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1" r:id="rId2"/>
    <p:sldId id="322" r:id="rId3"/>
    <p:sldId id="323" r:id="rId4"/>
    <p:sldId id="324" r:id="rId5"/>
    <p:sldId id="325" r:id="rId6"/>
    <p:sldId id="326" r:id="rId7"/>
    <p:sldId id="327" r:id="rId8"/>
    <p:sldId id="328" r:id="rId9"/>
    <p:sldId id="329" r:id="rId10"/>
    <p:sldId id="330" r:id="rId11"/>
    <p:sldId id="333" r:id="rId12"/>
    <p:sldId id="331" r:id="rId13"/>
    <p:sldId id="332" r:id="rId14"/>
    <p:sldId id="334" r:id="rId15"/>
    <p:sldId id="335" r:id="rId16"/>
    <p:sldId id="336" r:id="rId17"/>
    <p:sldId id="340" r:id="rId18"/>
    <p:sldId id="339" r:id="rId19"/>
    <p:sldId id="274" r:id="rId20"/>
    <p:sldId id="338" r:id="rId21"/>
    <p:sldId id="341" r:id="rId22"/>
    <p:sldId id="342" r:id="rId23"/>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3:06.377"/>
    </inkml:context>
    <inkml:brush xml:id="br0">
      <inkml:brushProperty name="width" value="0.1" units="cm"/>
      <inkml:brushProperty name="height" value="0.1" units="cm"/>
      <inkml:brushProperty name="fitToCurve" value="1"/>
    </inkml:brush>
  </inkml:definitions>
  <inkml:trace contextRef="#ctx0" brushRef="#br0">6066 518 1587 0,'0'0'381'0,"0"0"43"15,0 0-93-15,0 0-136 0,0 0-82 16,0 0-70-16,0 0-13 15,0 0 47-15,13 25 19 16,13 8-12-16,6 11-14 16,7 8-40-16,6 2-20 0,7 8-5 15,6 0-1-15,0 0-9 16,-6-4-123-16,0-7-130 0,-13-4-210 16,6 1-294-16,-19-8-98 15</inkml:trace>
  <inkml:trace contextRef="#ctx0" brushRef="#br0" timeOffset="960">5619 1196 1919 0,'0'0'342'0,"-58"-15"-83"16,58 15-90-16,-45-18-76 16,45 18-61-16,0 0 0 0,0 0-28 15,-26-44-4-15,26 4-61 16,13 4-47-16,19 3 14 0,7 0 4 16,6 8 3-16,0 3 43 15,1 8 18-15,-1 6-5 16,0 8 14-16,1 11 17 0,-7 4 18 15,-39-15 2-15,45 36-12 16,-45-36 19-16,26 48 16 16,-13-12 38-16,-13-36 4 0,-26 40-31 15,26-40-20-15,-78 36-30 16,7-14 8-16,0-11-8 0,-7-11-4 16,13-4-3-16,1-3 3 15,5-7-10-15,8-5-17 0,5-6-25 16,46 25-16-16,-45-47-40 15,19-4-5-15,0 7 10 16,13 8 52-16,13 36 16 0,-13-37 16 16,13 37 5-16,0 0 2 15,0 0-1-15,0 0 2 0,0 0 5 16,0 0 15-16,0 0 8 16,-19 44 66-16,12-8 16 0,7-36 4 15,-6 44-7-15,6-44 29 16,-7 40 9-16,7-40 18 15,0 0-24-15,-32 36-48 0,32-36-29 16,-52 22-24-16,7-14-12 16,6-8 0-16,0-4 2 15,0-7-9-15,39 11-8 0,-51-40 5 16,5-4-10-16,1-7 2 16,6-14-15-16,0-12-1 0,-6-17-59 15,13-13 23-15,6 2 25 16,0 3 11-16,6 14 7 0,8 12 12 15,-8 18 17-15,7 10 4 16,0 12-6-16,13 36-15 0,0 0-10 16,0 0 2-16,0 0 15 15,-26 44-7-15,13 10 8 0,7 8 10 16,12 11 0-16,7 3-9 16,13 1-6-16,7-1 34 0,5 5 12 15,8-4-18 1,-1-4-12-16,0-4-3 0,1-11-9 15,-1-7 3-15,-13-7 3 16,-32-44-13-16,39 43-6 0,-39-43 6 16,0 0 10-16,26 40 6 15,-26-40 19-15,0 0 2 0,-6 40 1 16,6-40-20-16,-33 33-7 16,33-33-11-16,-45 29 0 0,0-11 6 15,6-7 5-15,-7-3-6 16,8-5-9-16,-8-6-6 0,7-8-28 15,-6-8-15-15,6-6-30 16,-6-11-46-16,13-8-47 16,-1-7-72-16,1-7-147 0,6-4-234 15,7 0-36-15</inkml:trace>
  <inkml:trace contextRef="#ctx0" brushRef="#br0" timeOffset="1272">4104 343 876 0,'0'0'296'16,"0"0"51"-16,0 0-47 0,0 0-60 16,-25-36-39-16,25 36-4 15,0 0-5-15,0 0-18 0,0 0-33 16,0 0-44-16,0 0-37 15,0 0-15-15,0 0-20 0,0 0 26 16,0 0 56-16,6 51-29 16,13 0-25-16,7 11-23 0,13-1-17 15,6 5 27-15,7 1-12 16,7-2-9-16,5-3-11 0,-5-4-29 16,-1-7-145-1,-6-11-112-15,-52-40-234 0,51 51-323 16,-51-51-11-16</inkml:trace>
  <inkml:trace contextRef="#ctx0" brushRef="#br0" timeOffset="1768">3541 1058 1583 0,'0'0'374'0,"0"0"9"16,-52-15-110-16,52 15-123 15,0 0-77-15,-38-25-27 16,38 25-17-16,0 0-23 0,-33-44-6 16,27 11 9-16,12-7-9 15,20 4 0-15,7-4-17 0,18 0-1 16,1 7 6-16,6 4 8 15,7 7 4-15,-7 7 7 0,-12 12-5 16,-7 10-10-16,-1 8 18 16,-38-15 17-16,20 47 2 15,-27 0-5-15,-6 8-11 0,-13-1 19 16,-12 8 35-16,-14 7 1 16,-13 11-15-16,-6 15-13 0,0 11 27 15,6-1-3-15,0 8-14 16,13-4-6-16,7 4 6 0,19-11 22 15,13 1-1-15,26-9 11 16,20-3-6-16,31-3-12 0,14-8-19 16,26-7-5-16,19-15 0 15,13-15-2-15,25-10-16 0,1-15-9 16,6-14-17-16,-12-18-7 16,-7-16-67-16,-20-21-144 15,-12-14-165-15,-14-11-298 16,-12-15-298-16</inkml:trace>
  <inkml:trace contextRef="#ctx0" brushRef="#br0" timeOffset="2496">2415 507 1315 0,'0'0'258'0,"0"0"-23"0,0 0-78 15,0 0 38-15,0 0-17 16,0 0-1-16,32 47-14 0,-6 1-11 15,13 4-13-15,-13 2-52 16,6-3-20-16,-6-4-29 0,-6-3 11 16,-7 0-3-16,-7-11 13 15,-6-33-28-15,-26 50 1 16,-6-9-26-16,-20-9 6 16,-6-6-12-16,-13-8 3 0,-7-7 6 15,0-4-17-15,7-7-4 16,6-7-33-16,7-8-17 0,13-7-6 15,45 22 21-15,-39-40-6 16,26 4 22-16,13 3-12 0,6 4 25 16,-6 29-3-16,59-29 18 15,-1 15-5-15,-6 10 14 0,6 8-9 16,-13 6 20-16,-6 9-8 16,-39-19 30-16,45 36-5 15,-45-36 24-15,20 51 1 0,-14-11 10 16,-12 0-9-16,-14-4 17 15,20-36-26-15,-45 48-1 0,-7-12-33 16,0-7 7-16,1-7-24 16,-8-7 16-16,1-8-23 15,0-3 7-15,6-8-49 0,0-7-29 16,7-4-75-16,45 15-89 16,-58-36-220-16,12-11-321 15</inkml:trace>
  <inkml:trace contextRef="#ctx0" brushRef="#br0" timeOffset="2704">1949 176 1450 0,'0'0'277'0,"0"0"52"15,0 0-65-15,32-15-120 0,-32 15-89 16,0 0-22-16,0 0-110 16,0 0-198-16,0 0-260 0,0 0-155 15</inkml:trace>
  <inkml:trace contextRef="#ctx0" brushRef="#br0" timeOffset="3052">1709 748 1261 0,'0'0'397'16,"0"0"28"-16,0 0-109 0,-38-25-54 16,38 25-79-16,-33-26-9 15,33 26-49-15,-32-14-14 0,-1 6-36 16,1 8-9-16,0 4-18 15,-1 11 2-15,-6 6 3 16,1 9 37-16,-8 13-10 16,1 5 25-16,0 10-9 0,-1 4 15 15,1 7-18-15,6-4-5 16,7 4-54-16,-7-7 8 0,7 0-28 16,-1-11 4-16,33-51-18 15,-45 69 0-15,45-69-109 0,-52 55-117 16,7-19-84-16,45-36-53 15,-58 11-211-15,58-11-274 0,-52-18-56 16</inkml:trace>
  <inkml:trace contextRef="#ctx0" brushRef="#br0" timeOffset="3228">1321 1687 2197 0,'78'15'352'0,"12"-8"-126"16,-6-3-94-16,1-8-76 0,-8-7-45 15,1-7-161-15,-13-4-227 16,-14-14-412-16</inkml:trace>
  <inkml:trace contextRef="#ctx0" brushRef="#br0" timeOffset="3564">1114 99 2385 0,'0'0'336'16,"0"0"-38"-16,0 0-84 15,0 0-71-15,0 30-58 0,0-30-21 16,0 0-31-16,39 32-22 16,-7-17 9-16,-32-15-16 0,39 3 2 15,-39-3 0-15,26-14 0 16,-26 14 22-16,26-40-28 16,-13 3 50-16,-7 5 35 0,-6 3 16 15,0 29-8-15,-19-30-37 16,19 30-32-16,0 0-15 0,0 0-9 15,0 0 0-15,-33-3-172 16,33 3-146-16,0 0-239 16,-26 33-505-16</inkml:trace>
  <inkml:trace contextRef="#ctx0" brushRef="#br0" timeOffset="6825">0 974 732 0,'0'0'220'16,"0"0"0"-16,0 0-5 0,0 0-69 15,0 0-17-15,0 0-47 16,7 36 6-16,-7-36-31 15,0 0-41-15,0 0 4 0,0 0-20 16,39 29-6-16,-39-29 6 16,0 0 3-16,39 8-26 0,-39-8 31 15,0 0-6-15,0 0 6 16,38-26 39-16,-38 26 54 16,20-33 14-16,-20 33-3 0,0 0-10 15,0 0-34-15,-7-25-38 16,7 25-9-16,0 0-13 15,-32-4-8-15,32 4-19 0,0 0-96 16,0 0-117-16,0 0-171 16,0 0-120-16,0 0-46 15</inkml:trace>
  <inkml:trace contextRef="#ctx0" brushRef="#br0" timeOffset="7169">104 594 1169 0,'0'0'329'15,"-32"29"-103"-15,32-29-98 0,0 0-47 16,-20 34-8-16,20-34-22 15,0 0-39-15,13 33-16 0,-13-33 16 16,0 0 29-16,0 0 30 16,0 0 2-16,33 0-28 0,-33 0-28 15,0 0 23 1,19-36 23-16,-13 5-13 0,-6 31-6 16,0 0 5-16,0-25-34 15,0 25-18-15,0 0 12 0,-32 0-43 16,32 0-108-16,0 0-246 15,-39 25-184-15,39-25-89 0</inkml:trace>
  <inkml:trace contextRef="#ctx0" brushRef="#br0" timeOffset="7869">1910 172 727 0,'0'0'165'16,"0"0"34"-16,0 0-46 15,0 0-17-15,0 0-27 16,0 0-18-16,0 37 17 0,0-37-54 16,0 0-16-16,13 32-14 15,-13-32-32-15,0 0 33 0,0 0-38 16,0 0 17-16,0 0-10 16,32 8 0-16,-32-8-33 15,39-11 2-15,-39 11 51 0,39-29-26 16,-39 29 20-16,39-37 77 15,-39 37 73-15,32-33 68 0,-32 33-2 16,0 0-62-16,0 0-78 16,0 0-28-16,-39-3-19 15,1 6-10-15,-1 5-19 0,6-1-5 16,33-7-46-16,-39 15-147 16,39-15-312-16,-32 10-271 0</inkml:trace>
</inkml:ink>
</file>

<file path=ppt/ink/ink1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5:18.136"/>
    </inkml:context>
    <inkml:brush xml:id="br0">
      <inkml:brushProperty name="width" value="0.1" units="cm"/>
      <inkml:brushProperty name="height" value="0.1" units="cm"/>
      <inkml:brushProperty name="color" value="#ED1C24"/>
      <inkml:brushProperty name="fitToCurve" value="1"/>
    </inkml:brush>
  </inkml:definitions>
  <inkml:trace contextRef="#ctx0" brushRef="#br0">7956 1650 1337 0,'52'40'269'0,"0"-18"-36"16,12-19-50-16,8-6-103 16,5-8-46-16,1-8-75 0,0-6-287 15,-20-8-242-15</inkml:trace>
  <inkml:trace contextRef="#ctx0" brushRef="#br0" timeOffset="-1840">9911 430 748 0,'0'0'254'0,"0"0"33"0,0 0-69 16,0 0-70-16,0 0-50 16,0 0-45-16,0 0-19 0,0 0 164 15,0 0 8-15,0 0 19 16,13 44-31-16,0 7-13 0,6 4-33 15,1 3-5-15,-1 7-2 16,20 8-29-16,-7 4-43 16,7-5-33-16,6 5-12 0,-6-8-4 15,-6-3-9-15,-1-16-5 16,-6 1-10-16,0-14 12 0,-26-37-2 16,13 33-14-16,-13-33 8 15,0 0-79-15,0 0-130 0,0 0-72 16,0 0-121-16,0 0-123 15,0 0-75-15,0 0 27 0</inkml:trace>
  <inkml:trace contextRef="#ctx0" brushRef="#br0" timeOffset="-1548">9212 962 739 0,'0'0'225'0,"0"0"-8"0,0 0-114 16,0 0 115-16,0 0-43 16,0 0-14-16,0 0-60 15,52 29-40-15,6-11-16 0,0-3-6 16,-6-1-19-16,6-6-20 15,-12-1 3-15,-8 4 10 0,1-8-23 16,-39-3-14-16,46 4 15 16,-46-4-206-16,38 0-150 0,-38 0-61 15,0 0-108-15</inkml:trace>
  <inkml:trace contextRef="#ctx0" brushRef="#br0" timeOffset="-368">8603 1100 910 0,'0'0'309'0,"-32"11"46"15,32-11-27-15,0 0-73 16,0 0-110-16,0 0-86 0,-39-7-44 16,39 7 7-1,-45-15-10-15,45 15-18 0,-45-25 6 16,45 25 17-16,0 0-20 16,-39-44-48-16,19 4-14 0,20 0-10 15,7 4 8-15,12 3 15 0,-19 33 24 16,39-33 20-16,-39 33 8 15,45-18-24-15,-6 18 39 0,-39 0-3 16,46 22-5-16,-46-22 26 16,38 43 44-16,-5-6-21 0,-33-37 13 15,19 43 26-15,-12-13-13 16,-7-30 13-16,6 32 5 16,-6-32-19-16,-32 26-49 15,-14-12-18-15,1-6 13 0,-13-5-23 16,-7-6-9-16,-6-1 9 0,13-7-4 15,-1-3-8-15,8-5-35 16,-1-2-46-16,6-9-30 0,14-6 6 16,6 0 66-16,7-1 16 15,-1 4-4-15,20 33 27 0,0 0 4 16,-13-36 4-16,13 36-24 16,0 0 15-16,0 0 55 0,0 0 7 15,0 0-2-15,0 0 5 16,33 36 25-16,-14-6-16 15,-19-30-10-15,26 40 16 16,-26-40-12-16,13 36-12 0,-13-36-1 16,0 29 8-16,0-29-24 0,0 0-28 15,0 0 9-15,-45 22 1 16,45-22-7-16,-46 0-14 0,46 0 12 16,-45-11 11-16,45 11-17 15,-45-36-3-15,6-1-5 0,13-10 22 16,-6-4-20-16,-1-11-6 15,7 4 7-15,1-4 8 0,-1 7 0 16,13 8-4-16,-7 11 15 16,20 36-15-16,-26-40-6 0,26 40 2 15,0 0 14-15,0 0-18 16,0 0 2-16,0 0 16 16,20 36-6-16,-1 11-9 0,7 4 6 15,7 8 14-15,-1-1 0 16,7 0-17-16,0 0 2 0,-1-7 19 15,-5-3-15-15,6-8-3 16,-39-40 26-16,25 43 10 0,-25-43 0 16,0 0-19-16,20 37 14 15,-20-37-4-15,0 0-14 0,0 0-10 16,-39 14 8-16,0-10-5 16,-6-8-7-16,6-7-16 0,-6-3 9 15,6-8-31-15,0-4 13 16,39 26 15-16,-52-36 14 15,52 36-3-15,-45-29-14 0,45 29 14 16,0 0 3-16,0 0 0 16,0 0-13-16,0 0 7 0,0 0 14 15,0 0-8-15,0 0-3 16,-6 44 9-16,6-44-6 0,6 47-7 16,7-11 24-16,-13-36 10 15,6 51-13-15,7-14 20 0,-6 3 17 16,-7-40 5-16,0 43 0 15,0-43 5-15,-20 48 3 16,20-48-22-16,0 0-17 0,-6 47-10 16,6-47 7-16,0 0-9 15,0 0-9-15,0 0-4 0,-52 18 10 16,52-18-37-16,-45-18-106 16,45 18-95-16,-52-55-115 0,13 4-165 15,13-3-131-15,7-1 59 16</inkml:trace>
  <inkml:trace contextRef="#ctx0" brushRef="#br0" timeOffset="-170">8351 67 1463 0,'0'0'282'0,"-7"-40"-6"15,7 40-33-15,0 0-101 0,0 0-60 16,0-33-65-16,0 33-3 16,0 0-34-16,0 0-301 0,46 14-250 15,-7 19-106-15</inkml:trace>
  <inkml:trace contextRef="#ctx0" brushRef="#br0" timeOffset="265">7186 154 1642 0,'0'0'209'0,"0"0"62"16,0 0-92-16,0 0-107 0,0 0-25 16,26-37-21-16,12 12-38 15,21 10-206-15,-7 5-267 0,-1 2-90 16,-12 1 25-16</inkml:trace>
  <inkml:trace contextRef="#ctx0" brushRef="#br0" timeOffset="1072">6707 849 724 0,'0'0'122'15,"0"0"36"1,0 0-25-16,0 0-26 0,0 0-9 15,39 15 67-15,-1-1-54 0,8 1 20 16,-1 3-45-16,0 0-40 16,-6 4 4-16,7 0-45 15,-8-4 13-15,-38-18-14 0,0 0-4 16,33 29 29-16,-33-29-32 16,0 0 9-16,0 0-3 0,-33 36-3 15,-12-10 6-15,6-15-6 16,-6-4 5-16,45-7-5 0,-45-4-13 15,45 4 1-15,0 0-90 16,0 0 41-16,-20-50-7 0,27 2-2 16,6-3-5-16,12 0 31 15,-5 0 44-15,-1 11-19 16,1 0 44-16,-20 40 56 0,0-32-1 16,0 32-80-16,0 0 31 15,-46-8-29-15,1 19-2 0,-7 11 15 16,1 7-13-16,5 4 4 15,7 3-3-15,39-36 1 0,-32 51-4 16,13-11 14-16,19 0 31 16,0-40-21-16,25 44 10 0,21-15-9 15,-1-7-21-15,7-8-4 16,0 1-13-16,-7-8 44 0,-6-3-26 16,-39-4-23-16,32 7 36 15,-32-7-10-15,0 0 88 16,0 0-45-16,0 0-19 15,0 0-8-15,0 0-6 0,-52 11 17 16,-6-4 53-16,6-7 35 16,7 0 9-16,-7-7-16 0,7-4-22 15,0-7 5-15,6-4-38 16,-7-3 2-16,8-8-2 0,-1-7-25 16,0-7-9-16,7-8-22 15,-7-7 6-15,6-7-11 0,1-11 11 16,0 0-30-16,6 3 28 15,13 8-22-15,-7 11 7 16,7 14-14-16,7 8-143 0,6 36-153 16,0 0-258-16,0 0-127 15,-32-4 55-15</inkml:trace>
  <inkml:trace contextRef="#ctx0" brushRef="#br0" timeOffset="1595">5917 791 830 0,'0'0'258'0,"0"0"34"16,0 0-33-16,0 0-31 16,0 0-40-16,0 0-11 0,0 0-46 15,0 0 8-15,0 0-68 16,0 0-29-16,0 0-7 0,0 0-39 15,-52 22 16-15,7-1-16 16,-7-2 23-16,0 2-13 0,7 1-9 16,0-3-1-16,6 2 4 15,39-21 0-15,-39 22-15 0,39-22 30 16,0 0-26-16,0 0 22 16,-6 37 9-16,6-37-6 15,38 36 3-15,8-11-20 0,12-3 12 16,7-4-17-16,-1 1 14 15,-5 3-2-15,-1-8-9 0,-19 4 14 16,-39-18 3-16,32 18 45 16,-32-18 0-16,0 0 5 0,-6 37-18 15,6-37-23-15,-65 40 1 16,-6-11-22-16,-7-11 17 0,7-3-22 16,-7-1 31-16,13-6 30 15,1-5 22-15,5-3-4 0,8-11-8 16,5 0-4-1,46 11-36-15,-58-32-5 0,13-5-24 16,12-3 8-16,14-7-15 16,-7-4-36-16,13-7-100 0,7-8-88 15,6-3-154-15,6-4-114 16,7-3-127-16,7 3-37 0</inkml:trace>
  <inkml:trace contextRef="#ctx0" brushRef="#br0" timeOffset="2036">4629 667 899 0,'0'0'163'15,"0"0"72"-15,0 0-13 16,0 0-11-16,0 0-65 0,39 40-24 16,-39-40-26-16,26 40-15 15,-26-40-6-15,0 0-66 0,19 40 18 16,-19-40-27 0,0 0 24-16,0 0 40 0,13 29-9 15,-13-29 17-15,0 0-28 16,0 0-5-16,0 0-31 0,-39 15 7 15,7-8-5-15,-7-3 15 16,7 7 28-16,-7 3 24 0,0 8 29 16,0 7 8-16,-6 11 43 15,6 0-26-15,0 11-14 0,-6 0-40 16,12-4-29-16,-5 1-5 16,5-5-29-16,-6 1 7 0,39-44-17 15,-45 51 11-15,-7-18-15 16,7-8-65-16,0-7-123 15,-7-7-145-15,6-7-172 0,46-4-288 16</inkml:trace>
  <inkml:trace contextRef="#ctx0" brushRef="#br0" timeOffset="2217">4344 1344 1360 0,'0'0'397'0,"58"18"-55"16,-58-18-47-16,46 11-90 16,-46-11-106-16,0 0-38 0,0 0-67 15,0 0-262 1,0 0-444-16,0 0-155 0</inkml:trace>
  <inkml:trace contextRef="#ctx0" brushRef="#br0" timeOffset="2461">4124 976 1250 0,'0'0'340'15,"0"0"69"-15,0 0-19 16,-39 44-65-16,13-11-103 0,26-33-45 15,-52 43-85-15,1 1-12 16,-1-7-61-16,-6-1-6 0,-7 4-56 16,0-4-161-16,0-7-142 15,1-7-249-15,12 0-114 0,0-11 9 16</inkml:trace>
  <inkml:trace contextRef="#ctx0" brushRef="#br0" timeOffset="3123">3645 707 927 0,'0'0'193'0,"0"0"53"15,0 0 4-15,0 47-80 16,0-3 20-16,0-4-85 0,0-40-26 15,6 51-65-15,-6-15 30 16,0-36-42-16,-13 40 11 0,13-40-13 16,0 0 9-16,-25 37-2 15,25-37-7-15,0 0 21 16,-46 11-43-16,46-11-25 0,-45-11 0 16,45 11 19-16,-39-22-13 15,39 22 51-15,0 0-30 0,-45-33 29 16,45 33-22-16,0 0 13 15,0 0 7-15,-33-25-18 0,33 25 11 16,0 0 0-16,-51 3 7 16,12 8-2-16,0 8 11 0,0-1 43 15,39-18-41-15,-65 43 25 16,14-10-22-16,5 0 0 0,46-33-28 16,-58 36 20-16,58-36-13 15,0 0 0-15,-45 44 33 16,45-44-33-16,0 0 35 0,0 0-22 15,0 0 9-15,0 47 12 16,0-47-30-16,0 0 12 16,39 44-30-16,-39-44 60 0,51 44 31 15,-51-44 14-15,39 51-9 16,-39-51 3-16,20 51-7 0,-20-51-6 16,0 51 0-16,0-51-45 15,0 0 4-15,-59 54-31 0,1-21 12 16,0-15-12-16,0-11 3 15,-1-7 11-15,14-7-20 16,0-8 36-16,45 15-4 0,-52-36 16 16,13-8-33-16,13-7 8 15,13-10-25-15,13-1 11 0,7-11-25 16,12 4 22-16,13 0-24 16,14 0-114-16,-7 3-186 0,12 0-262 15,-5 8-201-15</inkml:trace>
  <inkml:trace contextRef="#ctx0" brushRef="#br0" timeOffset="3636">2234 423 1584 0,'0'0'89'15,"0"0"55"-15,0 0-17 16,0 0-63-16,0 0 9 16,0 0 113-16,0 44-45 15,-7 0-22-15,-12 6 20 0,-13 5-6 16,-14 3-30-16,-6-3-17 15,-12 0-20-15,-20-5-31 0,-7-2-4 16,-13-8-21-16,-12-4 9 16,-1-3-15-16,1-11 1 0,12-4 9 15,7-11-24-15,6-3 17 16,7-11-10-16,7-4 3 0,18-11-5 16,1-4 5-16,13-3 0 15,45 29-11-15,-45-51 20 16,19 11-16-16,26 40 12 0,-26-36-15 15,26 36 7-15,0 0-11 16,0 0 26-16,0 0-15 0,0 0 26 16,0 0 7-16,-39 44-19 15,-6 3 3-15,6 0-9 0,-7 4 10 16,1-4-22-16,-7-3 0 16,7-7-136-16,0-8-106 0,45-29-124 15,-46 25-186-15,46-25-70 16,0 0 18-16</inkml:trace>
  <inkml:trace contextRef="#ctx0" brushRef="#br0" timeOffset="3849">1172 96 1458 0,'45'-26'290'0,"-6"12"-9"16,-39 14-41-16,39-8-65 0,0 5-54 15,-7 6-47-15,-32-3-3 16,33 19-34-16,-33-19-5 0,32 32-3 16,-25 5-8-16,-14 3-3 15,-19 7-49-15,-19 8-189 0,-20 3-201 16,-13 4-210-16,-12 3 11 16</inkml:trace>
  <inkml:trace contextRef="#ctx0" brushRef="#br0" timeOffset="4184">149 572 1223 0,'-38'-36'239'0,"38"36"-40"16,0 0 63-16,0 0-5 15,0 0-36-15,0 0-77 0,45 47-59 16,-19-7-3-16,0-3-13 15,-26-37-10-15,19 51-14 16,-6-8 18-16,-13-6-29 16,0-37 1-16,-19 47-16 0,19-47-9 15,-39 44-2-15,39-44-8 16,-52 25 15-16,13-17-1 0,39-8 47 16,-39-8-19-16,39 8-10 15,-32-40 3-15,19 0-28 0,7-3 9 16,6-1-29-16,6-3 25 15,13-1-30-15,1 8-8 0,19-4-118 16,6 8-162-16,13 0-226 16,7-1-258-16</inkml:trace>
</inkml:ink>
</file>

<file path=ppt/ink/ink10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3:12.992"/>
    </inkml:context>
    <inkml:brush xml:id="br0">
      <inkml:brushProperty name="width" value="0.1" units="cm"/>
      <inkml:brushProperty name="height" value="0.1" units="cm"/>
      <inkml:brushProperty name="color" value="#ED1C24"/>
      <inkml:brushProperty name="fitToCurve" value="1"/>
    </inkml:brush>
  </inkml:definitions>
  <inkml:trace contextRef="#ctx0" brushRef="#br0">6065 76 1388 0,'19'-36'306'0,"-19"36"68"0,0 0-17 16,0 0-94-16,0 0-114 15,0 0-69-15,-65 7-34 16,-6 7-15-16,-7 8-13 0,-6 0-4 16,0 0-14-16,6-8 5 15,7-3-5-15,6 0 0 16,20-7-5-16,0-11 9 0,45 7-11 15,-39-29 0-15,39 29-1 16,-26-51 8-16,7 11 2 0,19 40-2 16,-7-40-5-16,7 40 2 15,0 0 3-15,0 0-6 0,0 0 6 16,0 0-185-16,-32 50-292 16,12 20-333-16</inkml:trace>
  <inkml:trace contextRef="#ctx0" brushRef="#br0" timeOffset="-1541">6880 1204 1152 0,'0'0'293'0,"0"0"-28"15,0 0 16-15,39 4 4 16,-39-4-68-16,32 36-69 0,7 4 2 15,-6-3-32-15,-20 6-45 16,12-10-34-16,-12 0-14 16,-13-33-14-16,20 33 8 0,-20-33-2 15,0 0 5-15,0 0-22 16,0 0 3-16,-46 10-34 0,21-13-54 16,25 3-24-16,-33-29 0 15,7-8 18-15,13-6 21 0,13-8 12 16,0 0 12-16,-6 7 32 15,6 8 5-15,0 36 16 16,0 0-16-16,0 0 47 0,0 0 50 16,0 0-9-16,0 0-16 15,-32 43 5-15,-1 1-3 0,1-4-13 16,6-7-8-16,-6-4-17 16,-1-4-13-16,1-6-14 0,-1-8 0 15,1-4 3-15,0-4 0 16,32-3-3-16,-39-3 6 0,39 3-11 15,-32-26 1-15,6-3-9 16,19-4 6-16,7-7-1 16,0 11 10-16,0 29-6 15,7-36-3-15,-7 36 7 0,0 0-4 16,0 0-3-16,0 0-2 16,0 0 11-16,0 0 2 0,0 0 0 15,0 0-1-15,-26 36 13 16,26-36 7-16,-33 37 5 0,20-8 9 15,13-29 19-15,-25 29 11 16,25-29 14-16,-46 25 14 0,46-25 14 16,-19 11 18-16,19-11-8 15,-33-7-22-15,33 7-19 16,-32-33-25-16,0-10-25 0,12-16-12 16,1-10-8-16,-1-11-8 15,1-4 0-15,6-3-6 16,-6 7 6-16,6 7-4 0,0 11 0 15,0 15-6-15,6 11-22 16,7 36-160-16,0 0-94 0,0 0-72 16,0 0-218-16,-13 47-244 15</inkml:trace>
  <inkml:trace contextRef="#ctx0" brushRef="#br0" timeOffset="-1375">6356 1990 2022 0,'0'0'378'16,"45"29"-71"-16,7-14-126 15,-7-11-87-15,-6-8-52 0,0-7-31 16,0-4-233-16,-39 15-350 16,26-40-356-16</inkml:trace>
  <inkml:trace contextRef="#ctx0" brushRef="#br0" timeOffset="-497">5566 989 1987 0,'0'0'306'16,"0"0"-30"-16,0 0-53 15,20 44-78-15,-14 0-55 16,-6-1-32-16,-6-3-22 0,-7-3-9 16,13-37-15-16,-39 44-1 15,39-44-2-15,-52 36-13 0,13-18 4 16,39-18 0-16,-39-3-5 16,39 3-8-16,-39-37 1 15,20-7 12-15,0-14-9 0,12-15 15 16,1-10-11-16,-1-12-1 15,1 0 0-15,-7 12 15 0,6 14-9 16,1 18 0-16,-1 18-9 16,7 33 4-16,0 0 5 0,0 0-8 15,-19 44 17-15,12 10-9 16,7 4 3-16,0 4 8 0,7 0 2 16,-7-7-7-16,0-8-3 15,0-7 7-15,0-40 3 16,-7 36 3-16,7-36-7 15,0 0-5-15,-45 19-4 0,6-19-5 16,39 0-3-16,-51-26 3 16,51 26-1-16,-46-47 3 0,14 10-3 15,32 37 6-15,-20-40-5 16,20 40-1-16,0 0 1 0,0 0-9 16,0 0 17-16,0 0 4 15,0 0 2-15,0 0 12 0,0 0 3 16,-6 51-2-16,-1 0 8 15,-5-11-6-15,-1 0-7 16,-7-3-1-16,20-37-3 16,-39 40-5-16,-6-15-11 0,-7-10 5 15,7-8-2-15,6-7-3 16,-6-7 0-16,45 7-2 0,-33-33 7 16,1-3-11-16,13-4 5 15,6 3 4-15,6 1 0 0,7 36-11 16,0 0 4-16,0 0 7 15,0 0-4-15,0 0 14 0,58 14-1 16,-12 30 3-16,6 18 16 16,-7 14 3-16,-6 5 11 0,-7 6-7 15,-19 0 32-15,-13-3 12 16,-19 0-8-16,-27-8-14 16,-25-10-20-16,-20-8-15 0,-6-11-7 15,-19-11-2-15,-14-17-6 16,-6-12-2-16,0-11-2 0,7-14 31 15,13-15-4-15,12-10-6 16,7-19-13-16,19-7-4 16,7-8 6-16,19 8 4 0,20-4-12 15,19 1-14-15,19-5-31 16,33-10-123-16,26-1-144 0,19-6-220 16,26 3-412-16</inkml:trace>
  <inkml:trace contextRef="#ctx0" brushRef="#br0" timeOffset="-296">5624 465 2382 0,'0'0'331'0,"0"0"-67"16,0 0-104-16,0 0-82 15,0 0-40-15,0 0-21 16,0 0-154-16,0 0-244 0,0 0-389 16,0 0-150-16</inkml:trace>
  <inkml:trace contextRef="#ctx0" brushRef="#br0" timeOffset="184">4848 2398 2624 0,'0'0'325'0,"77"29"-28"0,1-18-84 15,-7-18-97-15,13-15-51 16,-6-11-46-16,-7-3-176 0,-6-4-233 15,-65 40-386-15,45-80-326 16</inkml:trace>
  <inkml:trace contextRef="#ctx0" brushRef="#br0" timeOffset="364">3760 476 2491 0,'0'0'36'0,"0"0"-1"15,0 0-35-15,0 0 9 0,0 0-279 16,0 0-425-16</inkml:trace>
  <inkml:trace contextRef="#ctx0" brushRef="#br0" timeOffset="1219">2608 822 1769 0,'0'0'264'0,"0"0"44"0,6 44-51 15,-6-44-99-15,39 62-79 16,-6-11-25-16,-1-4-4 0,0 0-20 16,-12-7-1-16,-20-40 11 15,19 47-4-15,-19-47-18 0,0 0 1 16,0 0-2-16,-45 37-23 16,-1-23 6-16,1-17-21 0,45 3-19 15,-65-33-18-15,20-7 19 16,6-4-21-16,13-3 17 0,7 0 30 15,19 47 4 1,-19-51 4-16,19 51-14 0,0 0 34 16,0 0-22-16,0 0 7 15,-39 3 24-15,39-3-24 0,-33 51 5 16,14 8 12-16,12-1-7 16,14-4-7-16,6 1-3 0,13-4 28 15,-26-51 3-15,58 55-19 16,-6-23 3-16,-52-32 0 0,52 15-8 15,-52-15 14-15,0 0-7 16,0 0-10-16,0 0 19 16,0 0-23-16,0 0-7 0,-59-44 25 15,-5 15-26-15,-14 11 0 16,-6 3 8-16,0 4 10 16,6-3-22-16,0-1 23 0,14-3 2 15,-1 0-26-15,13-8 4 16,7 1 24-16,45 25-28 0,-39-40 5 15,39 40 17-15,-32-36-21 16,32 36-1-16,0 0 3 16,0 0 10-16,0 0-16 0,0 0 31 15,0 0 12-15,0 0-18 16,-13 54 11-16,0 1 9 0,0-1-6 16,-7 1-28-16,1 3 12 15,-20-7 12-15,0-4-7 0,0-10-12 16,-6-4-4-16,6-12 19 15,39-21-19-15,-52 11-4 16,14-11 5-16,38 0 3 16,-39-32-39-16,13-16-15 0,13-10 20 15,0-8 19-15,6 8 9 16,7 11 1-16,-6 11 34 0,6 36 1 16,0 0 8-16,0 0 86 15,0 0 73-15,-32 36-26 0,-1 19-52 16,1 6-23-16,-13 5-22 15,-1-1-28-15,-6-3-31 0,1-3-9 16,5-12-13-16,1-7-197 16,45-40-175-16,-52 29-263 15,52-29-418-15</inkml:trace>
  <inkml:trace contextRef="#ctx0" brushRef="#br0" timeOffset="1397">1695 473 2610 0,'0'0'272'0,"0"0"9"15,0 0-81-15,0 0-109 16,0 0-51-16,0 0-22 16,33-19-148-16,-33 19-143 15,0 0-320-15,0 0-271 0</inkml:trace>
  <inkml:trace contextRef="#ctx0" brushRef="#br0" timeOffset="2059">724 793 1421 0,'0'0'77'0,"0"0"121"16,0 0 37-16,0 0-61 0,0 47-65 15,13 1-49-15,7-1-41 16,-20-47 24-16,25 62-5 0,-5-15 3 15,-20-47-18-15,6 51 27 16,-6-51-26-16,-6 44-2 16,6-44-26-16,0 0 8 0,0 0 19 15,-52 25-23-15,52-25 0 16,-45 4-8-16,45-4 18 16,-46-18-23-16,46 18 21 0,0 0-11 15,0 0-13-15,-45-22 8 16,45 22 22-16,0 0-23 0,-52 29 18 15,52-29 6-15,-45 58-15 16,6-3 5-16,13-4 6 0,0 0-3 16,7 0 11-16,-7-1 14 15,13-2 75-15,-6 3-2 16,6-8-8-16,0 1 0 0,13-44 22 16,-20 58 15-16,1-14-8 15,19-44-3-15,-32 47-9 16,32-47-23-16,0 0-23 0,-59 44 15 15,59-44 25-15,-51 25 20 16,51-25 2-16,-46 0 11 0,46 0-33 16,0 0-36-16,-45-47-14 15,19-7-34-15,13-8-25 0,7-7 8 16,6-4 7-16,6 4-15 16,1-1-21-16,6 5-5 15,6 3-69-15,0 4-118 16,7 0-60-16,7 3-39 0,-7 4-64 15,6 7-153-15,-32 44-205 16,52-51-108-16</inkml:trace>
</inkml:ink>
</file>

<file path=ppt/ink/ink10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3:22.367"/>
    </inkml:context>
    <inkml:brush xml:id="br0">
      <inkml:brushProperty name="width" value="0.1" units="cm"/>
      <inkml:brushProperty name="height" value="0.1" units="cm"/>
      <inkml:brushProperty name="color" value="#3165BB"/>
      <inkml:brushProperty name="fitToCurve" value="1"/>
    </inkml:brush>
  </inkml:definitions>
  <inkml:trace contextRef="#ctx0" brushRef="#br0">0 61 1088 0,'0'0'359'0,"0"0"-28"0,0 0-20 15,0 0-22-15,0 0-50 16,0 0-66-16,0 0-85 16,0 0-44-16,0 0-23 15,0 0 1-15,0 0-7 0,0 0-20 16,0 0 5-16,0 0-10 16,0 0 10-16,0 0-10 0,13-29 5 15,-13 29-6-15,39-26 6 16,-6 19 8-16,-1 14 0 15,0 8 1-15,-32-15 27 0,26 47 8 16,-6-7-5-16,-14-3 0 16,-6 3-7-16,0-40-19 0,-6 51-1 15,-7-15 4-15,13-36-33 16,-20 44-242-16,20-44-420 16,0 0-272-16</inkml:trace>
</inkml:ink>
</file>

<file path=ppt/ink/ink10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3:23.295"/>
    </inkml:context>
    <inkml:brush xml:id="br0">
      <inkml:brushProperty name="width" value="0.1" units="cm"/>
      <inkml:brushProperty name="height" value="0.1" units="cm"/>
      <inkml:brushProperty name="color" value="#3165BB"/>
      <inkml:brushProperty name="fitToCurve" value="1"/>
    </inkml:brush>
  </inkml:definitions>
  <inkml:trace contextRef="#ctx0" brushRef="#br0">161 0 2050 0,'0'0'288'16,"0"0"-2"-16,0 0-63 15,0 0-82-15,0 0-55 0,0 0-48 16,0 0-21 0,0 0-13-16,0 0 9 0,0 0-17 15,-39 33 4-15,6 7 3 16,1 4-7-16,13-4 15 0,-1 4-18 16,7 3 10-16,7-3-10 15,6-4 7-15,13-4-14 0,-13-36-6 16,19 44-156-16,-19-44-257 15,0 0-370-15,46 40-22 0</inkml:trace>
</inkml:ink>
</file>

<file path=ppt/ink/ink10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3:22.731"/>
    </inkml:context>
    <inkml:brush xml:id="br0">
      <inkml:brushProperty name="width" value="0.1" units="cm"/>
      <inkml:brushProperty name="height" value="0.1" units="cm"/>
      <inkml:brushProperty name="color" value="#3165BB"/>
      <inkml:brushProperty name="fitToCurve" value="1"/>
    </inkml:brush>
  </inkml:definitions>
  <inkml:trace contextRef="#ctx0" brushRef="#br0">117 360 1693 0,'0'0'404'0,"0"0"14"15,0 0-133-15,0 0-147 16,0 0-81-16,0 0-20 0,0 0-22 16,-52 0-5-16,20 0 0 15,32 0-10-15,0 0-25 16,0 0-41-16,0 0-3 0,-26-51 2 16,26 11 20-16,0 40 34 15,32-43 13-15,-32 43-20 0,52-19 44 16,-13 23 10-16,6 11-17 15,-6 21 10-15,0 8-1 16,6 3-12-16,7 8-14 0,0 3 4 16,0-7 1-16,-1-7-19 15,-5-4-143-15,-8-8-209 16,-38-32-208-16,0 0-82 16</inkml:trace>
  <inkml:trace contextRef="#ctx0" brushRef="#br0" timeOffset="236">486 0 1299 0,'0'0'257'16,"0"0"56"-16,0 0 32 15,0 0-65-15,0 0-14 0,6 44-57 16,-6 7-71-16,-6 3-37 15,-13 4-40-15,6 1-35 0,-13 3-13 16,0 3 0-16,-7-3-10 16,8 3-133-16,-8-3-254 15,7-7-399-15,13-8-168 0</inkml:trace>
</inkml:ink>
</file>

<file path=ppt/ink/ink10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3:21.295"/>
    </inkml:context>
    <inkml:brush xml:id="br0">
      <inkml:brushProperty name="width" value="0.1" units="cm"/>
      <inkml:brushProperty name="height" value="0.1" units="cm"/>
      <inkml:brushProperty name="color" value="#3165BB"/>
      <inkml:brushProperty name="fitToCurve" value="1"/>
    </inkml:brush>
  </inkml:definitions>
  <inkml:trace contextRef="#ctx0" brushRef="#br0">119 133 936 0,'0'0'324'16,"0"0"-45"-16,0 0 0 15,0 0-41-15,0 0 18 0,0 0-9 16,0 0-53-16,0 0-63 15,0 0-77-15,0 0-26 16,0 0-23-16,0 0 4 0,-45 15-3 16,45-15 3-16,-39-4-67 15,39 4-16-15,0 0-9 0,-26-37 15 16,26 37 29-16,-6-40 4 16,6 40 8-16,25-36 18 15,-25 36 11-15,46-25 6 0,6 17-32 16,-7 16 19-16,7 10 30 15,-7 11 4-15,7 7 13 16,-7 8 37-16,0 3-7 0,1 11-17 16,-1 1 14-16,-6-5 17 15,0-3-34-15,-1-3-29 16,-5-8-15-16,-33-40-3 16,32 36 5-16,-32-36-18 0,0 0 4 15,0 0 4-15,0 0-154 16,0 0-174-16,0 0-173 0,0 0-88 15,0 0 37-15</inkml:trace>
  <inkml:trace contextRef="#ctx0" brushRef="#br0" timeOffset="260">553 49 1435 0,'0'0'300'16,"0"0"-1"-16,0 0-91 15,0 0-70-15,0 0-6 16,0 0 21-16,0 0-45 0,0 0-14 16,0 0 29-16,0 0 13 15,0 0-13-15,-26 58-33 16,0 12-16-16,7-5-18 0,-7 4-18 16,0-3-25-16,6-4-13 15,7-8 7-15,-13-6 8 0,7-8-24 16,19-40-61-1,-19 40-116-15,19-40-203 0,0 0-342 16,0 0-247-16</inkml:trace>
  <inkml:trace contextRef="#ctx0" brushRef="#br0" timeOffset="537">935 599 2004 0,'0'0'370'0,"39"-4"-38"0,-39 4-59 16,38 7-29-16,-38-7-25 15,0 0-18-15,39 55-40 16,-13-11-60-16,-7-1-24 0,1-6-38 15,-7 3-26-15,-13-40-2 16,19 43-5-16,-19-43-96 0,13 41-200 16,-13-41-300-16,0 0-508 15</inkml:trace>
</inkml:ink>
</file>

<file path=ppt/ink/ink10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3:25.119"/>
    </inkml:context>
    <inkml:brush xml:id="br0">
      <inkml:brushProperty name="width" value="0.1" units="cm"/>
      <inkml:brushProperty name="height" value="0.1" units="cm"/>
      <inkml:brushProperty name="color" value="#3165BB"/>
      <inkml:brushProperty name="fitToCurve" value="1"/>
    </inkml:brush>
  </inkml:definitions>
  <inkml:trace contextRef="#ctx0" brushRef="#br0">32 470 552 0,'0'0'210'16,"0"0"13"-16,0 0 33 15,0 0-17-15,0 0-9 16,0 0 0-16,0 0-8 0,0 0-7 15,0 0-32-15,0 0-93 16,0 0-40-16,0 0-18 0,0 0-16 16,0 0-16-16,0 0-8 15,0 0 4-15,0 0-3 0,0 0 0 16,0 0-3-16,0 0 13 16,0 0-3-16,0 0-11 15,39-29-5-15,-7 10 11 0,-32 19 1 16,33 15 41-16,-33-15 19 15,32 40 11-15,-19 0 0 16,0-4-3-16,-13 1-14 16,-7-1-10-16,-6 1-14 0,13-37-20 15,-32 43 1-15,32-43-7 16,-52 44-95-16,7-15-169 0,45-29-288 16,-45 18-208-16</inkml:trace>
  <inkml:trace contextRef="#ctx0" brushRef="#br0" timeOffset="400">938 106 1192 0,'0'0'372'16,"0"0"37"-16,0 0-95 16,0 0-139-16,0 0-85 0,-52 25-51 15,7-14-13-15,0-7-19 16,12-4-2-16,33 0 0 0,-38-11-20 16,38 11-39-1,0 0 0-15,-20-40 23 0,20 40 6 16,13-47 13-16,-13 47 12 15,33-37-5-15,-33 37 5 0,58-11 31 16,-13 26 5-16,7 10 8 16,0 15-11-16,6 11-18 0,0 8-10 15,0 2 0-15,7 1 0 16,-7-4 6-16,1-7-1 16,-8-7-14-16,-5-11-63 0,-46-33-285 15,39 25-251-15,-39-25-139 16</inkml:trace>
  <inkml:trace contextRef="#ctx0" brushRef="#br0" timeOffset="633">1223 22 1451 0,'0'0'301'15,"0"0"-47"-15,0 0-31 0,0 0-37 16,0 0-44-16,0 33-35 16,-6 7-33-16,-1 11-20 15,-6 7-27-15,-6 4-22 16,-7 7 13-16,-7 0-24 0,1 0-268 16,-7 1-298-16,0-9-199 15</inkml:trace>
  <inkml:trace contextRef="#ctx0" brushRef="#br0" timeOffset="1376">2181 302 650 0,'0'0'202'0,"0"0"13"15,0 0 9-15,0 0 50 0,0 0-48 16,0 0-31-16,20 40-54 16,-20-40 20-16,0 40-46 0,0-40-29 15,0 0-14-15,0 0-37 16,0 40-26-16,0-40 31 0,0 0-26 16,0 0 9-16,0 0-9 15,0 0-10-15,0 0 14 16,0 0-18-16,0 0-8 0,0 0 20 15,0 0-17-15,-7 40 14 16,7-40 10-16,0 0-19 16,0 0 13-16,0 0-10 0,0 0-3 15,-52 37 4-15,52-37-16 16,-45 18 12-16,45-18 4 16,-45 0-20-16,45 0 1 0,-46-15-26 15,46 15 41-15,-45-29-20 16,45 29 20-16,-39-40-7 0,39 40 2 15,0 0 18-15,0 0-36 16,0 0 6-16,0 0 20 0,0 0-3 16,0 0 9-16,0 0-12 15,-39 40 29-15,20 4 9 16,6 0-8-16,6 3 12 16,7 0 29-16,0 1-16 0,7-5 11 15,-1 1 15-15,7-8-1 16,7 1-4-16,-20-37-10 15,39 40 1-15,6-15-33 0,0-6-2 16,1-9-10-16,5-6-22 16,-12 0 19-16,0-8-13 0,-39 4-3 15,45-11 0-15,-45 11-107 16,0 0-111-16,0 0-246 0,20-36-270 16,-20 36-96-16</inkml:trace>
</inkml:ink>
</file>

<file path=ppt/ink/ink10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3:27.264"/>
    </inkml:context>
    <inkml:brush xml:id="br0">
      <inkml:brushProperty name="width" value="0.1" units="cm"/>
      <inkml:brushProperty name="height" value="0.1" units="cm"/>
      <inkml:brushProperty name="color" value="#3165BB"/>
      <inkml:brushProperty name="fitToCurve" value="1"/>
    </inkml:brush>
  </inkml:definitions>
  <inkml:trace contextRef="#ctx0" brushRef="#br0">71 53 953 0,'0'0'200'15,"0"0"46"-15,0 0 2 16,0 0-11-16,0 0-109 0,0 0-48 16,0 0-46-16,0 0-15 15,0 0-14-15,-39 11 1 0,39-11 5 16,-32 4-11-16,32-4 10 16,0 0 17-16,0 0-2 0,0 0-19 15,0 0-12-15,19-33 11 16,7 15-13-16,0 7-3 15,6 7 3-15,-32 4 25 0,39 18 40 16,-39-18 29-16,33 37 11 16,-21-1-8-16,-12 0-9 15,-6 8-36-15,0-7-15 16,-7 3 5-16,-7-8-22 0,1 1-22 16,-1-4 16-16,20-29-245 15,0 0-339-15,0 0-225 0</inkml:trace>
</inkml:ink>
</file>

<file path=ppt/ink/ink10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3:27.488"/>
    </inkml:context>
    <inkml:brush xml:id="br0">
      <inkml:brushProperty name="width" value="0.1" units="cm"/>
      <inkml:brushProperty name="height" value="0.1" units="cm"/>
      <inkml:brushProperty name="color" value="#3165BB"/>
      <inkml:brushProperty name="fitToCurve" value="1"/>
    </inkml:brush>
  </inkml:definitions>
  <inkml:trace contextRef="#ctx0" brushRef="#br0">0 179 1552 0,'38'7'300'16,"-5"-3"-73"-16,6 3-44 0,-7-4-104 16,7 1-44-16,0-4-21 15,-1 0-108-15,-38 0-251 0,46 0-122 16,-7 0-18-16,-39 0 26 16</inkml:trace>
  <inkml:trace contextRef="#ctx0" brushRef="#br0" timeOffset="143">569 193 695 0,'0'0'121'15,"0"0"-50"-15,0 0-9 16,46 11-38-16,-46-11-5 0,38 11-2 16,-38-11-27-16,46 11-143 15,-8-7-104-15</inkml:trace>
  <inkml:trace contextRef="#ctx0" brushRef="#br0" timeOffset="336">1204 186 998 0,'32'-7'151'16,"-32"7"20"-16,52-8-69 15,-20-3-37-15,-32 11-30 16,45-7-18-16,-6 4-37 0,0-1-55 15,0 0-115-15,6 4-45 16,-6-3 28-16,6 3 6 0,1-8-14 16,-1-3 19-16</inkml:trace>
  <inkml:trace contextRef="#ctx0" brushRef="#br0" timeOffset="496">1974 44 796 0,'0'0'255'16,"39"-11"53"-16,-39 11 12 0,0 0-70 15,39 4-3-15,-39-4-32 16,38 0-66-16,-38 0-45 16,39-4-71-16,-39 4 3 0,46-4-39 15,-46 4-38-15,45-11-267 16,-45 11-315-16,32-18-135 0</inkml:trace>
</inkml:ink>
</file>

<file path=ppt/ink/ink10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3:31.067"/>
    </inkml:context>
    <inkml:brush xml:id="br0">
      <inkml:brushProperty name="width" value="0.1" units="cm"/>
      <inkml:brushProperty name="height" value="0.1" units="cm"/>
      <inkml:brushProperty name="color" value="#3165BB"/>
      <inkml:brushProperty name="fitToCurve" value="1"/>
    </inkml:brush>
  </inkml:definitions>
  <inkml:trace contextRef="#ctx0" brushRef="#br0">9580 193 510 0,'0'0'150'0,"0"0"42"16,0 0-18-16,0 0-35 16,0 0-65-16,0 0-27 0,0 0-31 15,0 0 7-15,0 0-12 16,-84-33 6-16,6 19-9 15,-19-1 6-15,-19 8-14 16,-27 0 0-16,-44 3 26 0,-27 0-39 16,-19 1 30-16,-26 3-28 15,-6 0 11-15,-7 3 5 16,-20 5-10-16,-31-1 34 0,-14 4-48 16,-32-4 11-16,-6 4 61 15,-20 4 94-15,-19-1-52 16,-7 1-75-16,-6-1-12 0,-1 1 1 15,14 3 24-15,13 0-40 16,19 0 3-16,26 1 7 16,26-1 1-16,32-4 13 0,33-3-28 15,25-4 37-15,33 4-26 16,26-3-26-16,32-5 40 16,19-3 13-16,20 0 24 0,26 4 16 15,13 0-22-15,19-4-14 16,52 0-8-16,-52 0-1 15,52 0-44-15,0 0 16 0,0 0-8 16,0 0 10-16,0 0 4 16,0 0 15-16,-39 54-21 15,20 1 9-15,6 3-17 0,20 11 14 16,-7 11 180-16,12 22-72 16,1 26 22-16,7 17-62 15,12 19-23-15,1 11-5 16,5 10-35-16,8 12-5 0,-7 17 12 15,-7 8-6-15,0 11-9 16,-6 11-2-16,-6 4-6 0,-14-5 18 16,7-10 0-16,-13-14-18 15,-6-15 0-15,-14-8 8 16,-6-10-2-16,-6-12 5 0,0-6-16 16,-1-15 8-16,1-4 5 15,-1-4 8-15,1-3-1 16,6-3-4-16,7 3-5 15,6-4-16-15,6-7 29 0,7-7-30 16,7-8 19-16,6-10-3 16,6-15 6-16,1-15-6 15,5-7 6-15,8-10 3 0,-1-12-3 16,7-4 0-16,-7-2 0 16,7-9 0-16,-6 1 5 0,5-4 0 15,1 4-5-15,-39-33-6 16,59 47 11-16,-8-7 18 0,8-11-23 15,5-3-13-15,14-4 13 16,6-4-3-16,20-4 3 16,19-6 6-16,26 3-2 15,32-8 2-15,26-3-6 0,13 0 12 16,33-3-4-16,12-5-5 16,26 1 11-16,20-4-14 15,13-3 22-15,12-1-14 0,-6-3-12 16,7 0 4-16,-13-4 4 15,-14 7-10-15,1-3-2 0,-20 0 3 16,-12-4 8-16,-27 4 15 16,-12-8-24-16,-20 1-3 0,-13-1 20 15,-6 1-4-15,-14 3-7 16,-5 0-6-16,-8 0 6 16,-5 4-3-16,-8 0 0 15,8 3 8-15,-7 1-9 0,-7 3 4 16,0-4-4-16,-6 5 11 15,0 2 2-15,-13 1-4 0,0 0 11 16,0-4-24-16,-7-4 8 16,-12 1-3-16,-7-1 3 15,-26 1 28-15,-13-5 103 0,-19-3-32 16,-20-7-33-16,-32 29-7 16,26-54 20-16,-19 3 2 0,-7 0-28 15,-7 0-23 1,7-4-11-16,-6 1-6 0,12-8-7 15,-6-7-6-15,7 0 9 16,-1-11-9-16,7-1 2 0,0-10-2 16,-6-7 0-16,-1-7 10 15,-12-12-16-15,-1-7-1 0,1 1 13 16,-7-5-6-16,6-3 2 16,14 0-2-16,-1 0-3 15,7 0 3-15,-6 0 0 0,6 0 0 16,-13-7-4-16,0 3 4 15,-7-3 0-15,-12 3 0 0,-7-3 6 16,-13 7-9 0,0 0 3-16,-6 7 2 0,-1 0-8 15,8 8 3-15,-8 3 5 16,14 4 8-16,0 7-20 0,-7 4 10 16,19 11 13-16,-6-1-10 15,1 4-10-15,5 1-3 0,1 6 10 16,-1 5 12-16,1 2-1 15,6 5-11-15,0-4 5 16,7 0-5-16,-1 3-3 0,7 1 9 16,0 3-2-16,0-4-4 15,7 1 0-15,-1-1-3 16,0 4 3-16,1 4 4 16,-1-4 0-16,-6 8-4 0,7 3 0 15,-1 7 0-15,1 0 3 16,-7 4-3-16,6-7 4 0,1 7 2 15,-7 40-2-15,6-58 29 16,1 14 12-16,-7 0-21 16,0 44-13-16,6-47-7 0,1 3-9 15,-7 44 2-15,6-58 3 16,-6 58 12-16,0-47-8 0,0 47-1 16,0 0-7-16,0-47 4 15,0 47-3-15,0 0 3 16,0 0-5-16,-6-44 8 15,6 44-7-15,0 0 4 0,0 0-90 16,0 0-157-16,0 0-295 16,0 0-380-16</inkml:trace>
  <inkml:trace contextRef="#ctx0" brushRef="#br0" timeOffset="1368">5353 7831 1250 0,'0'0'69'0,"-13"-47"100"0,13 47-80 16,-39-40-33-16,39 40-53 15,-51-40 14-15,-1 11-9 0,0 10 8 16,7 5-42-16,-7 3 73 15,0 4 39-15,0 7-14 16,1 11 2-16,5 7 19 0,7 15 40 16,1 14 34-16,5 15-12 15,7 10-17-15,13 12-52 16,0 4 31-16,13 3-47 16,0 3-40-16,0-3 2 0,7 0-19 15,6-7-13-15,0-8 10 16,0-10-13-16,0-8 3 0,0-11 7 15,-7-14-111-15,-6-33-200 16,0 0-244-16,0 0-206 16</inkml:trace>
  <inkml:trace contextRef="#ctx0" brushRef="#br0" timeOffset="1565">4699 8294 2117 0,'0'0'262'16,"0"0"33"-16,0 0-70 16,-6-22-108-16,6 22-56 15,32-14-22-15,20 3-12 0,19 0-30 16,33 0-1-16,6-7-170 16,13 0-275-16,13-4-272 0,0-4-13 15</inkml:trace>
  <inkml:trace contextRef="#ctx0" brushRef="#br0" timeOffset="2101">6091 7541 1505 0,'0'0'20'0,"0"0"159"16,0 0 101-16,-13 55 2 0,-6 21-72 15,-14 22-30-15,7 11-59 16,1 12-33-16,5 6-28 0,7 0-30 16,13 1-17-16,13-1 2 15,13-3-21-15,13-8-11 0,13-14-232 16,6-25-254-16,7-16-183 15,12-24-34-15</inkml:trace>
  <inkml:trace contextRef="#ctx0" brushRef="#br0" timeOffset="2536">6525 8214 1920 0,'-45'-29'309'16,"12"0"-58"-16,-6 4-82 0,39 25-79 16,-32-41-47-16,19 1-40 15,13 4 5-15,19 7-2 0,-19 29 0 16,52-22-12 0,-6 22 11-16,5 18 37 0,-12 19 36 15,-7 14 20-15,-6 11-5 16,-6 3-28-16,-7 4-11 0,0 0-8 15,-13-7-26-15,0-4-9 16,6-14-1-16,-6-11-7 0,0-33-3 16,7 29 3-16,-7-29 5 15,0 0-13-15,32-25-3 0,7-12 8 16,0-14-16-16,-7-18-11 16,7-7 8-16,0-8 3 15,-7 4 16-15,-6 14 0 16,0 19 17-16,-13 11 0 0,-13 36 8 15,0 0 35-15,0 0-4 16,26 40-19-16,-13 11-30 0,0 3-1 16,0 8-6-16,12 0-60 15,1-4-144-15,7-3-241 16,6-12-351-16,-1-13-85 0</inkml:trace>
  <inkml:trace contextRef="#ctx0" brushRef="#br0" timeOffset="2812">7554 8356 1949 0,'0'0'193'0,"-26"-51"55"0,7 18-36 16,6 1-59-16,6 3-59 15,7 29-57-15,-13-33-12 0,13 33-25 16,0 0 10-16,26-4 6 15,7 22 23-15,-7 15 40 0,-7 14 30 16,0 8-18-16,-12 3-31 16,-7 4-27-16,0-4-20 15,0-3-4-15,0-11-14 16,-7-8-40-16,7-7-135 0,0-29-167 16,0 0-173-16,0 0-128 15,0 0 57-15</inkml:trace>
  <inkml:trace contextRef="#ctx0" brushRef="#br0" timeOffset="3280">8033 7876 2004 0,'0'0'82'0,"0"0"51"16,0 0 41-16,0 0-45 0,32 25-55 15,1 8-39-15,6 3-12 16,-1 1-16-16,1-4-1 0,0-8-10 15,0-3 13 1,-7-4-13-16,-32-18-25 0,26 7-72 16,-26-7-4-16,39-18 29 15,-13-7-10-15,0-8 53 0,0-11 0 16,-7-14 11-16,-6-4 17 16,7-3 14-16,-14 6 58 0,7 12 57 15,-13 7-31-15,0 40-50 16,0 0-32-16,0 0 0 15,0 0 5-15,26 33 20 0,0 18 41 16,-7 18-14-16,14 15-3 16,-8 7 46-16,1 3 2 15,7 1-2-15,-7-1-1 0,-1 1-33 16,-12-4-33-16,-6-4-2 16,-7-10-12-16,-13-15-5 0,-19-8-9 15,-7-17-5-15,-19-19-6 16,-1-18 7-16,1-11 1 15,-7-11-11-15,7-11-14 0,13-21-45 16,6-12-39-16,13-14-92 16,13-11-80-16,7-3-8 0,18-1-43 15,14 0-134-15,13 12-139 16</inkml:trace>
  <inkml:trace contextRef="#ctx0" brushRef="#br0" timeOffset="3568">9282 7162 1569 0,'52'4'208'15,"0"29"1"-15,0 18 8 0,0 18 12 16,-1 22 23-1,8 22-1-15,-8 7-34 0,-5 11-45 16,-7 0-25-16,-20-4-40 16,-13-7-25-16,-19-3-28 0,-19-12-21 15,-26-10-16-15,-26-8 2 16,-7-10-17-16,-12-15-115 0,-8-22-171 16,-12-22-209-16,-6-18-359 15,0-15-169-15</inkml:trace>
  <inkml:trace contextRef="#ctx0" brushRef="#br0" timeOffset="4996">291 1376 665 0,'0'0'138'0,"0"0"46"16,0 0 17-16,0 0 39 15,0 0-64-15,0 0-72 0,0 0-35 16,0 0-43-16,0 0 22 16,0 0 67-16,0 0-34 0,52 25-55 15,19-17-26-15,20-8 19 16,19-11-32-16,19 0 18 16,20-7 15-16,13-1-25 0,19 5-13 15,13-4 27-15,7-1-9 16,0 1 30-16,6 0-17 15,6-4-43-15,1 0 57 16,6-3-38-16,0 3 4 0,7 0 20 16,-1 4-13-16,1 7-7 15,0 0-1-15,-14 4 61 16,-6 0 45-16,-13-1 29 0,1-3-59 16,-14 4-18-16,0-4-34 15,0-3 0-15,-12-1-12 0,6-7 6 16,-7 4-5-16,7-4-2 15,-7-3 1-15,-6 7-11 16,-13-1 17-16,-13 5 4 0,-13-1-1 16,-7 4-19-1,-6 4-21-15,-6 0 23 0,-7 3 14 16,6-3 10-16,-6 3-30 16,7-3 12-16,-7 0-15 0,7-1 19 15,-7 1 7-15,0-4-9 16,0 7-20-16,0 1 6 15,-13-1 17-15,-13-3 13 0,-6 3 48 16,-13 1-3-16,-7 3-24 16,-6-4-17-16,-39 4 4 0,45-4-22 15,1 4 5-15,-1 0-16 16,0-3 8-16,7-1 4 16,13 0-5-16,6 1 9 15,0 3 13-15,-6-4 16 16,0 4-24-16,-7 0-7 0,-6 0-13 15,-20-3 24-15,-32 3 8 16,39-4 30-16,-39 4-18 0,0 0-23 16,0 0-22-16,0 0 12 15,39 0 2-15,-39 0-9 16,0 0 3-16,0 0 1 0,39-4-8 16,-39 4-8-16,0 0 19 15,32 0 2-15,-32 0-5 0,0 0-4 16,0 0-11-1,0 0 5-15,0 0-43 0,0 0-197 16,0 0-412-16,0 0-286 16</inkml:trace>
  <inkml:trace contextRef="#ctx0" brushRef="#br0" timeOffset="5776">0 2562 1132 0,'84'37'304'15,"7"-12"34"1,12-14-28-16,20 0-63 0,20 0-68 15,18-7-32-15,21 3-60 16,25-4-31-16,26-3-23 0,6-3-5 16,14-1-5-16,19 1-10 15,0-8 33-15,19-4-26 16,20 0-4-16,12-10-23 0,14-8 14 16,12-7 0-16,7 0-14 15,0-3 12-15,7 2-5 16,-7 5 12-16,-6 3-19 0,-20 4 3 15,-20 4 12-15,-12 7 3 16,-7 3-9-16,-19 8-13 16,-6-1 3-16,-14 1 8 15,-19 3 0-15,-13 1 10 0,-26-4-10 16,-12 3 0-16,-27 0-9 16,-13 1 6-16,-25-1 0 0,-26 0 10 15,-20 4 54-15,-19-3 18 16,-52 3 24-16,45-4-37 15,-45 4-28-15,0 0-27 0,0 0-4 16,0 0-7-16,0 0-33 16,0 0-118-16,0 0-165 15,-58-4-189-15,58 4-272 16</inkml:trace>
  <inkml:trace contextRef="#ctx0" brushRef="#br0" timeOffset="6561">388 4065 1012 0,'58'29'300'16,"14"-18"7"-16,12 0-4 16,26-7-6-16,19 0-43 0,33-8-41 15,45 4-77-15,26-7-36 16,33-1-31-16,19-3-19 0,19 1-22 16,7-1 66-1,32-4-17-15,13 8-23 0,13-4-33 16,6 0-11-16,0 0 9 15,7-4-9-15,7-3-14 0,-1-4 4 16,-12-7 0-16,-14-3 6 16,1-5 10-16,-20 1-23 15,0-1 2-15,-20 1 5 0,-18 10 6 16,-27 1-6-16,-32 3-3 16,-26 8 0-16,-32-1 14 15,-33 1-11-15,-19 3 12 0,-19 3-12 16,-20 5-4-16,-20-5 8 15,-12 1-1-15,-13 3 6 16,-13 1-9-16,-39 3-9 16,0 0 14-16,39 0 14 0,-39 0-10 15,0 0-9-15,0 0-61 16,0 0-90-16,0 0-130 0,0 0-230 16,-52 25-249-16,-6 4-38 15</inkml:trace>
  <inkml:trace contextRef="#ctx0" brushRef="#br0" timeOffset="7304">485 5754 971 0,'72'15'271'16,"25"-15"9"-16,19-4-40 16,27-3-56-16,38-8-25 15,32 1-57-15,27-8-17 0,12-7-23 16,14-4-16-16,19 0 41 15,19 0 52-15,19 1-33 0,21 2-54 16,12 9-23 0,6-1-9-16,-6 7-10 0,0 1-3 15,7 3 11-15,-7-4-18 16,-7 4 3-16,1-3 1 0,-7-8 11 16,-7 4-15-16,1-1-10 15,-7 1 7-15,-6 0 3 16,-20 7 15-16,-19-3-11 0,-26 3-8 15,-20 3-6-15,-31 1 14 16,-27 0-4-16,-45 3-4 0,-26-3 20 16,-39 0 1-16,-19-1 7 15,-52 8-21-15,0 0-25 16,0 0-104-16,0 0-166 0,-52-32-241 16,0 13-135-16</inkml:trace>
  <inkml:trace contextRef="#ctx0" brushRef="#br0" timeOffset="8197">2583 200 634 0,'0'0'119'16,"0"0"83"-16,0 0-58 0,0 0-70 15,0 0-26-15,0 0-54 16,0 0 202-16,0 0-70 0,0 0 36 16,-7 99 70-16,1 32 22 15,6 36-106-15,-7 37-13 16,7 25-55-16,7 11-12 0,12 8 13 16,7 10-24-16,6 4-15 15,-6 7-31-15,-6 8-4 16,-7 7-4-16,-7 3 7 15,-19-6 0-15,-6-5-16 0,-7-14-6 16,0-11-1-16,-6-18 10 16,-1-11 3-16,14-14 0 15,6-8-3-15,13-14 7 0,0-15 51 16,13-11-21-16,6-15-6 16,1-6-15-16,-1-12 3 0,0-11 8 15,1-3-22-15,-1-7-2 16,-6-4 8-16,-13-11 2 15,7-4-10-15,-7-7-6 0,-7-7 6 16,1-8 6 0,-7-3-11-16,6-3-9 0,-6-5 26 15,0-3-12-15,7-7-4 16,0-11-3-16,6-33 12 0,0 0 1 16,-20 32-22-16,20-32-226 15,0 0-326-15,0 0-357 16</inkml:trace>
  <inkml:trace contextRef="#ctx0" brushRef="#br0" timeOffset="9012">4803 84 764 0,'-7'54'186'16,"7"5"113"-16,0-1 56 16,7 11-4-16,-7 15-16 15,6 18-46-15,1 32-10 0,6 45-106 16,-7 32-74-16,7 18-47 15,7 11-31-15,6 8-10 0,-1 14 75 16,14 0-32-16,-6 14-13 16,6 15-23-16,-1 4-13 15,-12 0-5-15,-6 0 7 0,-7-8-3 16,0-6-4-16,-7-16-9 16,7-10 18-16,0-18-12 15,6-19-1-15,1-18-4 16,6-25 17-16,0-22-9 0,6-15-6 15,-6-22 6-15,0-14 12 16,0-11-9-16,-1-7-12 16,1-4 6-16,-13-7 10 0,7-4-12 15,-7 4 12-15,-7-8-12 16,1-6-5-16,-1-8-4 0,1-11 17 16,-7-40 2-1,6 40-11-15,-6-40 6 0,0 0-29 16,0 0-16-16,0 0-59 0,0 0-55 15,0 0-28-15,0 0-77 16,0 0-64-16,0 0-113 16,52 7-75-16,-52-7 34 15</inkml:trace>
  <inkml:trace contextRef="#ctx0" brushRef="#br0" timeOffset="9868">6829 0 827 0,'0'0'182'16,"0"0"25"-16,0 0-28 16,0 0-37-16,0 0-7 0,0 0 148 15,0 0-94-15,13 62-1 16,-7 29 37-16,1 36-34 0,-14 41-24 16,1 36-57-16,6 32-39 15,6 19-16-15,14 7-3 16,6 11 34-16,13 7-6 0,6 8 21 15,0 10-46-15,1 8-12 16,-8 3-14-16,-5-3 1 16,-14 0-11-16,-6-4-12 15,-6-11 3-15,-1-11-10 0,1-14 2 16,12-19-2-16,0-18-8 16,7-21 8-16,7-23 0 15,5-21 22-15,1-18 2 0,7-19-16 16,5-14-5-16,1-11 1 15,-6-15 2-15,-8-10 1 0,8-8 1 16,-14-11-16-16,0-7 11 16,-32-51 4-16,33 51-11 15,-33-51-1-15,0 0-3 16,39 47 13-16,-39-47-5 16,0 0 5-16,0 0-12 0,19 44 7 15,-19-44 5-15,0 0 0 16,0 0-5-16,13 36-11 0,-13-36-110 15,0 0-95-15,0 0-194 16,0 0-374-16,0 0-237 16</inkml:trace>
  <inkml:trace contextRef="#ctx0" brushRef="#br0" timeOffset="10856">1340 328 1330 0,'0'0'274'0,"0"0"-1"0,0 0-55 16,0 0-124-16,0 0-51 15,0 0-39-15,0 0 28 16,0 0 57-16,45 32-20 16,-6 8-15-16,6 11-54 0,1 0 22 15,-1 0-3-15,0-3-2 16,0-1-17-16,-45-47-19 16,59 55 19-16,-59-55 6 0,0 0 1 15,39 43 8-15,-39-43-19 16,0 0 7-16,0 0-8 0,0 0 21 15,-59 15 2-15,1-23-11 16,13-10-88-16,45 18 40 16,-59-43 15-16,59 43 26 15,-45-44-3-15,45 44-45 0,0 0 22 16,0 0 42-16,0 0-11 16,0 0 10-16,0 0-31 15,-6 58 16-15,6-14 26 0,0-44 10 16,-7 47-15-16,7-47-21 15,0 0 16-15,-45 47 0 16,45-47 9-16,-52 19 15 0,52-19 0 16,-58-8 26-16,58 8 4 15,-52-40-30-15,20-3-6 0,12-12-43 16,14-10 26 0,6-1-9-16,13 1 1 0,6 6-13 15,7 8 9-15,13 8-10 16,-39 43-1-16,58-48-7 0,0 12-271 15,-6 7-400-15,6 7-1156 16</inkml:trace>
</inkml:ink>
</file>

<file path=ppt/ink/ink10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3:49.371"/>
    </inkml:context>
    <inkml:brush xml:id="br0">
      <inkml:brushProperty name="width" value="0.1" units="cm"/>
      <inkml:brushProperty name="height" value="0.1" units="cm"/>
      <inkml:brushProperty name="color" value="#9966CC"/>
      <inkml:brushProperty name="fitToCurve" value="1"/>
    </inkml:brush>
  </inkml:definitions>
  <inkml:trace contextRef="#ctx0" brushRef="#br0">16 1930 1015 0,'0'0'348'16,"0"0"-23"-16,0 0-9 0,0 0-80 15,0 0-65-15,-13-51-39 16,13 51-55-16,-7-47-53 0,7 47 6 16,7-58-8-1,-7 11-3-15,6 3-25 0,1-11 14 16,6-3-8-16,0-4 0 16,6-3-14-16,0-8 14 15,14 0 5-15,-7 15-10 0,0 7-14 16,-1 7 25-16,-25 44 5 15,26-40-35-15,-26 40 12 0,0 0 12 16,26-36 0-16,-26 36-69 16,0 0-26-16,0 0-44 15,0 0-11-15,0 0-28 0,46-44-115 16,-46 44-90-16,32-36-30 16,-32 36-24-16</inkml:trace>
  <inkml:trace contextRef="#ctx0" brushRef="#br0" timeOffset="496">262 769 693 0,'0'0'157'15,"0"0"1"-15,0 0-56 16,0 0-27-16,0 0-30 0,0 0 26 16,0 0 45-16,0 0-36 15,0 0-12-15,0 0-14 0,51-25-41 16,-12 3-3-16,-39 22 6 16,46-25-4-16,-46 25 28 15,0 0-66-15,51-22 17 0,-51 22 9 16,0 0 16-16,0 0-23 15,0 0-9-15,0 0 8 16,0 0 15-16,0 0 7 16,33-22 60-16,-33 22 31 0,0 0-22 15,0 0-3-15,0 0-23 16,0 0 1-16,0 0-26 16,0 0-28-16,0 0-31 0,-39 36 36 15,39-36 12-15,-45 48 20 16,19-8-51-16,26-40 1 0,-20 51 9 15,7-11 2-15,13-4-14 16,0-36 12-16,13 40 11 16,-13-40-18-16,13 37-3 0,-13-37 31 15,0 0 2 1,0 0-33-16,0 0-239 0,0 0-213 16,39 18-179-16</inkml:trace>
  <inkml:trace contextRef="#ctx0" brushRef="#br0" timeOffset="1147">1187 351 1040 0,'0'0'179'0,"0"0"28"0,0 0-84 15,0 0-31-15,0 0-16 16,0 0-7-16,0 0-35 16,0 0-9-16,0 0-18 0,0 0 11 15,0 0-16-15,0 0 52 16,0 0-27-16,0 0-20 15,20-51-29-15,-20 51 35 0,13-51-6 16,-13 51 7-16,0 0-14 16,0 0-13-16,26-40-11 15,-26 40 18-15,0 0 6 16,0 0 13-16,0 0-24 0,0 0 38 16,0 0 13-16,0 0-18 15,45 51 1-15,-32-4 15 0,-7-3 2 16,-6-44-34-16,-13 54 2 15,0-10-8-15,13-44 0 16,0 0 28-16,0 0-35 0,0 0 7 16,-6 33 22-16,6-33 36 15,0 0-19-15,0 0-20 16,0 0-36-16,26-44 14 0,-7-3 24 16,1-4-2-16,-1 7-41 15,0 1 33-15,-19 43 39 16,20-40-8-16,-20 40-36 15,0 0 4-15,0 0 7 0,0 0 4 16,0 0 7-16,0 0-24 16,0 0 8-16,32 54 8 0,-6-6-17 15,-26-48-27-15,26 54 27 16,-26-54 8-16,32 47-19 16,-32-47-96-16,0 0-180 0,0 0-189 15,46 22-71-15,-46-22 31 16</inkml:trace>
  <inkml:trace contextRef="#ctx0" brushRef="#br0" timeOffset="1349">1854 242 1359 0,'0'0'273'0,"0"0"-30"15,0 0-32-15,0 0-82 16,0 0-43-16,0 0 50 0,0 0-11 15,0 0-40-15,0 0-54 16,45 18-11-16,-45-18-20 0,0 0 17 16,0 0-17-1,39 51-239-15,-39-51-396 0,0 0-174 16</inkml:trace>
  <inkml:trace contextRef="#ctx0" brushRef="#br0" timeOffset="2412">2663 1909 531 0,'0'0'166'0,"0"0"-29"0,0 0 27 15,0 0-27-15,0 0-64 16,0 0 46-16,0 0-71 16,0 0 29-16,71-51-29 0,-12 3-68 15,-8-3 34-15,-5-3 2 16,-1-4 7-16,7-4-52 0,0-4 25 15,-7-3 135-15,-6 11-3 16,0 3-49-16,-7 12-67 16,-32 43 1-16,32-48 12 15,-32 48-33-15,0 0-1 0,33-43 9 16,-33 43 27-16,0 0-4 16,0 0-39-16,0 0 6 15,0 0 1-15,0 0-72 0,0 0-195 16,0 0-84-16,0 0-75 15</inkml:trace>
  <inkml:trace contextRef="#ctx0" brushRef="#br0" timeOffset="2756">3181 999 599 0,'0'0'130'0,"0"0"13"16,0 0-1-16,0 0 18 16,0 0-49-16,65 18 3 0,-13-14-6 15,-1-1-41-15,1-6 2 16,-7-5-30-16,-45 8-7 16,46-11 1-16,-46 11 55 0,0 0 3 15,45-7-28-15,-45 7-6 16,0 0-13-16,0 0-51 15,0 0 18-15,0 0-11 16,0 0-4-16,0 0 20 0,-6 51-40 16,6-51 24-16,-26 51 0 15,26-51-6-15,-13 47-33 16,13-47-67-16,0 0-131 0,0 0-131 16,0 0-46-16,-26 44-8 15</inkml:trace>
  <inkml:trace contextRef="#ctx0" brushRef="#br0" timeOffset="3328">3951 256 687 0,'0'0'303'0,"0"0"-27"0,0 0-61 16,0 0-68-16,0 0 16 16,0 0-56-16,0 0-77 15,0 0 16-15,0 0-33 0,0 0-10 16,0 0-3-16,0 0 7 16,0 0-7-16,0 0 18 15,0 0 27-15,-32-54-13 16,32 54-42-16,0 0 25 0,0 0-15 15,0 0 0-15,0 0-3 16,0 0-10-16,0 0 19 0,0 0 0 16,0 0 13-16,0 0 8 15,0 0-27-15,45 62-7 16,-45-62 16-16,20 61 4 0,-20-61 1 16,19 59-41-16,-19-59 46 15,0 0-17-15,0 0 14 16,0 0-16-16,0 0 24 15,0 0-9-15,0 0-20 0,0 0-10 16,58-37 15-16,-12-10 16 16,-7-8 3-16,-7 1 10 15,-32 54 40-15,32-58 1 0,-32 58-12 16,0 0-51-16,0 0 12 16,0 0 18-16,0 0-5 0,0 0-17 15,0 0-12-15,33 50-15 16,-20-6 21-16,-13-44-2 15,19 51-26-15,-19-51 14 0,32 47-38 16,-32-47-234-16,0 0-258 16,46 22-102-16</inkml:trace>
  <inkml:trace contextRef="#ctx0" brushRef="#br0" timeOffset="3560">4851 60 1111 0,'-19'-51'270'0,"19"51"-72"16,0 0-67-16,0 0-88 0,0 0-17 16,-59-18 2-16,59 18-41 15,0 0 44-15,-51 43 0 16,18 1-65-16,14 0 40 15,6-1 10-15,13-43-143 0,6 66-333 16,7-15-159-16</inkml:trace>
  <inkml:trace contextRef="#ctx0" brushRef="#br0" timeOffset="4111">4806 1657 858 0,'0'0'354'0,"0"0"10"0,0 0-116 16,0 0-48-16,0 0-12 15,0 0 1-15,0 0-39 16,0 0-45-16,0 0-45 0,0 0-26 16,0 0-17-16,6-43-23 15,14-5-4-15,6-13 21 0,19-12-7 16,13-11-26-16,7-14 18 16,0 0 8-16,-1 3-4 15,-5 15 3-15,-8 18 0 16,-12 11-18-16,-6 11 15 0,-33 40 3 15,26-33-3-15,-26 33-14 16,0 0-2-16,0 0 10 16,0 0-9-16,0 0-96 0,0 0-107 15,0 0-98-15,0 0-141 16,0 0 7-16,0 0-61 16</inkml:trace>
  <inkml:trace contextRef="#ctx0" brushRef="#br0" timeOffset="4468">5304 671 623 0,'0'0'131'16,"0"0"65"-16,0 0-37 15,0 0-24-15,0 0-50 0,0 0-36 16,0 0-23-16,59 40-16 15,-21-18 32-15,-38-22-71 16,59 0 23-16,-59 0 6 0,51-11 48 16,-51 11-43-16,0 0 93 15,39-33 30-15,-39 33-47 16,0 0-22-16,0 0-5 16,0 0 2-16,0 0-18 0,0 0-20 15,0 0-2-15,0 0-32 16,0 0 0-16,0 0 26 15,0 0 2-15,-19 51-21 0,19-51 9 16,-20 55 0-16,20-55-4 16,-13 47-7-16,13-47-123 0,0 0-352 15,7 37-73-15</inkml:trace>
  <inkml:trace contextRef="#ctx0" brushRef="#br0" timeOffset="5304">6392 260 524 0,'0'0'180'15,"0"0"-58"-15,-59 11-22 16,59-11-50-16,-58 3-35 0,58-3 4 16,0 0 34-16,0 0 54 15,0 0-23-15,0 0-29 16,0 0-72-16,-26-50 26 0,26 50 26 16,26-55-46-16,-26 55 27 15,0 0-40-15,0 0 37 16,52-44-21-16,-52 44 8 15,0 0 21-15,0 0 36 0,0 0-6 16,0 0-59-16,45 66 12 16,-32-19 24-16,-13-47 8 15,0 55-22-15,0-55-42 0,0 0 8 16,0 0 55-16,7 51 3 16,-7-51 39-16,0 0 35 15,0 0-47-15,0 0-23 0,0 0-15 16,0 0-42-16,45-51 2 15,-6-4 36-15,-7 0-36 16,-6 5 8-16,-26 50 29 16,39-62 32-16,-39 62 2 0,0 0-52 15,0 0 9-15,0 0-7 16,0 0 15-16,0 0 4 0,0 0 11 16,26 43-34-16,-26-43-20 15,26 62 16-15,-7-14 17 16,-19-48-29-16,26 50-22 0,-26-50-251 15,0 0-212-15,52 44-42 16</inkml:trace>
  <inkml:trace contextRef="#ctx0" brushRef="#br0" timeOffset="5732">7395 205 993 0,'0'0'142'0,"0"0"-40"15,0 0 64-15,0 0-3 0,45-3-54 16,-45 3-53-16,0 0-15 16,0 0-33-16,0 0 7 15,39 47 8-15,-39-47 10 16,0 0-27-16,13 40-2 0,-13-40 27 15,0 0-24-15,0 0-7 16,0 0-11-16,0 0 7 16,-52 18 17-16,52-18 0 0,0 0-3 15,-45-7 69-15,45 7 40 16,-39-15-21-16,39 15-11 16,-39-11-28-16,1 8-26 0,-1 6 4 15,-7 8-20-15,8 4-39 16,-1 0 33-16,39-15 0 15,0 0-11-15,-33 40-14 16,33-40 20-16,-13 36 14 0,13-36-4 16,0 0 0-16,39 33-19 15,-39-33-91-15,46 14-223 0,-46-14-184 16,45 0-73-16</inkml:trace>
</inkml:ink>
</file>

<file path=ppt/ink/ink1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5:25.648"/>
    </inkml:context>
    <inkml:brush xml:id="br0">
      <inkml:brushProperty name="width" value="0.1" units="cm"/>
      <inkml:brushProperty name="height" value="0.1" units="cm"/>
      <inkml:brushProperty name="color" value="#ED1C24"/>
      <inkml:brushProperty name="fitToCurve" value="1"/>
    </inkml:brush>
  </inkml:definitions>
  <inkml:trace contextRef="#ctx0" brushRef="#br0">7107 848 495 0,'0'0'113'16,"0"0"35"-16,0 0 57 16,0 0-115-16,0 0-67 15,0 0 13-15,0 0 10 16,-52 4-30-16,-6 7 62 0,6 3-38 15,7 8-11-15,0 4 2 16,6 3 20-16,39-29 20 0,-39 43-38 16,13-6-5-16,26-37-16 15,-26 40-7-15,26-40 12 0,-6 40-17 16,6-40 12-16,0 0-3 16,26 36 1-16,-26-36-3 0,51 18 20 15,-5-10-35-15,6-12 13 16,-14 0 5-16,8-3-14 15,-7 4-11-15,-39 3 15 16,45-8-12-16,-45 8 37 0,0 0 35 16,0 0 3-16,0 0 48 15,0 0-46-15,0 0-30 0,0 0-23 16,0 0-7-16,0 0-16 16,-45 33 15-16,-1 0-4 15,1 7 0-15,6 3 5 0,0 1-5 16,7 0 0-16,12 0 0 15,8-4 13-15,12-40-24 0,0 50 23 16,0-50-12-16,19 41 6 16,-19-41-6-16,0 0 3 0,0 0 0 15,39 25 2-15,-39-25 5 16,0 0 15-16,0 0-19 16,0 0-18-16,0 0 0 15,0 0 12-15,0 0 0 0,-39-15-5 16,-13 5 5-16,7 6-7 15,-13 0 7-15,-1 1 10 0,-5-1-7 16,5-3-9-16,1-1 40 16,6-6-51-16,13-4-1 0,7 3 13 15,32 15-83-15,0 0-2 16,-32-36 43-16,32 36 3 0,6-37 7 16,-6 37 25-1,0 0 5-15,39-22 14 0,0 19 20 16,-13 6 42-16,6 12 23 15,-32-15 29-15,33 33 19 0,-14 0 36 16,-6-1-3-16,-13 1-5 16,-13 3-27-16,-26 4-30 0,-6-3-41 15,-13-1-25-15,-14 1-26 16,-5-8-5-16,-8-4-10 16,1-3-16-16,0-7-159 0,0-8-141 15,13-3-221-15,-7-8-124 16,20-11 1-16</inkml:trace>
  <inkml:trace contextRef="#ctx0" brushRef="#br0" timeOffset="564">5618 1077 778 0,'33'15'238'0,"-33"-15"-20"15,45 33-21-15,-13 0-27 16,-6-1-32-16,0-3-31 0,-26-29 0 16,13 40-22-1,-6-7-16-15,-27 0-26 0,20-33-20 16,-52 36-23-16,7-10 13 16,0-4-17-16,6-15 9 0,39-7-86 15,-39-4-63-15,39 4-65 16,-19-36 56-16,25-11 9 0,14-12 24 15,12-10 12-15,7 7 41 16,-7 4 61-16,1 11 9 16,-33 47 8-16,32-44 42 0,-32 44 42 15,0 0 60-15,0 0 35 16,0 0-56-16,0 37 8 16,-7 6-17-16,-12 8 30 0,-7 0-10 15,-13 4-11-15,0-4-28 16,-6 0-14-16,-7-8-1 15,-6-3-27-15,0 0-6 0,0-11 55 16,6-3 4-16,6-12 14 16,8-3-10-16,5-7-1 0,1-11-22 15,32 7-23-15,-39-33-36 16,13-11-18-16,0-14-6 0,13-11-19 16,0-7 7-16,0-8 2 15,7-4-8-15,-1-3-9 0,7 1 6 16,0 6 12-1,-6-4-14-15,12 8-5 0,-12 15-24 0,6 10-88 16,0 12-64 0,0 43-102-16,-13-40-179 0,13 40-340 15,0 0-36-15</inkml:trace>
  <inkml:trace contextRef="#ctx0" brushRef="#br0" timeOffset="1020">5094 7 1059 0,'0'0'258'0,"0"0"2"0,0 0-45 16,0 0-92-16,0 0-61 15,0 0-21-15,0 0-24 16,0 0 8-16,0 0 24 0,0 0-38 16,0 0-3-16,0 0 5 15,-52 51 3-15,52-51-7 16,-45 48-16-16,45-48 31 0,-52 36-28 16,52-36 4-16,0 0 15 0,0 0-29 15,0 0-59-15,0 0 29 16,0 0 1-16,0 0 26 15,-32-58 14-15,12 14-4 0,20 44-1 16,0-40 11-16,0 40 20 16,0 0 45-16,0 0-35 15,0 0 4-15,0 0-14 0,0 0-17 16,-51 0 21-16,-1 11-19 16,6 11 4-16,8 3-16 0,-1-3 17 15,39-22-4-15,-52 33-9 16,13-11-9-16,39-22-285 0,0 0-269 15,-39 29-81-15</inkml:trace>
  <inkml:trace contextRef="#ctx0" brushRef="#br0" timeOffset="2020">3832 1227 545 0,'-13'29'198'15,"13"-29"93"-15,0 0-1 16,0 0-63-16,0 0-20 0,0 0-8 16,0 0-102-16,0 0-32 15,0 0-32-15,0 0-7 16,-13-33-22-16,0 0 2 0,6-7-24 16,1-7-81-16,12-4 10 15,7 4 20-15,0-1 24 16,0 12 23-16,7 7 37 0,-20 29-26 15,39-18 11-15,6 14-12 16,7 11 1-16,-1 8 11 0,14 3 7 16,-7 0 5-16,1 4 7 15,-8-4-19-15,1 0-8 16,-13-7-9-16,-39-11 21 0,45 15 9 16,-45-15 67-16,0 0 49 15,0 0 0-15,0 0-59 0,0 0-42 16,-6 33-12-16,6-33 7 15,-58 36 46-15,6-3-12 16,-13-8-26-16,-6-3-24 16,-7-4-3-16,-6-3 12 0,-7-4-10 15,-6-8-1-15,7-3 1 16,-1-7-6-16,7-7-6 0,19-5 6 16,1-6 0-16,12-4 0 15,13-11 0-15,7-4-16 0,6-7 1 16,19 0-3-16,14-3 26 15,6 6-20-15,19 5-5 0,7 6 12 16,13 8 5-16,6 11 16 16,-6 11-24-16,-7 3 2 15,-6 8-2-15,0 10 8 16,-39-14-4-16,26 22 14 0,-26-22 4 16,12 33-1-16,-12-33 1 15,-19 40-6-15,-7-4-8 0,-6-7-6 16,-7-3 6-16,-6 3 12 15,-1 0 9-15,-5 7-21 0,5-3-5 16,1 7-1-16,6 4 0 16,7 0-4-16,6 3 7 15,13 0 17-15,0 4-2 0,6 0 30 16,14-4 0-16,-7 1-12 16,13-5-14-16,-7-6 1 15,1-8 52-15,-7-29 25 0,6 33 10 16,-6-33-43-16,0 0-13 15,0 0-6-15,-45 25 25 0,6-18-15 16,7-14 18-16,-1-7-13 16,1-8-11-16,6-15-6 15,7-6-7-15,-1-15-10 0,1-12-7 16,12-6-20-16,1-4 21 16,12 3-25-16,7 8 14 0,13 0-15 15,0 7 16-15,0 8-50 16,0 3-153-16,0 11-257 0,6 0-278 15,1 7-114-15</inkml:trace>
  <inkml:trace contextRef="#ctx0" brushRef="#br0" timeOffset="2229">4000 288 2418 0,'0'0'362'0,"0"0"-60"16,26-11-128-16,-26 11-73 0,0 0-48 15,0 0-33-15,0 0-9 16,0 0-50-16,0 0-167 16,0 0-267-16,0 0-286 0,0 0-118 15</inkml:trace>
  <inkml:trace contextRef="#ctx0" brushRef="#br0" timeOffset="2476">2984 44 1595 0,'0'0'327'0,"-7"-33"0"0,7 33-84 15,0 0 21-15,0 0-18 16,0 0-43-16,26 44-94 0,-6 10-35 16,-1-3-45-16,7 4-5 15,-7 0-19-15,7 3-1 0,-6 0-24 16,-7 0-208-16,-7-3-251 16,-6 3-363-16,-6 0-50 0</inkml:trace>
  <inkml:trace contextRef="#ctx0" brushRef="#br0" timeOffset="2940">2427 641 1463 0,'0'0'153'15,"0"0"78"-15,0 0-3 16,0 0-75-16,0 0-29 16,0 0-53-16,32 43 24 15,-12 1 3-15,-14 0 6 0,-6 3-40 16,-13 0-11-16,-13 4-40 16,-6-3 9-16,-13-8-16 0,-1-4 3 15,1-3-12-15,-7-11 3 16,1-8 0-16,5-10 7 0,7-4-15 15,1-15 14-15,5-3-14 16,33 18 17-16,-26-44-15 0,7 4 6 16,12 8-12-16,7 3 12 15,7-1-16-15,-7 30 21 16,0 0-20-16,39-21 28 0,-7 17-10 16,-32 4 16-16,39 25-4 15,-20 8 26-15,1 4-11 16,-14 6 20-16,1 5-26 0,-14 3 4 15,-6 3-22-15,-13 1 14 16,1-8-30-16,-1 0 7 0,-7-7-141 16,1-11-123-16,32-29-262 15,-39 33-183-15</inkml:trace>
  <inkml:trace contextRef="#ctx0" brushRef="#br0" timeOffset="3129">2466 1412 1695 0,'0'0'369'0,"0"0"81"16,0 0-110-16,26 4-128 16,-26-4-108-16,0 0-46 15,0 0-175-15,0 0-182 0,0 0-317 16,0 0-220-16</inkml:trace>
  <inkml:trace contextRef="#ctx0" brushRef="#br0" timeOffset="3380">1463 357 1268 0,'0'0'315'16,"51"25"58"-16,-12 12-66 16,0 6-35-16,0 8-86 0,-13 8-16 15,0 2-73-15,0 5-28 16,-20-1-30-16,-6 1-6 0,-6 3-22 16,-20-3 6-1,-13 3-107-15,-13-7-182 0,-13-4-258 0,-6-7-198 16,0-11-23-1</inkml:trace>
  <inkml:trace contextRef="#ctx0" brushRef="#br0" timeOffset="3783">1068 674 1075 0,'0'0'284'16,"0"0"-10"-16,39 43-37 16,-14 1-59-16,-5 0-69 0,-7-4-40 15,-7 0-28-15,-6 0 39 16,0-4-58-16,-6-3 21 0,6-33-48 16,-26 40 29-16,26-40-36 15,-32 29 22-15,32-29-19 0,-33 7 20 16,33-7-11-16,-39-18-77 15,39 18 15-15,-39-55 37 0,14 8-3 16,5 7 39-16,20 40-25 16,-26-40 43-16,26 40-25 15,0 0 19-15,0 0 24 16,0 0 55-16,0 0-20 0,-39 51-30 16,14 0-26-16,5 4 11 15,-6 3-19-15,0-4-2 0,-6 1-23 16,0-4 24-16,-7-7-77 15,0-4-129-15,39-40-205 0,-65 43-158 16,26-21 8-16</inkml:trace>
  <inkml:trace contextRef="#ctx0" brushRef="#br0" timeOffset="4008">861 139 1725 0,'38'-26'384'0,"-38"26"19"15,0 0-50-15,33 4-129 16,-33-4-84-16,39-4-54 16,-39 4-52-16,0 0-7 0,38-4-25 15,-38 4-45-15,0 0-222 16,0 0-306-16,0 0-339 0</inkml:trace>
  <inkml:trace contextRef="#ctx0" brushRef="#br0" timeOffset="4208">64 848 2166 0,'-32'7'347'16,"32"-7"-40"-16,0 0-119 0,-32 0-83 16,32 0-70-16,0 0-28 15,0 0-211-15,0 0-252 16,0 0-350-16,0 0-16 0</inkml:trace>
</inkml:ink>
</file>

<file path=ppt/ink/ink11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3:59.270"/>
    </inkml:context>
    <inkml:brush xml:id="br0">
      <inkml:brushProperty name="width" value="0.1" units="cm"/>
      <inkml:brushProperty name="height" value="0.1" units="cm"/>
      <inkml:brushProperty name="color" value="#3165BB"/>
      <inkml:brushProperty name="fitToCurve" value="1"/>
    </inkml:brush>
  </inkml:definitions>
  <inkml:trace contextRef="#ctx0" brushRef="#br0">128 174 829 0,'0'0'245'15,"0"0"57"-15,0 0-46 16,0 0-96-16,0 0-77 0,0 0-44 15,0 0-5-15,0 0-24 16,0 0 18-16,-59-11-3 16,59 11 58-16,0 0 7 15,0 0 12-15,0 0-72 0,-45-47-10 16,45 47-13-16,-13-55 9 16,13 55-23-16,0 0-22 15,19-47 29-15,-19 47 13 0,0 0-7 16,0 0-17-16,52-7 64 15,-52 7 52-15,52 33-17 0,-52-33 7 16,52 72-44-16,-20-6-16 16,1-8-16-16,-1 4-1 15,0-4-13-15,-6-7 10 16,13 0-20-16,-7-4-1 0,14 1 2 16,-8-8 15-16,-38-40-26 15,59 62-285-15,-7-11-211 16,-7-8-240-16</inkml:trace>
  <inkml:trace contextRef="#ctx0" brushRef="#br0" timeOffset="2181">2018 156 374 0,'0'0'85'0,"0"0"46"16,0 0-11-16,0 0-20 0,-52-58 33 15,52 58-4-15,0 0 75 16,0 0-49-16,0 0 19 15,0 0 24-15,0 0-38 0,0 0-24 16,-45-47-56-16,45 47-12 16,0 0-16-16,0 0-30 15,0 0-8-15,0 0 2 16,0 0 21-16,0 0 16 0,0 0-6 16,0 0 28-16,0 0-19 15,0 0-27-15,0 0-5 0,6 54-10 16,-6-54 58-16,13 51 9 15,-13-51-16-15,19 58-5 16,-6-7 0-16,-13-51-7 0,13 66 12 16,0-4-16-16,7-4-20 15,-1-7 10-15,1-4-5 16,-1-3-20-16,-19-44-4 16,19 54 14-16,-19-54-21 0,20 48-3 15,-20-48 5-15,0 0 3 16,0 0 2-16,0 0-10 15,0 0-11-15,0 0 15 0,0 0-89 16,0 0-139-16,0 0-180 16,0 0-224-16,0 0-110 15</inkml:trace>
  <inkml:trace contextRef="#ctx0" brushRef="#br0" timeOffset="2605">2367 436 956 0,'0'0'206'0,"0"0"20"15,0 0-71-15,0 0-36 16,0 0 7-16,0 0-32 0,0 0-32 15,0 0-21-15,33 55-35 16,-33-55 18-16,0 0-21 0,0 0 17 16,0 0 35-16,0 0-36 15,0 0-24-15,0 0 13 16,0 0-3-16,0 0 9 16,0 0-6-16,0 0-25 15,0 0 12-15,0 0 10 0,0 0 1 16,0 0 10-16,0 0-9 15,0 0-26-15,0 0 5 0,0 0 8 16,0 0 27-16,0 0 3 16,0 0-18-16,0 0 13 15,0 0 2-15,0 0 4 0,0 0-18 16,0 0-114-16,0 0-175 16,0 0-196-16,45 25-14 0</inkml:trace>
  <inkml:trace contextRef="#ctx0" brushRef="#br0" timeOffset="2960">2801 360 997 0,'0'0'245'0,"0"0"-16"0,0 0-32 16,0 0-32-16,-45 51-45 0,45-51-13 15,0 0 29 1,0 0-23-16,0 0-44 0,0 0-43 16,0 0 7-16,0 0-15 15,51 11 0-15,-51-11-18 0,0 0 17 16,0 0-24-16,39-55 81 16,-39 55 39-16,0 0 3 15,0-51-43-15,0 51-32 0,0 0 18 16,-52-7-6-16,14 18-28 15,38-11-11-15,-52 33-1 0,52-33-2 16,-52 40 5-16,52-40-30 16,-26 43 14-16,26-43-10 15,0 0-108-15,0 0-299 16,0 0-298-16,20 51-74 16</inkml:trace>
</inkml:ink>
</file>

<file path=ppt/ink/ink11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4:04.568"/>
    </inkml:context>
    <inkml:brush xml:id="br0">
      <inkml:brushProperty name="width" value="0.1" units="cm"/>
      <inkml:brushProperty name="height" value="0.1" units="cm"/>
      <inkml:brushProperty name="color" value="#3165BB"/>
      <inkml:brushProperty name="fitToCurve" value="1"/>
    </inkml:brush>
  </inkml:definitions>
  <inkml:trace contextRef="#ctx0" brushRef="#br0">0 18 188 0,'39'0'32'0,"0"-4"-3"0,6 1-1 15,1 3-11-15,6-8-22 16,-1 5 16-16,1 3-24 16,0 0-87-16</inkml:trace>
</inkml:ink>
</file>

<file path=ppt/ink/ink11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4:03.771"/>
    </inkml:context>
    <inkml:brush xml:id="br0">
      <inkml:brushProperty name="width" value="0.1" units="cm"/>
      <inkml:brushProperty name="height" value="0.1" units="cm"/>
      <inkml:brushProperty name="color" value="#3165BB"/>
      <inkml:brushProperty name="fitToCurve" value="1"/>
    </inkml:brush>
  </inkml:definitions>
  <inkml:trace contextRef="#ctx0" brushRef="#br0">0 145 148 0,'0'0'-15'0,"39"-3"8"16,-13-5-44-16</inkml:trace>
  <inkml:trace contextRef="#ctx0" brushRef="#br0" timeOffset="240">809 83 251 0,'0'0'21'0,"0"0"8"15,0 0-13-15,0 0 7 0,32 8-12 16,-32-8-6-16,0 0-8 16,0 0-8-16,46 0-18 15,-46 0-41-15,0 0-36 0</inkml:trace>
  <inkml:trace contextRef="#ctx0" brushRef="#br0" timeOffset="412">1282 51 172 0,'0'0'9'15,"0"0"-2"-15,38-8 4 0,-38 8-5 16,46-7-38-16</inkml:trace>
  <inkml:trace contextRef="#ctx0" brushRef="#br0" timeOffset="597">1864 0 269 0,'46'18'23'0,"-46"-18"5"16,51 7-22-16,-12-7-6 0,0 0-71 16</inkml:trace>
</inkml:ink>
</file>

<file path=ppt/ink/ink11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4:18.359"/>
    </inkml:context>
    <inkml:brush xml:id="br0">
      <inkml:brushProperty name="width" value="0.1" units="cm"/>
      <inkml:brushProperty name="height" value="0.1" units="cm"/>
      <inkml:brushProperty name="color" value="#ED1C24"/>
      <inkml:brushProperty name="fitToCurve" value="1"/>
    </inkml:brush>
  </inkml:definitions>
  <inkml:trace contextRef="#ctx0" brushRef="#br0">207 249 887 0,'0'0'247'0,"0"0"144"15,0 0 20-15,0 0-123 16,0 0-112-16,0 0-45 0,0 0-29 15,-52 26-55-15,52-26-30 16,-51 18-3-16,51-18 20 16,-52-4-8-16,52 4-26 15,0 0-16-15,-32-43 24 16,19-8 0-16,6 0 1 0,14 3-19 16,6 5 4-16,-13 43 8 15,19-51 5-15,-19 51-19 0,0 0-5 16,0 0 23-16,52 3 2 15,-52-3-21-15,52 59 28 16,-7 3 83-16,0 3-19 0,0 4 49 16,20 4-23-16,6-4-26 15,14 0-14-15,-1-3-7 16,6-1 20-16,1-6-13 16,-7-1-15-16,-6-4-12 0,-13-6 13 15,-14-8-3-15,-5 0-10 16,-46-40 14-16,38 32 12 15,-38-32-9-15,0 0-27 0,0 0-18 16,0 0-4-16,0 0 10 16,0 0-26-16,0 0-132 0,0 0-97 15,0 0-107-15,-45-7-181 16,45 7-263-16,-32-40-42 16</inkml:trace>
  <inkml:trace contextRef="#ctx0" brushRef="#br0" timeOffset="283">919 147 1280 0,'0'0'394'16,"0"0"42"-16,0 0-116 15,0 0-94-15,0 0 29 0,0 0-16 16,-45 15-19-16,6 29-28 15,-13 17 1-15,-6 12 3 16,-7 11 6-16,-12 7-38 16,6 0-53-16,-14 4-34 15,8-4-47-15,5-8-19 0,8-3-5 16,-1-11-6-16,20-10 0 16,-1-12-160-16,14-11-166 0,32-36-120 15,-26 40-185-15,26-40-383 16</inkml:trace>
</inkml:ink>
</file>

<file path=ppt/ink/ink11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4:20.386"/>
    </inkml:context>
    <inkml:brush xml:id="br0">
      <inkml:brushProperty name="width" value="0.1" units="cm"/>
      <inkml:brushProperty name="height" value="0.1" units="cm"/>
      <inkml:brushProperty name="color" value="#ED1C24"/>
      <inkml:brushProperty name="fitToCurve" value="1"/>
    </inkml:brush>
  </inkml:definitions>
  <inkml:trace contextRef="#ctx0" brushRef="#br0">0 0 688 0,'0'0'213'0,"0"0"-28"15,0 0 10-15,0 0 117 0,0 0 11 16,0 0-82-16,0 0 2 16,52 10-23-16,6-2-26 15,7-5-31-15,13-3-22 16,12 0-22-16,20 0-20 0,7 4-12 16,6 0-11-16,0-1 10 15,6 1-40-15,-6 0-22 16,-13-1-2-16,-13 1-1 0,-12-1-18 15,-21 1-3-15,-18-4 23 16,-46 0-15-16,0 0 2 0,38 4-10 16,-38-4-9-16,0 0 12 15,0 0 6-15,0 0-3 16,0 0-18-16,0 0-26 0,0 0-94 16,0 0-96-16,0 0-173 15,-38-18-473-15</inkml:trace>
</inkml:ink>
</file>

<file path=ppt/ink/ink11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4:21.694"/>
    </inkml:context>
    <inkml:brush xml:id="br0">
      <inkml:brushProperty name="width" value="0.1" units="cm"/>
      <inkml:brushProperty name="height" value="0.1" units="cm"/>
      <inkml:brushProperty name="color" value="#ED1C24"/>
      <inkml:brushProperty name="fitToCurve" value="1"/>
    </inkml:brush>
  </inkml:definitions>
  <inkml:trace contextRef="#ctx0" brushRef="#br0">243 29 608 0,'0'0'212'16,"0"0"-23"-16,0 0 17 0,0 0 5 15,0 0-67-15,0 0-98 16,0 0 2-16,0 0 17 16,0 0 13-16,0 0-64 15,0 0 7-15,-45 22 11 0,45-22-11 16,-46 29-25-16,46-29 1 16,-38 36 23-16,38-36-11 15,-26 40 32-15,26-40-12 0,-7 33-26 16,7-33 30-16,0 0-5 15,0 0-4-15,52 26-15 16,-13-19-30-16,6-11 25 0,-6-10 8 16,0-8 10-16,0-4-45 15,-39 26 23-15,39-36 6 16,-39 36 16-16,25-44-17 16,-25 44 1-16,13-40 29 0,-13 40 30 15,0 0 6-15,-6-36-17 16,6 36-15-16,0 0-30 0,0 0-9 15,0 0 7-15,0 0 18 16,0 0 30-16,-26 44-4 16,13-4-17-16,13 0-8 0,0 3 16 15,7 1 5-15,5 7-32 16,1 0-4-16,0-4 27 16,0 4 18-16,-6 0-25 0,6-4 8 15,-7 1-3-15,1-1 27 16,-1 0 19-16,1 1-34 15,-1-8-21-15,-12 0-13 16,6-4-3-16,0-36-14 0,-20 47 12 16,20-47-2-16,-32 48-7 15,32-48-8-15,-52 40 11 16,7-15 8-16,-7-14-11 0,7-3 0 16,-1-12-3-16,7-3 19 15,1-12-7-15,38 19-9 0,-52-47 24 16,26-4 12-16,7 4 6 15,19-4-18-15,6 4-1 16,7 3 5-16,13 0-1 16,6 8-4-16,1-1 0 0,12 5 0 15,7 3-11-15,-7 3-9 16,7 4-3-16,-13 4 5 16,-39 18 4-16,38-18-4 0,-38 18-12 15,0 0 0-15,26-15 11 16,-26 15-21-16,0 0-30 15,0 0-44-15,0 0-45 0,0 0-112 16,0 0-143-16,0 0-206 16,0 0-148-16</inkml:trace>
</inkml:ink>
</file>

<file path=ppt/ink/ink11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4:23.640"/>
    </inkml:context>
    <inkml:brush xml:id="br0">
      <inkml:brushProperty name="width" value="0.1" units="cm"/>
      <inkml:brushProperty name="height" value="0.1" units="cm"/>
      <inkml:brushProperty name="color" value="#ED1C24"/>
      <inkml:brushProperty name="fitToCurve" value="1"/>
    </inkml:brush>
  </inkml:definitions>
  <inkml:trace contextRef="#ctx0" brushRef="#br0">0 47 612 0,'0'0'205'0,"0"0"20"16,0 0 8-16,0 0-21 15,72-21-14-15,-8 2 0 16,1 12-38-16,0 7-50 15,-7 4-20-15,0 3-14 0,-6 0-36 16,-6 1-52-16,-46-8 21 16,45 7 8-16,-45-7-12 15,0 0-1-15,0 0-23 0,0 0 25 16,0 0-94-16,0 0-193 16,0 0-154-16,0 0 33 15,0 0 11-15,-13 40 67 0</inkml:trace>
  <inkml:trace contextRef="#ctx0" brushRef="#br0" timeOffset="228">292 222 909 0,'0'0'296'0,"0"0"134"16,0 0-40-16,0 0-104 0,0 0-74 15,52 11-39-15,-7-7-4 16,7-8-45-16,-1-3-49 0,8 3-42 15,-7-3-11-15,-1 0-2 16,-12-1-5-16,-39 8-18 16,45 0-5-16,-45 0 12 0,0 0-49 15,0 0-114-15,0 0-144 16,0 0-224-16,0 0-117 0,0 0 29 16</inkml:trace>
</inkml:ink>
</file>

<file path=ppt/ink/ink11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4:25.599"/>
    </inkml:context>
    <inkml:brush xml:id="br0">
      <inkml:brushProperty name="width" value="0.1" units="cm"/>
      <inkml:brushProperty name="height" value="0.1" units="cm"/>
      <inkml:brushProperty name="color" value="#ED1C24"/>
      <inkml:brushProperty name="fitToCurve" value="1"/>
    </inkml:brush>
  </inkml:definitions>
  <inkml:trace contextRef="#ctx0" brushRef="#br0">247 0 353 0,'0'0'129'15,"0"0"-13"-15,0 0 22 16,0 0 39-16,0 0-32 0,0 0-74 16,-13 43 41-16,0 5 22 15,-7 3 20-15,1 7-10 0,-1 7-18 16,1 12 8-16,-7 14 85 16,7 18 19-16,-14 11-43 15,14 22-1-15,-7 26-10 16,13 13-7-16,7 16-60 0,6 3-13 15,12 8-25-15,8-8-14 16,6-11 1-16,0-11 11 0,13-7 7 16,-1-14-2-16,1-8-28 15,7-11-19-15,-1-14-14 0,-6-18 4 16,0-12 22-16,-7-17-22 16,-6-19-11-16,-26-58-3 0,26 58-4 15,-26-58 2-15,0 0 9 16,0 0-18-16,26 51 10 15,-26-51 17-15,0 0-6 0,0 0-18 16,0 0 5-16,0 0 5 16,0 0-13-16,0 0-155 15,0 0-159-15,0 0-239 0,0 0-455 16</inkml:trace>
</inkml:ink>
</file>

<file path=ppt/ink/ink11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4:26.939"/>
    </inkml:context>
    <inkml:brush xml:id="br0">
      <inkml:brushProperty name="width" value="0.1" units="cm"/>
      <inkml:brushProperty name="height" value="0.1" units="cm"/>
      <inkml:brushProperty name="color" value="#ED1C24"/>
      <inkml:brushProperty name="fitToCurve" value="1"/>
    </inkml:brush>
  </inkml:definitions>
  <inkml:trace contextRef="#ctx0" brushRef="#br0">1540 36 588 0,'0'0'122'0,"0"0"63"0,0 0 22 15,0 0 40-15,0 0-78 16,0 0-43-16,0 0 10 15,0 0-30-15,-52 25-15 0,0-10-53 16,0-1-9-16,-6-6 6 16,-7-5-35-16,-12 5 11 0,-14-1-11 15,-13-3-3-15,-6-1 23 16,-6 1-27-16,6-4 7 0,6 0 7 16,14-4 5-1,5 1 0-15,8-5-35 0,18 5 28 16,8-1-14-16,51 4-6 15,-46-4 45-15,46 4-49 0,0 0 13 16,0 0 21-16,0 0-15 16,-38-3 0-16,38 3-5 0,0 0-16 15,0 0 43-15,0 0-22 16,0 0 16-16,0 0-16 16,0 0-12-16,0 0 29 0,0 0-22 15,0 0 34-15,0 0-18 16,0 0 20-16,0 0-9 15,0 0-7-15,0 0 1 16,0 0 10-16,0 0-26 0,0 0 20 16,0 0-7-16,0 0 19 15,0 0-32-15,0 0 0 0,0 0 43 16,0 0-32-16,0 0 43 16,0 0 42-16,0 0-38 0,0 0-11 15,0 0-33-15,0 0 9 16,-7 40 6-16,7-40 9 15,7 43 36-15,6-2-22 0,-1-5-14 16,8 8-1-16,-1-1-8 16,-6 1 45-16,7 3 5 15,-7-3-26-15,0 7 0 0,-7-4 21 16,0 0-12-16,-6 8 3 16,7 7 5-16,-14 3-15 15,7 1-2-15,-6 7 17 0,0 0 11 16,-7-1-6-16,0 5-2 15,-7-1-24-15,7 1-17 0,-6 3 16 16,-1 0-4-16,8 0-11 16,-8-4 11-16,1-7-14 0,-1-3-9 15,7-8 1-15,-6-11-14 16,12-3-17-16,1 0 22 16,6-44-13-16,-7 43-7 0,7-43 12 15,0 0-5-15,0 40 2 16,0-40-2-16,0 0-51 15,0 0-96-15,0 0-132 16,0 0-115-16,33 8-233 0,12-16-290 16</inkml:trace>
  <inkml:trace contextRef="#ctx0" brushRef="#br0" timeOffset="795">1494 0 544 0,'0'0'100'0,"0"0"24"15,0 0 44 1,0 0 9-16,0 0 74 0,0 0-36 15,0 0 7-15,0 0-18 16,26 40-18-16,-26-4-36 0,-6 4-20 16,-7 4 13-16,-13 7-16 15,0 10-20-15,0 16 10 0,-6 10 20 16,6 8-18-16,0 7-15 16,13 7-3-16,0 4-11 0,0-4 1 15,13 0-13-15,0-3-8 16,13-8 40-16,0-7 21 0,6 0-41 15,7-7-12 1,7-12 2-16,6-2-19 0,6-9-25 16,7-10-2-16,-7-7 12 15,-6-8-17-15,-39-36-17 0,52 37 12 16,-52-37-29-16,0 0 13 16,0 0 29-16,38 33 15 0,-38-33-7 15,0 0-5-15,0 0-14 16,0 0-17-16,0 0 1 0,0 0-17 15,0 0 15-15,0 0-17 16,0 0 27-16,0 0-16 16,0 0-20-16,0 0-15 15,0 0-181-15,0 0-191 0,0 0-93 16,0 0-209-16,0 0-323 16</inkml:trace>
</inkml:ink>
</file>

<file path=ppt/ink/ink11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4:29.258"/>
    </inkml:context>
    <inkml:brush xml:id="br0">
      <inkml:brushProperty name="width" value="0.1" units="cm"/>
      <inkml:brushProperty name="height" value="0.1" units="cm"/>
      <inkml:brushProperty name="color" value="#ED1C24"/>
      <inkml:brushProperty name="fitToCurve" value="1"/>
    </inkml:brush>
  </inkml:definitions>
  <inkml:trace contextRef="#ctx0" brushRef="#br0">751 648 593 0,'0'0'184'0,"0"0"55"15,0 0 16-15,0 0-49 16,0 0-108-16,0 0-59 16,0 0 9-16,-46 0 6 0,1 0-20 15,6 0 2-15,0 0-5 16,39 0-4-16,-52-4-10 0,52 4-12 15,-38-14 28 1,38 14-20-16,0 0-8 0,-20-48-19 16,20 12-8-16,20 3 12 15,-20 33 4-15,32-36 22 0,-32 36-6 16,45-22-15-16,-12 15 5 16,-33 7 5-16,45 40-11 15,-19 11 30-15,0 3 24 0,-7 8-2 16,1 7 68-16,-1 4-17 15,7-4 2-15,6 0-11 16,7-10 26-16,6-8-31 0,-6-1-30 16,-6-17-31-16,-33-33 3 15,32 29 6-15,-32-29-24 16,0 0-3-16,0 0-11 16,0 0-118-16,0 0-221 0,0 0-242 15,0 0-100-15</inkml:trace>
  <inkml:trace contextRef="#ctx0" brushRef="#br0" timeOffset="289">925 568 710 0,'0'0'281'0,"0"0"50"16,0 0 7-16,0 0-26 0,0 0-37 16,13 43-44-16,-19 12-62 15,-7 3-41-15,-7 8-23 0,-5-1-29 16,-1 1-39-16,-7-8-15 16,7 0-7-16,-6-7-1 15,6 0-21-15,-6-4 11 0,6-6-126 16,-7-1-148-16,1-8-201 15,6 5-152-15,-6-8 28 16</inkml:trace>
  <inkml:trace contextRef="#ctx0" brushRef="#br0" timeOffset="725">1217 1478 1672 0,'0'0'384'0,"0"0"-35"0,0 0-113 16,0 0-78-16,0 0-94 15,0 0-14-15,0 0-38 16,32-40 4-16,-6 3-5 0,-7-3-11 15,7-4 3-15,-6-6-3 16,-1-9-3-16,0 1 14 0,1 3-19 16,-7 5 23-16,-13 50-20 15,13-51 11-15,-13 51-24 0,0 0 18 16,0 0-8-16,0 0 16 16,0 0-12-16,-33 47 4 15,14-3 5-15,6 3 29 16,0 0 2-16,13-3 24 0,7 3-11 15,-1-7-8-15,13 0-32 16,1-3 8-16,12-5-17 0,-32-32 4 16,39 30-10-16,-7-12 9 15,-32-18-126-15,0 0-175 16,0 0-287-16,0 0-187 0</inkml:trace>
  <inkml:trace contextRef="#ctx0" brushRef="#br0" timeOffset="1034">1417 648 859 0,'0'0'232'0,"-19"62"100"15,19-62-47-15,13 43-70 16,-13-43-85-16,0 0-63 0,0 0-6 15,0 0-27-15,0 0-5 16,45 15-11-16,-45-15-13 0,0 0-20 16,0 0 18-16,39-55 25 15,-26 12-38-15,-13 43 5 16,0-48 50-16,0 48 25 16,0 0-54-16,0 0 13 0,0 0-16 15,0 0-7-15,0 0-26 16,-45 22 28-16,45-22-52 0,0 0-233 15,-33 55-339-15</inkml:trace>
  <inkml:trace contextRef="#ctx0" brushRef="#br0" timeOffset="1585">336 200 681 0,'0'0'204'0,"0"0"5"0,-39 7-18 16,39-7 21-16,-38 44 22 15,12 7-10-15,-7 7 14 16,7 11-20-16,-6 12 7 16,0 17-29-16,-1 7-35 0,1 12-13 15,6-1-45-15,13-3-38 16,7-4-6-16,12 0-12 0,14-7-16 15,5-3-17-15,21-5-14 16,12-6 0-16,7-8 9 0,12-8-43 16,1-10-189-16,6-11-214 15,-13-7-329-15,7-8-110 0</inkml:trace>
  <inkml:trace contextRef="#ctx0" brushRef="#br0" timeOffset="2278">1812 0 434 0,'0'0'105'16,"0"0"23"-16,0 0 22 15,0 0 5-15,0 0 64 0,45-4 1 16,-45 4-64-16,46 22 11 15,-14 4 30-15,-32-26-29 0,58 58 24 16,-6 0-48-16,-7 8 23 16,1 6 2-16,-1 12-58 0,-6 11 1 15,0-1-12-15,-7 8 16 16,-12-3-7-16,-1-1-9 0,-6 0 10 16,-13 0 16-1,-7 4-22-15,-5 0 10 0,-14-4 1 16,-7 1-19-16,1-5 30 15,-7-3-6-15,-6-3-49 0,6-12-30 16,0-7-9-16,0-14-21 16,13-8-11-16,0-10 0 0,26-37 13 15,-25 36-4-15,25-36-14 16,0 0 0-16,0 0 19 0,0 0-11 16,0 0-22-16,0 0-102 15,0 0-125-15,0 0-122 0,0 0-129 16,0 0-172-16,0 0-290 15</inkml:trace>
</inkml:ink>
</file>

<file path=ppt/ink/ink1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5:33.872"/>
    </inkml:context>
    <inkml:brush xml:id="br0">
      <inkml:brushProperty name="width" value="0.1" units="cm"/>
      <inkml:brushProperty name="height" value="0.1" units="cm"/>
      <inkml:brushProperty name="color" value="#ED1C24"/>
      <inkml:brushProperty name="fitToCurve" value="1"/>
    </inkml:brush>
  </inkml:definitions>
  <inkml:trace contextRef="#ctx0" brushRef="#br0">314 0 1390 0,'0'0'253'0,"-32"69"93"16,6 12-19 0,-13 13-55-16,7 19-61 0,-7 14-60 15,7 1-36-15,-1 3-35 16,1-4-15-16,6 0-8 0,13-6 7 16,0-9-10-16,20-10 9 15,6-18-15-15,6-11-2 16,7-15 8-16,6-14-2 0,14-12 0 15,-1-10-12-15,7-11-10 16,-1-7-12-16,-5-4-5 0,-7 0 3 16,-39 0-3-16,0 0-2 15,32-11-70-15,-32 11-149 16,0 0-131-16,0-36-205 16,0 36-306-16,-13-37-59 0</inkml:trace>
</inkml:ink>
</file>

<file path=ppt/ink/ink12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4:33.331"/>
    </inkml:context>
    <inkml:brush xml:id="br0">
      <inkml:brushProperty name="width" value="0.1" units="cm"/>
      <inkml:brushProperty name="height" value="0.1" units="cm"/>
      <inkml:brushProperty name="color" value="#ED1C24"/>
      <inkml:brushProperty name="fitToCurve" value="1"/>
    </inkml:brush>
  </inkml:definitions>
  <inkml:trace contextRef="#ctx0" brushRef="#br0">0 686 763 0,'0'0'137'0,"0"0"68"16,0 0 7-16,0 0-7 0,0 0 2 15,0 0 8-15,0 0-27 16,0 0-33-16,0 0-60 0,0 0-49 16,0 0-16-16,0 0-18 15,45-22-4-15,-6-7-11 0,-7-11 10 16,-6 0-4-16,6-7 1 15,-12 0-4-15,-1-1 3 16,1 8-10-16,-20 40 14 16,13-36-17-16,-13 36 12 0,0 0-6 15,0 0 10-15,0 0 11 16,0 0 3-16,-13 51 20 16,6 0 3-16,1 3-6 0,6-3 19 15,6-3-5-15,1-1-20 16,-1-7-5-16,-6-40-11 0,26 47-6 15,-26-47-9-15,0 0 2 16,26 44-2-16,-26-44-14 0,0 0-191 16,0 0-365-16,0 0-219 15</inkml:trace>
  <inkml:trace contextRef="#ctx0" brushRef="#br0" timeOffset="225">174 42 1046 0,'0'0'344'0,"0"0"14"16,0 0-65-16,0-36-91 0,0 36-83 15,0 0 26-15,0 0-73 16,0 0-20-16,0 0-36 0,33-8-2 15,-33 8-150-15,0 0-367 16,39 11-251-16</inkml:trace>
  <inkml:trace contextRef="#ctx0" brushRef="#br0" timeOffset="504">582 577 1403 0,'33'-7'395'0,"-33"7"-60"0,0 0-130 16,38-22-80-16,-38 22-59 15,52-18-27-15,-13 7-20 0,0-4-14 16,0 8-1-16,-39 7-4 15,51-11 5-15,-51 11-19 0,39-7-63 16,-39 7-87-16,0 0-135 16,0 0-167-16,0 0-14 15,0 0 28-15</inkml:trace>
  <inkml:trace contextRef="#ctx0" brushRef="#br0" timeOffset="691">692 617 679 0,'0'0'276'16,"0"0"21"-16,0 0-6 15,0 0-54-15,0 0-45 16,0 0-48-16,52 26-53 0,-52-26-43 16,45 7-27-16,-45-7-21 15,0 0-68-15,52 4-274 0,-52-4-238 16</inkml:trace>
  <inkml:trace contextRef="#ctx0" brushRef="#br0" timeOffset="909">1119 370 1074 0,'0'0'388'0,"0"0"52"16,0 0-118-16,0 0-94 16,-6 40-62-16,6-40-79 15,13 51-41-15,-13-51-26 0,19 58-11 16,-6-14-42-16,-13-44-329 16,13 43-425-16</inkml:trace>
</inkml:ink>
</file>

<file path=ppt/ink/ink12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4:40.363"/>
    </inkml:context>
    <inkml:brush xml:id="br0">
      <inkml:brushProperty name="width" value="0.1" units="cm"/>
      <inkml:brushProperty name="height" value="0.1" units="cm"/>
      <inkml:brushProperty name="color" value="#ED1C24"/>
      <inkml:brushProperty name="fitToCurve" value="1"/>
    </inkml:brush>
  </inkml:definitions>
  <inkml:trace contextRef="#ctx0" brushRef="#br0">3 277 500 0,'0'0'52'15,"0"0"32"-15,0 0 43 0,0 0 32 16,0 0 8-16,0 0-54 16,0 0-41-16,0 0-59 0,0 0 11 15,0 0-19 1,0 0 5-16,-6-33-1 0,6 33-12 16,6-36 32-16,-6 36-3 15,0 0-43-15,13-33 14 0,-13 33 8 16,0 0-2-16,0 0 17 15,0 0-36-15,39-18 42 0,-39 18-62 16,39 3 36-16,-39-3 14 16,0 0-37-16,39 26 49 0,-39-26-20 15,26 40-6-15,-26-40-32 16,25 51 15-16,-18-7 36 16,6-8-27-16,-13 4 11 15,0-40 7-15,0 51 5 0,0-15-8 16,0-36 18-16,-7 44-42 15,7-44 17-15,-6 40 14 0,6-40-26 16,0 0 49-16,-7 37-42 16,7-37-13-16,0 0 51 0,0 0-57 15,0 0 46-15,0 0-39 16,0 0 24-16,0 0-1 16,0 0-6-16,0 0 18 0,0 0-13 15,0 0-5-15,0 0 20 16,0 0 0-16,0 0 52 15,0 0 22-15,0 0-26 0,0 0-17 16,0 0-60-16,0 0 20 16,0 0-4-16,13-41 4 0,0 1-8 15,0-3-14-15,7-5 11 16,-7 8 18-16,6 4-26 16,-19 36-11-16,19-44-4 0,-19 44 36 15,20-43 2-15,-20 43-18 16,19-40-14-16,-19 40 62 0,20-37-45 15,-20 37-4-15,19-36-12 16,-19 36 12-16,0 0 19 0,33-33-15 16,-33 33-17-16,0 0 52 15,0 0-53-15,32-33 13 16,-32 33 7-16,0 0 16 16,0 0-31-16,39-29 5 0,-39 29-16 15,0 0 43-15,32-29-4 16,-32 29-20-16,0 0-9 0,0 0 5 15,39-22 23-15,-39 22-23 16,0 0-9-16,39-14 37 0,-39 14-22 16,0 0-8-16,0 0 20 15,0 0 0-15,0 0-24 0,0 0 6 16,0 0 16-16,0 0-2 16,0 0-15-16,0 0 2 15,0 0 24-15,0 0-20 16,39 14-7-16,-39-14 17 0,0 0 7 15,0 0-23-15,25 44-3 16,-25-44 15-16,13 36 6 0,-13-36 12 16,0 0-30-16,20 40 6 15,-20-40 22-15,0 0-18 0,0 0 0 16,6 40 16-16,-6-40-20 16,0 0 4-16,13 37-17 0,-13-37 30 15,0 0 58 1,0 43-22-16,0-43-28 0,0 41-7 15,0-41 1-15,0 40 7 0,0-40-27 16,0 0-7-16,0 43 43 16,0-43-31-16,0 37 6 15,0-8 36-15,0-29 24 0,0 36-12 16,0-36-22-16,0 37 2 16,0-37 14-16,0 32 9 0,0-32-13 15,0 0 1-15,0 0-21 16,0 0-7-16,0 0 0 15,0 0-31-15,0 29 28 0,0-29-7 16,0 0-2-16,0 0 13 16,0 0-32-16,0 0 24 0,0 0-10 15,0 0 18-15,0 0 17 16,0 0-21-16,0 0 17 16,0 0-10-16,0 0-15 0,0 0 19 15,0 0-13-15,0 0-12 16,0 0 21-16,0 0-19 0,0 0 3 15,0 0 4-15,0 0-25 16,0 0 22-16,0 0-17 16,0 0 11-16,0 0 18 0,0 0-31 15,0 0 13-15,0 0-115 16,0 0-239-16,0 0-300 0,0 0-133 16</inkml:trace>
</inkml:ink>
</file>

<file path=ppt/ink/ink12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4:42.599"/>
    </inkml:context>
    <inkml:brush xml:id="br0">
      <inkml:brushProperty name="width" value="0.1" units="cm"/>
      <inkml:brushProperty name="height" value="0.1" units="cm"/>
      <inkml:brushProperty name="color" value="#ED1C24"/>
      <inkml:brushProperty name="fitToCurve" value="1"/>
    </inkml:brush>
  </inkml:definitions>
  <inkml:trace contextRef="#ctx0" brushRef="#br0">0 578 462 0,'0'0'119'0,"0"0"-3"15,0 0-24-15,0 0-34 16,0 0 14-16,0 0 40 0,0 0 82 16,0 0-37-1,0 0 17-15,45 44-32 0,-6 10 21 16,0 12-74-16,0 7 14 16,0 7-27-16,6 4-41 0,-6 7 0 15,6-1 147-15,-6 12-47 16,6 4-14-16,-6-4-21 0,-7 7 37 15,7 4-39-15,-6-4-41 16,-7 4 14-16,-1-4 2 16,1 4-23-16,-6-4 4 0,-7 7 7 15,0 1-6-15,-7-1-20 16,-6 1-3-16,7 3-15 0,-14-11 31 16,1-7-1-16,-1-7-7 15,-6-4 2-15,0-11-2 16,0-15-9-16,0-3 0 0,0-11 16 15,0-11 8-15,13-40-3 16,-19 51 1-16,6-15 7 0,13-36-5 16,-26 37-2-16,26-37-1 15,-26 44-5-15,26-44-6 16,-32 36-16-16,32-36-15 0,-26 40-5 16,26-40 3-16,0 0 6 15,0 0-14-15,0 0-8 0,0 0 5 16,0 0 13-16,-26 36 2 15,26-36 1-15,0 0-17 16,0 0 1-16,0 0 3 0,0 0 15 16,0 0-15-16,0 0-160 15,0 0-221-15,0 0-266 0,0 0-581 16</inkml:trace>
  <inkml:trace contextRef="#ctx0" brushRef="#br0" timeOffset="891">1566 0 535 0,'0'0'147'15,"0"0"27"-15,0 0-23 0,0 0-20 16,0 0 5-16,0 0-39 16,0 0 107-16,0 0 46 0,0 0-39 15,7 36-28 1,-1 8 5-16,-6 7-74 0,7 7 79 16,-7 4-68-16,6 3-28 15,1 1-20-15,6-1-10 0,0 1-24 16,0-4 6-16,6-4 9 15,-6-7-13-15,0 3 6 0,0-10-3 16,0-8-19-16,-7-6 5 16,-6-30 8-16,7 32-22 0,-7-32 10 15,0 0-16-15,0 0 8 16,0 0-9-16,6 29 9 16,-6-29-5-16,0 0-12 15,0 0 8-15,0 0-18 0,0 0 11 16,0 0-4-16,0 0-2 15,0 0 2-15,13 29-8 0,-13-29 19 16,0 0-18-16,0 0 7 16,0 0-11-16,0 0 18 0,0 0-20 15,0 0-80-15,0 0-129 16,0 0-249-16,0 0-370 16,0 0-88-16</inkml:trace>
  <inkml:trace contextRef="#ctx0" brushRef="#br0" timeOffset="1335">1152 1095 505 0,'0'0'193'0,"0"0"15"16,0 0 97-16,0 0-55 0,46-11 5 15,5 4-32-15,14 3 19 16,6 1-81-16,20 3-6 0,12-4-44 15,7 0-23-15,13-3-17 16,0 3-29-16,-6-3-7 0,-1 3-35 16,-12-3 25-16,-7 7-25 15,-19-4 7-15,-7 4-16 0,-19 0 25 16,-7 0-26-16,-45 0 26 16,39 0-25-16,-39 0 19 15,0 0-17-15,0 0 7 16,0 0-11-16,0 0-45 0,0 0-84 15,0 0-115-15,0 0-190 16,0 0-137-16,0 0-53 0</inkml:trace>
  <inkml:trace contextRef="#ctx0" brushRef="#br0" timeOffset="2127">1579 1623 399 0,'0'0'125'0,"0"0"33"15,0 0-21-15,0 0 14 16,0 0 8-16,0 0-10 16,0 0 0-16,0 0-77 0,0 0 46 15,0 0-23-15,0 0-16 16,0 0-34-16,-32-40 70 16,32 40-89-16,0-40 26 0,0 40-19 15,26-40-27-15,-26 40 22 16,45-33-28-16,-6 11 12 0,0 11-17 15,-7 4 41-15,-32 7-14 16,52 3 94-16,-13 12-39 16,-39-15 6-16,39 44-3 0,-20 7-38 15,-6-4 9-15,-6 8-7 16,-1 3 3-16,-12 4 4 0,6-8-22 16,-7 1 13-16,7-4 0 15,-6-8-2-15,-1 1 3 16,7-44-22-16,0 44-4 0,0-44 4 15,0 0 7-15,0 0 25 16,0 0-8-16,0 0 30 0,0 0-20 16,0 0-31-16,0 0-1 15,0 0-23-15,0 0 9 16,52-66-17-16,0 1 18 0,-13-1-5 16,6 1-8-16,-6 3 8 15,0 7-14-15,-7 12 23 0,-6 6-24 16,-26 37 10-16,0 0 0 15,39-29-5-15,-39 29 10 16,32 0-15-16,-32 0 19 0,39 26-20 16,-39-26 16-16,39 54-5 15,-13-7 10-15,-7 4-10 16,0-7 7-16,-12 3 39 0,6-3-2 16,-7 0 4-16,1-4-18 15,-7-40-18-15,13 47 2 0,-13-47-14 16,6 33 10-16,-6-33-5 15,0 0-13-15,0 0 19 0,0 0-18 16,0 0 15-16,0 0-8 16,0 0 0-16,0 0-100 0,0 0-110 15,0 0-194-15,0 0-291 16,0 0-220-16</inkml:trace>
</inkml:ink>
</file>

<file path=ppt/ink/ink12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4:49.455"/>
    </inkml:context>
    <inkml:brush xml:id="br0">
      <inkml:brushProperty name="width" value="0.1" units="cm"/>
      <inkml:brushProperty name="height" value="0.1" units="cm"/>
      <inkml:brushProperty name="color" value="#3165BB"/>
      <inkml:brushProperty name="fitToCurve" value="1"/>
    </inkml:brush>
  </inkml:definitions>
  <inkml:trace contextRef="#ctx0" brushRef="#br0">251 338 594 0,'0'0'102'0,"0"0"43"16,0 0 54-16,0 0 7 0,0 0-48 16,0 0 61-16,0 0 14 15,0 0 50-15,0 0-76 0,0 0-89 16,0 0-71-16,0 0-8 15,0 0-20-15,-46-7-19 0,1 0 16 16,6 0-16-16,0-1 9 16,39 8-13-16,-39-14 1 15,39 14 18-15,0 0-15 16,-32-47 18-16,19-1-28 0,20 8 10 16,12 0-10-16,7 7 10 15,-26 33 10-15,39-40-21 0,-39 40 5 16,45-36 15-16,-45 36-22 15,39-11 13-15,-39 11-4 16,0 0 4-16,32 47 17 0,-12 4-17 16,-7 8 31-16,0 2-2 15,6 1-20-15,0 0 18 0,1 0 1 16,-1-7 10 0,14-1-10-16,-1-7-12 0,0-6-19 0,7-9 3 15,0-6 9 1,-13-8-20-16,-26-18 17 0,0 0 3 15,32 11-9-15,-32-11-46 16,0 0-128-16,0 0-152 0,0 0-189 16,0 0-60-16,-13-33 53 15</inkml:trace>
  <inkml:trace contextRef="#ctx0" brushRef="#br0" timeOffset="228">509 157 635 0,'0'0'200'0,"0"0"141"16,0 0 20-16,0 0-55 15,0 0-10-15,-32 58-81 16,0 0 10-16,-1 0-35 0,1 4-46 16,-7 0-44-16,7 0-44 15,-7-4-34-15,7-3-13 0,-7-4 4 16,6-8-2-16,1-3-6 15,32-40-146-15,0 0-199 0,-32 48-309 16,32-48-184-16</inkml:trace>
  <inkml:trace contextRef="#ctx0" brushRef="#br0" timeOffset="823">775 626 1075 0,'0'0'251'0,"0"0"-51"16,0 0-11-16,0 0-60 0,0 0-34 15,0 0-27-15,0 0-15 16,0 0-30-16,0 0-7 15,19-40-10-15,-19 40 9 16,33-36-23-16,-33 36 32 0,39-19-21 16,-39 19 12-16,32-3-10 15,0 10 21-15,-32-7 98 0,33 40-35 16,-7 0-3-16,-14 7 11 16,-5 1-17-16,-7 3 4 0,-7 0 0 15,-5-4-27-15,5 0-31 16,1-7-3-16,-7 0-16 0,13-40-18 15,0 0 11 1,-13 37 4-16,13-37 4 0,0 0 1 16,0 0-6-16,0 0 5 15,0 0-15-15,6-37 4 0,14-14-6 16,12-7-4-16,13-4 19 16,-6 0-4-16,0 8-2 0,-7 6-15 15,-6 16 12-15,-26 32 3 16,26-29 6-16,-26 29 20 15,0 0 2-15,0 0 45 0,32 14-32 16,-32-14 6-16,33 44-20 16,-14 0 26-16,7-4 8 0,-13 3-2 15,6-3-27-15,1 4 5 16,-1-4-11-16,1 4-20 16,-7-12 9-16,-13-32-22 0,26 48 21 15,-26-48-67-15,13 43-148 16,-13-43-285-16,6 37-501 0</inkml:trace>
</inkml:ink>
</file>

<file path=ppt/ink/ink12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5:12.116"/>
    </inkml:context>
    <inkml:brush xml:id="br0">
      <inkml:brushProperty name="width" value="0.1" units="cm"/>
      <inkml:brushProperty name="height" value="0.1" units="cm"/>
      <inkml:brushProperty name="color" value="#3165BB"/>
      <inkml:brushProperty name="fitToCurve" value="1"/>
    </inkml:brush>
  </inkml:definitions>
  <inkml:trace contextRef="#ctx0" brushRef="#br0">12094 2441 1951 0,'32'33'380'16,"14"-15"-72"-16,12-14-92 15,-6-11-103-15,6-8-58 0,0-10-33 16,1-12-259-16,-8-6-341 16,-12-16-332-16</inkml:trace>
  <inkml:trace contextRef="#ctx0" brushRef="#br0" timeOffset="-2585">15240 1302 1874 0,'0'0'326'16,"0"-36"-32"-16,0 7-61 15,0 29-99-15,-6-37-61 16,6 1-45-16,-7 7 0 0,7-8-21 16,7-6-16-16,-7-1-30 15,13-3-14-15,-7-4 19 0,7 11-2 16,-7 7-5-16,-6 33-22 16,0 0 7-16,0 0-18 15,0 0 37-15,0 0 18 0,33 11 2 16,-33-11-1-16,45 55-5 15,-12-4 3-15,-1-1 16 0,0-6 0 16,1-4 4-16,5-3-13 16,-5-12 15-16,-1-3 0 15,-32-22-8-15,0 0 19 0,33 18-9 16,-33-18 33-16,0 0-37 16,0 0 19-16,0 0-28 15,0 0 14-15,-33 0-25 0,-12 0 24 16,-13 4-4-16,-7 7 0 15,-6-8-4-15,-7 8-15 16,0-4 33-16,7 1-19 0,0-8 21 16,13 3-16-16,12-6 0 15,7-1 0-15,7-10 10 0,32 14-10 16,-26-26-18-16,26 26 18 16,0-36-14-16,0 36 14 0,13-29-6 15,-13 29-7-15,39-15 13 16,-13 11 0-16,6 12 23 15,-32-8 11-15,39 25-3 16,-13 4 34-16,-13 4 24 0,-7 0 18 16,-6 3-6-16,-19 1-15 15,-13-1-21-15,-7 0-39 0,-13-3-15 16,-6-4-6-16,-1 0 3 16,1-7-48-16,0-4-72 0,6-7-109 15,0-3-104-15,14-12-173 16,38 4-111-16,0 0-19 0</inkml:trace>
  <inkml:trace contextRef="#ctx0" brushRef="#br0" timeOffset="-2348">15143 1564 1015 0,'39'22'379'15,"-39"-22"-5"-15,52 0-71 0,-14-7-37 16,-5 0-79-16,6-1-22 16,0 8-39-16,-1 4-27 0,-5 3-12 15,-33-7 2 1,39 11-22-16,-39-11-20 0,0 0-24 16,6 40 1-16,-19-7-46 0,-19-8-193 15,-14-3-272-15,-18-4-348 16</inkml:trace>
  <inkml:trace contextRef="#ctx0" brushRef="#br0" timeOffset="-1950">14146 665 1604 0,'0'0'146'16,"0"0"-18"-16,0 0 181 0,0 0-118 16,0 0-60-16,13 59-2 15,0 6-42-15,6 8-38 0,1 7 3 16,-1 0 58-16,7-4-17 0,-6 5-39 16,-1-12-13-16,0-7 6 15,-12-8 7-15,-7-7 2 0,-7-10-23 16,-18-12-14-16,-21-3-13 15,-6-11 2-15,-12-7 3 16,-14-12-16-16,7-10-2 0,0-7 14 16,-1-15-14-16,14-8-6 15,6-13 18-15,1-12-11 0,18 4-6 16,7-4 12-16,7 4 5 16,19 7-5-16,6 7-12 0,7 4 9 15,13 8 12-15,7 10-9 16,12 4-55-16,7 3-187 0,-1 8-286 15,8 3-319-15</inkml:trace>
  <inkml:trace contextRef="#ctx0" brushRef="#br0" timeOffset="-1770">14017 942 1774 0,'0'0'423'15,"0"0"-46"-15,0 0-101 16,0 0-98-16,0 0-98 0,0 0-44 16,0 0-13-16,0 0-85 15,0 0-206-15,0 0-262 0,0 0-264 16</inkml:trace>
  <inkml:trace contextRef="#ctx0" brushRef="#br0" timeOffset="-574">13104 1131 1895 0,'-39'-40'359'0,"39"40"-112"15,-19-40-58-15,19 40-80 0,-7-47-68 16,14 3-7-16,-1 4-21 15,7-4-2-15,0-3-11 16,13 0-4-16,0 0 8 0,0 6 3 0,-26 41-20 16,32-36 1-16,-32 36 12 15,39-25 4-15,-7 14-16 16,7 14 12-16,-39-3 9 0,45 29-14 16,-12 1 1-16,-33-30 15 15,45 47-14-15,-45-47-2 0,32 36 9 16,-32-36 0-16,0 0-12 15,0 0 14-15,26 37 31 0,-26-37-19 16,0 0-18-16,-51 36 3 16,-8-7 14-16,-5-11-20 0,-1-7-7 15,-6 0 15-15,6-4 2 16,0-3-17-16,13-4 5 16,-6-7 15-16,19-4-17 0,39 11-1 15,-45-26 19-15,45 26-18 16,0 0-2-16,-39-40 9 0,39 40 0 15,0 0-4-15,-26-36 11 0,26 36-7 16,0 0-12-16,0 0 12 16,0 0-4-16,0 0-14 0,0 0 18 15,0 0 7-15,0 0-4 16,0 0-9-16,0 0 13 0,-6 44 4 16,6-44-14-16,-13 47 9 15,13-47 4-15,-26 36-10 16,26-36 0-16,0 0 0 0,-39 33 11 15,39-33-14-15,0 0-9 16,-39 4 20-16,39-4-24 0,0 0-18 16,-26-37-3-16,13-3 3 15,7 8 19-15,6 32 26 0,0 0-24 16,-7-40 6-16,7 40 12 0,0 0-11 16,0 0-13-16,0 0 35 15,0 0-16-15,0 0-9 0,0 0 17 16,0 0-8-16,-6 43-3 15,6-43 11-15,-6 40 7 0,6-40-15 16,-20 37 12-16,20-37 0 16,0 0-21-16,-39 36 5 15,39-36 19-15,-45 26-27 0,45-26 22 16,-45 7-10-16,45-7-4 16,0 0 10-16,-39-11-21 0,39 11 11 15,0 0-5-15,0 0-9 16,0 0 18-16,0 0 0 0,0 0-13 15,0 0 19-15,0 0 4 16,0 0-8-16,0 0 13 0,-7 33 1 16,7-33-13-16,-19 36 3 0,19-36-2 15,-39 33 5 1,7-11-9-16,-7-8-7 0,-6-7 18 16,6 1-21-16,0-8 10 0,0-8 13 15,13 1-23-15,26 7 5 16,-39-33 12-16,39 33-18 0,-26-40 7 15,26 40-2-15,-13-40-11 16,13 40 17-16,0 0-17 0,0 0 23 16,39-18-6-16,7 25-8 15,-8 12 25-15,1 13-8 0,0 5-4 16,0 6 11-16,-13 5 23 16,-7-1-7-16,-12 0 0 15,-14 4 7-15,-12 0-9 0,-26 0-13 16,-20 0-2-16,-13 0 77 15,-19-11-27-15,-7-7-18 0,-6-8-12 16,0-14-1-16,7-7 18 0,6-19-11 16,6-6 13-16,13-12-17 15,14-11-19-15,12-10-11 0,7-8 2 16,12 0-1-16,14-7-5 16,12 0-3-16,20-1-4 0,20 5-1 15,18 3-39-15,14 4-142 16,26 3-147-16,12 12-222 0,20 13-154 15,13 16 33-15</inkml:trace>
  <inkml:trace contextRef="#ctx0" brushRef="#br0" timeOffset="-346">13052 1633 1812 0,'26'19'305'0,"-26"-19"-32"0,0 0 4 15,0 0-41-15,0 0-82 16,39-19-41-16,-7 5-34 0,7 7-20 16,0 3-27-16,6 11 0 15,-6 4 5-15,-7 4 1 16,1 7-5-16,-33-22-11 0,26 51-2 0,-20-11-14 16,-12-4-37-16,-20-3-162 15,-13-8-174-15,-19-3-259 16,-13-11-261-16</inkml:trace>
  <inkml:trace contextRef="#ctx0" brushRef="#br0" timeOffset="-169">12398 94 2309 0,'0'0'47'15,"0"0"-26"-15,0 0 0 16,46 0-17-16,-46 0-131 0,39 33-381 16,-7 14-165-16</inkml:trace>
  <inkml:trace contextRef="#ctx0" brushRef="#br0" timeOffset="183">11738 523 2855 0,'0'0'158'0,"0"0"-38"16,0 0-57-16,0 0-30 0,0 0-40 15,0 0-309-15,0 0-459 16</inkml:trace>
  <inkml:trace contextRef="#ctx0" brushRef="#br0" timeOffset="1134">10256 1237 765 0,'0'0'263'15,"-39"0"46"-15,39 0-11 0,-32 3-22 16,32-3 13-16,-33 0-16 15,33 0-35-15,-26 0-35 0,26 0-69 16,-26-7-63-16,26 7-33 16,-19-33-16-16,12-3-10 15,14 0-6-15,6-1-11 16,13 4 9-16,6 1-9 0,7 3-3 16,0 10 12-16,-7 12 3 15,1 11-10-15,-33-4-6 0,32 36 17 16,-19 4-8-16,-7 4-3 15,-12-1 0-15,-7 1 8 0,-13 0-5 16,0-4 4-16,-13-4-4 16,0-7-29-16,-6-3-5 0,-7-12-11 15,7-3 12 1,6-11-8-16,0-7-20 0,7-11-14 16,0-11-3-16,6-11 9 15,6-11 25-15,1-4 14 0,12 4 20 16,1 8-4-16,6 43 4 15,-7-33-7-15,7 33 5 0,0 0 21 16,0 0-14-16,-12 36-5 16,5 8 13-16,-6-4 11 0,-6 4-8 15,-1-4 3-15,1-4-15 16,6-3-1-16,0-8 7 0,13-25 6 16,0 0 19-16,0 0-19 15,0 0-16-15,0 0-3 16,-32-11 21-16,6-18-6 0,13-11 7 15,0-18-16-15,6-11 4 16,1-22-6-16,-1-18 5 0,7-4 14 16,0 7 8-16,0 19-23 15,0 21-1-15,7 15-14 16,-1 22 9-16,-6 29 6 0,0 0 24 16,20 44-11-16,-7 7-8 15,0 7-9-15,-7 11 9 0,1 4 15 16,-7 4 4-16,-7-5-12 15,7-3-7-15,-13-3-4 16,0-8 0-16,-6-10 14 0,-14-8 12 16,1-11-22-16,0-4 0 15,-1-10 0-15,-5-4 3 0,-1-15 4 16,0-14 0-16,0-15-7 16,0-11 3-16,7-10-8 0,6 3 5 15,0 11 97-15,7 3-29 16,19 37-30-16,0 0 9 0,0 0 102 15,-46 29-17-15,7 22-27 16,-6 11-14-16,-7 7-20 0,-12 12-29 16,-8 2-24-16,-5-3-13 15,-7 0 1-15,6-10-16 0,13-12-114 16,7-11-149-16,19-14-195 16,7-11-299-16,32-22-88 15</inkml:trace>
  <inkml:trace contextRef="#ctx0" brushRef="#br0" timeOffset="1315">10146 7 1666 0,'0'0'254'0,"0"0"6"0,32-11-99 16,-32 11-86-16,0 0-36 15,0 0-19-15,0 0-297 0,0 0-297 16,26 62-139-16</inkml:trace>
  <inkml:trace contextRef="#ctx0" brushRef="#br0" timeOffset="1480">9375 2270 1805 0,'39'11'187'0,"13"-14"-6"16,19-19-73-16,0-15-65 0,14-6-24 15,-14-8-229-15,-7-15-341 16</inkml:trace>
  <inkml:trace contextRef="#ctx0" brushRef="#br0" timeOffset="1680">9401 203 1852 0,'84'-25'55'0,"7"-1"-55"16,-13 1 18-16,-1 7-23 15,-18-1-281-15,-14 5-283 0</inkml:trace>
  <inkml:trace contextRef="#ctx0" brushRef="#br0" timeOffset="2075">8773 785 1323 0,'0'0'143'15,"-51"4"-6"-15,5 3-10 16,1 8 2-16,-7 14-72 0,-6 15 18 16,6 18 11-16,-6 21-8 15,0 8 43-15,6 15-11 0,6 3-10 16,8 0-32-16,-1 8 69 15,6-8-29-15,8-7-22 16,-14-11 11-16,6-11-40 16,-5-15-12-16,-1-17 42 0,-7-16 9 15,-5-13-9-15,5-23-2 16,7-18-16-16,7-18-19 0,0-18-9 16,12-19-15-16,14-21-8 15,6-11-6-15,6-18-4 0,7 3-2 16,13 0-4-16,6 8-2 15,14 6-28-15,6 12-137 0,6 7-217 16,7 7-370-16,6 8-244 16</inkml:trace>
  <inkml:trace contextRef="#ctx0" brushRef="#br0" timeOffset="10650">6741 920 271 0,'-13'-44'111'16,"13"44"56"-16,-20-43-1 15,20 43 51-15,0 0 19 16,0 0-84-16,0 0-7 0,0 0-38 16,0 0-9-16,0 0 29 15,0 0-37-15,0 0 164 0,0 0-96 16,0 0 2-16,0 0-61 15,39 47-37-15,7 0 49 16,-8 1-34-16,1 3-8 0,-6 0 18 16,-8 0-5-16,-12 0-15 15,0-1-29-15,-26 9-13 16,-12-5-9-16,-21 5-16 16,-6-1-16-16,-12-11-155 0,-7-3-227 15,-1-12-333-15,1-6-57 16</inkml:trace>
  <inkml:trace contextRef="#ctx0" brushRef="#br0" timeOffset="10870">6372 1124 1221 0,'0'0'367'0,"0"0"7"0,-58 14-2 15,6 23-95 1,-7 25-44-16,-12 7-74 0,0 11-91 16,0 4-26-16,-7-1-24 15,7-3-27-15,6 1-105 0,1-12-199 16,5-7-302-16,14-15-185 16</inkml:trace>
  <inkml:trace contextRef="#ctx0" brushRef="#br0" timeOffset="11850">5265 1473 1283 0,'0'0'151'0,"0"0"73"16,0 0-1-16,0 0-54 15,0 0-62-15,52-14-25 16,-1-1-59-16,-5 1-3 0,-7-5-5 16,-1-6-12-16,-38 25-10 15,46-44 10-15,-20 4 1 0,-7 0 7 16,-19 40-11 0,13-47 48-16,-13 47 62 0,-13-36-4 15,13 36-48-15,-45-11-17 16,-14 18-9-16,-5 11-1 0,-14 11-14 15,-6 0-6-15,-7 4-3 16,7-4 3-16,6-3-8 0,14-5 4 16,5-6 11-16,14-4-18 15,6-11 10-15,39 0-20 16,-45-18 3-16,45 18-5 0,-26-48 4 16,13 5-2-16,7-1 4 15,6 4 10-15,0 40-4 0,0-40-3 16,0 40 7-1,0 0-12-15,0 0 3 0,0 0 5 16,0 0 0-16,0 0 0 16,0 0 3-16,0 0-3 0,0 44 6 15,-13-4-2-15,0 0-11 16,13-40 13-16,-39 47 4 0,7-11-14 16,32-36 4-16,-39 30 0 15,39-30-4-15,-39 14 1 16,39-14 7-16,-39-7-2 0,39 7 5 15,-39-44-19-15,20-7 16 16,6-14 2-16,6-12-9 16,1-3 12-16,6-3-13 15,0 2 12-15,-7 12-5 0,1 11-1 16,6 11 6-16,0 47 0 16,0 0 2-16,-6-44-19 0,6 44 13 15,0 0 1-15,0 0-5 16,-13 69-8-16,13 4 3 0,-7 0 9 15,7 3 8-15,0-7 56 16,7-3-26-16,-7-8-22 16,6-11-20-16,-6-7 14 0,0-40-10 15,0 37-2-15,0-37 2 16,0 0-4-16,0 0-5 16,0 0 8-16,0 0-17 15,-39 0-11-15,39 0-44 0,-39-47 5 16,13-1 38-16,1-3 20 15,5 4-2-15,20 47 13 0,-19-47-5 16,19 47 0-16,0 0 3 16,-52 14 68-16,-6 19 16 15,6 14 31-15,-13 8-11 0,-6 3-15 16,-7 4-6-16,-12-7-20 16,-7-1-20-16,-1-3-13 0,-5-11-14 15,6-7 1-15,6-11-8 16,7-11-4-16,6-15 2 15,1-7-6-15,5-14 4 16,8-8-3-16,18-14-21 0,8-15-107 16,18-11-116-16,14-11-172 15,19-7-252-15,19 4-158 0</inkml:trace>
  <inkml:trace contextRef="#ctx0" brushRef="#br0" timeOffset="12035">4469 418 2183 0,'136'-18'378'16,"0"-1"-80"-16,-20 5-76 0,-6-4-83 16,-6 0-66-16,-14 3-45 15,-12 4-18-15,-26 7-212 0,-7 1-265 16,-45 3-378-16</inkml:trace>
  <inkml:trace contextRef="#ctx0" brushRef="#br0" timeOffset="12203">3847 2248 2453 0,'-26'30'248'15,"26"-30"-45"-15,0 0-94 16,0 0-70-16,0 0-265 0,0 0-502 16</inkml:trace>
  <inkml:trace contextRef="#ctx0" brushRef="#br0" timeOffset="12639">2041 1142 2016 0,'0'0'171'0,"46"-18"86"15,-46 18 7-15,0 0-40 16,32 47-64-16,-19 11-51 15,-20 1-35-15,-12-1-36 0,0 0-22 16,-7-7-16-16,-7-7 0 16,7-11 9-16,26-33-9 15,-32 25-9-15,32-25-63 16,-39 0-14-16,39 0 36 0,-39-58 10 16,13-8 19-16,13-7-1 15,7 8 6-15,0 7 21 0,-1 7 15 16,7 51 30-16,0 0 0 15,0 0 11-15,0 0 22 16,-52 25-15-16,7 26-13 0,0 18-20 16,-1 11-17-16,-12 0-3 15,6 1-5-15,7-9-10 16,-7-6-121-16,7-8-167 16,6-14-210-16,7-15-279 0,-1-11-88 15</inkml:trace>
  <inkml:trace contextRef="#ctx0" brushRef="#br0" timeOffset="12803">1821 534 2253 0,'0'0'339'0,"39"-43"-95"0,-39 43-124 16,0 0-72-16,0 0-101 15,0 0-271-15,0 0-452 0</inkml:trace>
  <inkml:trace contextRef="#ctx0" brushRef="#br0" timeOffset="13006">1510 50 2258 0,'-13'88'312'0,"1"14"-76"16,-1 3-82-16,0 8-77 15,-7 14-41-15,-6 1-24 0,0 3-139 16,1-4-197-16,-14-3-243 16,6-11-113-16,7-15 47 15</inkml:trace>
  <inkml:trace contextRef="#ctx0" brushRef="#br0" timeOffset="13187">1006 1262 1693 0,'-39'55'360'16,"-7"21"-25"-16,-5 8-101 15,5 3-107-15,-12 8-68 16,6-8-28-16,7 1-31 0,0-12-143 15,-1-10-201-15,7-12-223 16,7-17-48-16</inkml:trace>
  <inkml:trace contextRef="#ctx0" brushRef="#br0" timeOffset="13574">572 651 1742 0,'0'0'333'0,"0"0"12"16,-39 47-111-16,0 8-87 0,7 10-55 15,6 8-49-15,0 3-6 16,13-3-23-16,13-4-18 0,0-7 15 16,13-7-8-16,6-12 0 15,1-10 13-15,-20-33-29 0,32 29 17 16,-32-29-4-16,0 0 4 15,0 0-1-15,0 0-11 16,0 0 20-16,-13-36-19 16,13 36 13-16,-65-33 12 0,14 22 18 15,-8 19 24-15,8 17-1 16,-8 22 33-16,8 12-7 0,12 13-14 16,0 12 9-16,13 7-32 15,7 7-14-15,12-3-7 16,7 3-27-16,13-7 4 0,7-3 6 15,5-12-57-15,1-7-166 16,13-3-216-16,6-15-374 0,1-4-178 16</inkml:trace>
  <inkml:trace contextRef="#ctx0" brushRef="#br0" timeOffset="13748">837 2456 2486 0,'39'-15'287'0,"13"-3"-56"0,6-7-77 16,7-1-74-16,19-7-46 15,7 1-28-15,6 3-123 16,0-1-266-16,0 1-375 0,-6 4-157 16</inkml:trace>
  <inkml:trace contextRef="#ctx0" brushRef="#br0" timeOffset="15886">15389 2674 685 0,'0'0'230'0,"0"0"21"16,0 0 28-16,26 44 255 0,-20-4-147 15,-6 11-110-15,0 14-81 16,-6 12-38-16,-1 3-72 0,7 11-50 16,-6-4-5-16,6 12-18 15,6-1 1-15,1-4-17 0,-1-13 8 16,-6-9-18-16,0-10-207 16,-6-15-205-16,-1-14-233 0,7-33-67 15</inkml:trace>
  <inkml:trace contextRef="#ctx0" brushRef="#br0" timeOffset="16091">14910 3602 1501 0,'0'0'152'0,"-39"22"268"15,7 11 6-15,-7 7-115 16,0 11-88-16,-6 7-80 0,-7 8-53 15,-13 3-46-15,1 0-27 0,-1-7 0 16,0-8-67-16,0-10-133 16,7-8-176-16,13-10-250 0,12-11-206 15</inkml:trace>
  <inkml:trace contextRef="#ctx0" brushRef="#br0" timeOffset="16263">14651 3224 1948 0,'0'0'225'15,"0"0"-19"-15,0 0-77 0,0 0-75 16,0 0-35-16,0 0-121 0,0 0-276 16,0 0-226-1,0 0-115-15</inkml:trace>
  <inkml:trace contextRef="#ctx0" brushRef="#br0" timeOffset="16478">13933 3409 1698 0,'0'0'399'16,"0"40"-26"-16,19-7-72 0,-6 4-71 15,6-1-79-15,-6 8-61 16,-6 7-38-16,-14 3-30 16,-12 8-13-16,-14 4-3 0,-18-1-155 15,-8-3-164-15,1-11-266 0,-7-15-202 16</inkml:trace>
  <inkml:trace contextRef="#ctx0" brushRef="#br0" timeOffset="17191">13842 3046 781 0,'0'0'236'16,"0"0"31"-16,0 0 4 15,0 0-51-15,0 0-49 0,0 0-42 16,0 0 24-16,-45 14 68 0,-1 15-63 16,1 15-20-16,-7 10-30 15,-6 8-5-15,-20 4-31 0,-12 7-17 16,-8-1-21-16,-18-2-10 15,-7 2-5-15,-6-6-6 0,-7-8-3 16,-7-7-8-16,1-11-2 16,6-7-4-16,0-11 1 0,13-15 5 15,0-11-11-15,0-7-151 16,6-10 54-16,1-5 54 0,12-3 33 16,20 3 16-16,19 1 6 0,14 3 1 15,12 8-13-15,6 3 0 16,33 11-1-16,0 0 4 0,-32-4-1 15,32 4 2-15,0 0 13 0,0 0-5 16,0 44 8-16,0-4 15 16,0-4 18-16,-6 8-9 15,-7 0-9-15,0-4-7 0,-13 3-13 16,0 1 0-16,-6 0 0 16,-7-4 2-16,0-8 7 0,7-3-15 15,-7-10 0-15,6-8 0 0,1-8-3 16,32-3-3-16,-39-29-3 15,13-7-48-15,7-12 10 0,19-3 16 16,13 0 25-16,13 1-1 0,6 2 7 16,0 5-8-16,1 10-1 15,-1 11 2-15,-32 22 0 0,32-4 7 16,-32 4 4-16,20 40 30 16,-20 19 44-16,-13 2-20 15,-19 12-18-15,-14 0-17 0,-12 0-10 16,-7 0 3-16,-6-4-7 0,0-11-15 15,0-7-120-15,6-11-172 16,0-11-259-16,13-14-191 0</inkml:trace>
  <inkml:trace contextRef="#ctx0" brushRef="#br0" timeOffset="17375">10890 3133 1859 0,'65'-7'283'0,"0"3"-87"15,6-7-91-15,-7 4-65 0,-5-1-5 16,-1 1-235-16,-13-4-291 16,-45 11-241-16</inkml:trace>
  <inkml:trace contextRef="#ctx0" brushRef="#br0" timeOffset="17582">10036 3861 2346 0,'-39'62'319'16,"0"7"-77"-16,-13 0-83 15,-6 4-84-15,-7-1-22 0,-13 5-39 16,1-4-81-16,-7 3-218 0,0-3-322 16,-1-8-264-16</inkml:trace>
  <inkml:trace contextRef="#ctx0" brushRef="#br0" timeOffset="18674">2650 3715 910 0,'0'0'202'0,"0"0"63"16,0 0-1-16,0 0 1 0,-33-18-102 15,1 7-36-15,6 7-37 16,0 1-22-16,-6 6-20 0,-1 12-10 15,-5 10-19-15,-14 19 43 16,-6 14 19-16,-1 19 11 0,-5 14-24 16,5 3-21-16,8 5-2 0,18-5 11 15,14-6 36-15,12-8-9 16,20-4-28-16,20-10-8 16,18-12-23-16,14-14-14 0,19-11-3 15,13-18 0-15,20-11 7 16,-7-11-136-16,0-7-246 0,-13-7-290 15,-13-1-188-15</inkml:trace>
  <inkml:trace contextRef="#ctx0" brushRef="#br0" timeOffset="19051">3407 3977 1384 0,'0'0'184'0,"0"0"92"16,-32 26 35-16,-1 14-26 0,-6 11-107 15,1 7-67-15,5 4-55 16,7-4-11-16,7-7-24 0,13-7 16 16,12-8-2-16,0-7-7 15,-6-29-18-15,52 22 8 0,6-15-10 16,-6-14-8-16,0-8 0 0,0-3-5 15,-7-11 5-15,-6-4 0 16,-7-7 0-16,-12-7-3 16,-7-8 3-16,-13 1 4 0,-13-1-4 15,-7 8 2-15,-12 7-2 16,0 18 4-16,-14 15-12 0,-5 18 4 16,-8 18 4-16,1 11-3 0,0 7 0 15,12 0-2-15,14 1 5 16,6-8-28-16,13 0-194 0,13-7-269 15,0-33-265-15</inkml:trace>
  <inkml:trace contextRef="#ctx0" brushRef="#br0" timeOffset="19578">4307 3118 913 0,'0'0'226'16,"0"0"-9"-16,0 0-35 15,0 0-103-15,0 0 201 0,0 0 10 16,13 73-32-16,-7 11-74 16,-12 10-19-16,-14 12 24 15,-6 14-40-15,1 0-54 0,-1 4-40 16,-7 0-4-16,1-8-21 16,6-7-21-16,13-18 6 0,7-14 9 15,6-12 6-15,6-14-9 16,20-11-15-16,0-11 9 0,13-10-3 15,13-9-9-15,12-2-7 0,1-12-75 16,-7 0-225-16,-6-3-347 16,0-7-334-16</inkml:trace>
  <inkml:trace contextRef="#ctx0" brushRef="#br0" timeOffset="20026">5498 3147 845 0,'0'0'228'0,"0"0"115"0,0 0-16 15,0 0-24-15,0 0-2 16,0 0-20-16,0 0-76 0,0 0-97 16,0 0-53-16,-45-18-20 15,-7 15-9-15,-6 3-5 0,-7 14-8 16,0 15-13-16,-6 15 4 15,0 11-4-15,6 14 6 0,13 11 76 16,7 7-7-16,12 11-11 16,21 8-13-16,5-1-19 15,14-3-1-15,12-7-16 0,7-8-2 16,0-7-7-16,6-10-16 16,-6-5 2-16,0-10-28 0,0-12-189 15,-13-10-270-15,-13-33-278 0,0 0-40 16</inkml:trace>
  <inkml:trace contextRef="#ctx0" brushRef="#br0" timeOffset="20219">4948 3872 1669 0,'0'0'230'16,"26"-15"43"-16,19 8-33 15,7 0-43-15,12-1-81 0,21-3-72 16,5 0-22-16,1 1 6 0,-1-1-43 16,-12 3-335-16,-13 1-316 15,-13 3-95-15</inkml:trace>
  <inkml:trace contextRef="#ctx0" brushRef="#br0" timeOffset="20459">5945 3777 2062 0,'0'0'323'0,"32"11"-66"16,-32-11-87-16,0 0-64 15,19 29 139-15,-12 11-48 0,-7 11-83 16,-13 7-57-16,0 11-37 0,0 1-13 15,0 6 0 1,-6-10-13-16,-1-5-159 0,7-13-187 16,0-12-262-16,13-36-233 0</inkml:trace>
  <inkml:trace contextRef="#ctx0" brushRef="#br0" timeOffset="20655">6100 3246 2323 0,'0'0'242'15,"0"0"-64"-15,0 0-50 16,0 0-45-16,0 0-53 16,0 0-13-16,0 0 0 0,0 0-13 15,0 0-146-15,0 0-344 16,0 0-302-16</inkml:trace>
  <inkml:trace contextRef="#ctx0" brushRef="#br0" timeOffset="20942">6495 2936 1550 0,'0'0'158'0,"0"0"211"0,0 0-29 16,0 0-69-16,45 22-27 16,-25 29-42-16,-14 18-43 0,-6 19-19 15,-13 3-43-15,-6 14-43 0,-14 8-26 16,7-4-9-16,0 0-5 16,14-7-7-16,5-11-7 0,7-11 3 15,7-11-3-15,12-7 11 16,13-14 1-16,7-16-12 0,0-10-26 15,0-4-129-15,6-14-191 0,-6-11-246 16,0-11-270-16</inkml:trace>
  <inkml:trace contextRef="#ctx0" brushRef="#br0" timeOffset="21254">7382 2780 2255 0,'0'0'299'0,"0"0"-81"16,0 0-86-16,0 0-61 16,0 0 48-16,0 0 76 15,6 62-13-15,1 21-65 0,-7 16-42 16,0 10-11-16,-7 11-15 15,-6 4-17-15,0 10-6 0,-6-3-16 16,-1 0-10-16,1-7-3 0,0-4 3 16,6-18 5-16,0-22-8 15,6-18-129-15,-6-18-110 0,13-11-68 16,0-33-158-16,0 0-215 16,0 0-19-16,-13-33-603 0</inkml:trace>
  <inkml:trace contextRef="#ctx0" brushRef="#br0" timeOffset="21439">6993 3388 2102 0,'0'0'310'0,"0"0"-74"16,0 0-55-16,0 0-23 0,0 0 65 16,0 0-66-16,39-22-65 15,13 11-44-15,19 7-15 0,7-3-20 16,12 0-13-16,7-1-5 15,-6 5-173-15,0-8-211 0,-14 4-244 16,-5 3-220-16</inkml:trace>
  <inkml:trace contextRef="#ctx0" brushRef="#br0" timeOffset="23822">15208 5702 1355 0,'0'0'239'0,"0"0"-26"16,0 0-61-16,0 0-75 0,0 0 27 15,6 33 7-15,1 3-40 0,-7 4-19 16,0 1-34-16,6-1-4 16,-12 0 3-16,6-8-5 15,-7-3-5-15,7-7 7 0,0-22-2 16,-19 29 3-16,19-29-4 15,-33 26-3-15,-5-8-12 0,-1-11 4 16,0 1 13-16,0-5-22 0,0-6 1 16,0-5 8-16,1 1 11 15,-8-4-14-15,7 4-3 0,-6 3 12 16,0 8-23-16,6 10 17 16,-6 8-11-16,-1 11 8 0,7 7 3 15,7 0 14-15,0 0-21 0,6 7-4 16,6-7 1-16,7 0 2 15,7-3-154-15,6-37-141 16,0 44-139-16,0-44-46 0,0 0 28 16</inkml:trace>
  <inkml:trace contextRef="#ctx0" brushRef="#br0" timeOffset="24099">16172 4578 749 0,'0'0'188'0,"0"0"83"0,0 0 54 16,-65 18-45-16,1 11-53 15,-7 7-43-15,-1 4-51 0,-5 4-11 16,-14 7-30-16,-6 0-38 0,-7 4-24 15,-6-1-8-15,7-3-17 16,6-4-5-16,6-3-5 0,13 0-127 16,20-11-171-16,0-1-220 0,19 1-40 15,39-33 10-15</inkml:trace>
  <inkml:trace contextRef="#ctx0" brushRef="#br0" timeOffset="27466">13434 5819 684 0,'0'0'166'16,"0"0"10"-16,0 0 11 0,0 0 9 15,0 0-16-15,0 0-43 0,0 0-59 16,0 0-48-16,0 0-5 16,0 0-9-16,0 0-6 15,0 0 6-15,0 0-7 0,-32 43-3 0,32-43-3 16,-20 48-7-16,20-48 12 15,-19 32-8-15,19-32 5 16,0 0 4-16,0 0 7 0,0 0-16 16,0 0 0-16,-39 41 11 0,39-41-2 15,-52 14-9-15,13-3 7 16,39-11 5-16,-51-7-17 0,12-4 5 16,39 11-10-16,-52-11-2 0,52 11 1 15,-45-7 6-15,-1 10 5 16,46-3 16-16,-45 37 74 0,6-5-54 15,39-32-17-15,-39 51-10 0,20-7-2 16,6-8 8-16,13-36-25 16,-6 48-188-16,6-12-256 15,0-36-134-15</inkml:trace>
  <inkml:trace contextRef="#ctx0" brushRef="#br0" timeOffset="27651">13123 6397 1524 0,'0'0'322'0,"0"0"103"0,0 0-45 15,0 0-132-15,0 0-122 16,0 0-64-16,0 0-31 16,0 0-25-16,0 0-135 0,0 0-187 15,0 0-203-15,0 0-191 0,0 0 0 16</inkml:trace>
  <inkml:trace contextRef="#ctx0" brushRef="#br0" timeOffset="27867">12204 5771 1105 0,'-26'-32'382'0,"26"32"63"0,0 0-37 15,0 0-95-15,7 36-114 0,6 0-71 16,-7 1-38-16,1 3-38 16,-1 7-19-16,1-3-14 0,-1 0-13 15,-6 3-1-15,0-3-172 0,-6-4-241 16,-1-4-295-16,7-36-106 16</inkml:trace>
  <inkml:trace contextRef="#ctx0" brushRef="#br0" timeOffset="28118">12845 4927 1623 0,'0'0'194'15,"-45"-29"18"-15,-7 18 13 16,-13 15-55-16,-13 3-69 0,-6 8-45 15,-6-1-27-15,-14 8-17 0,1 0 0 16,-1 7-1-16,0 4-11 16,7 3 10-16,7 4 0 0,6 4-23 15,12 3 13-15,8 8-205 0,12-4-180 16,13 7-189-16,13 4-49 16</inkml:trace>
  <inkml:trace contextRef="#ctx0" brushRef="#br0" timeOffset="28319">11401 6219 1009 0,'0'0'405'0,"0"40"10"16,-6-11-12-16,6 4-129 15,-6 0-100-15,-7-1-54 0,0 9-41 16,-7-1-34-16,7 3-22 15,-13 1-7-15,-6-4-74 0,0 0-210 16,32-40-279-16,-46 40-161 0</inkml:trace>
  <inkml:trace contextRef="#ctx0" brushRef="#br0" timeOffset="28515">11045 5404 1157 0,'0'0'274'16,"0"0"43"-16,0 0-20 15,0 47-67-15,7 4-71 0,-1 7-72 16,7 4-42-16,-6 4-21 16,6 7-12-16,0-4-57 0,-13-4-329 15,0 1-323-15</inkml:trace>
  <inkml:trace contextRef="#ctx0" brushRef="#br0" timeOffset="28818">10819 5848 1176 0,'0'0'249'0,"0"0"60"15,0 0-51-15,19 47-52 0,-6-10-83 16,-6-1-43-16,-7-36-40 16,-13 47-15-16,13-47-8 0,-20 48-12 15,20-48 2-15,-38 32-7 0,-1-13 2 16,0-5 8-16,-6-14 50 16,6 0 4-16,0-4 5 0,-6 1-10 15,12-4-14-15,1 3-31 0,32 4-7 16,-39-4-7-16,39 4-10 15,0 0 10-15,0 0-33 0,0 0-273 16,-32 55-281-16,6-4-145 16</inkml:trace>
  <inkml:trace contextRef="#ctx0" brushRef="#br0" timeOffset="28975">10353 6856 1640 0,'58'22'152'16,"0"-19"87"-16,-6-13-94 16,0-9-57-16,6 1-47 0,7-7-265 15,-13 3-291-15,-1-7-127 16</inkml:trace>
  <inkml:trace contextRef="#ctx0" brushRef="#br0" timeOffset="29210">9951 5491 1890 0,'0'0'209'0,"0"0"157"0,0 0-49 16,-25 62-108-16,5 7-103 15,7 19-39-15,7-1-17 0,-1 8-33 16,1 6-10-16,-7 1-62 0,0-7-244 16,0-4-315-16,-6-11-182 15</inkml:trace>
  <inkml:trace contextRef="#ctx0" brushRef="#br0" timeOffset="29870">9660 6074 765 0,'0'0'165'15,"0"0"21"-15,0 0-13 16,0 0-67-16,0 0-30 0,0 0-10 16,0 0-53-16,0 0 1 15,0 0 10-15,0 0-47 16,0 0 17-16,-52-8 18 0,20 12-15 0,-7 7 9 16,39-11 87-16,-52 29-59 15,7 0 8-15,6 4 44 16,39-33-27-16,-52 58-28 0,14-7 34 15,12-4 31-15,0 1-36 0,6-8-4 16,14 0 29-16,-1-8-7 16,1-2-21-16,6-30 9 0,-6 36 34 15,6-36-6-15,-7 29 2 0,7-29-2 16,0 0-33-16,-32 36-37 16,-1-10-9-16,1-8-7 0,-7-3 42 15,7-8 11-15,6 0 5 0,26-7 12 16,-45-7-24-16,12-8-8 15,33 15-9-15,-26-43-29 16,7-5 1-16,12-13 3 0,7-5-17 16,7-7-1-16,12 0 6 15,7-3 0-15,13 3-17 0,6 4-110 16,7 4-192-16,0 10-298 0,-7 11-212 16</inkml:trace>
  <inkml:trace contextRef="#ctx0" brushRef="#br0" timeOffset="30102">8353 5426 1622 0,'0'0'225'0,"0"0"45"16,0 0 8-16,0 0 83 15,0 0-146-15,-20 65-106 0,14 8-51 16,-1 7-30-16,7 4-20 16,-6 7-58-16,-7 3-219 0,-7 12-235 15,-6-4-203-15,-6-4-17 0</inkml:trace>
  <inkml:trace contextRef="#ctx0" brushRef="#br0" timeOffset="30283">8061 6194 1593 0,'0'0'342'15,"0"0"47"-15,0 0-95 16,0 36-114-16,-13 8-87 0,-6 7-45 16,-7 3-16-16,-13 4-15 15,0 4-67-15,-6-3-225 0,0-9-276 16,-1 1-170-16</inkml:trace>
  <inkml:trace contextRef="#ctx0" brushRef="#br0" timeOffset="30471">8022 5677 1968 0,'20'-37'274'15,"-20"37"72"-15,0 0-50 0,0 0-109 16,0 0-102-16,0 0-36 16,0 0-39-16,0 0-208 0,0 0-270 15,0 0-307-15</inkml:trace>
  <inkml:trace contextRef="#ctx0" brushRef="#br0" timeOffset="31063">7518 5822 1637 0,'0'0'222'0,"0"0"26"0,0 0-19 15,0 0 3-15,0 0-60 0,0 0-22 16,0 0-9-16,-7 55-6 15,-25 3-21-15,-14-3-51 0,-18 10-31 16,-14-3-10-16,-6-4 0 0,-13-3-22 16,-7 0-4-16,-6-4 8 15,0-15 1-15,0-7-11 0,13-11 6 16,13-7-4-16,0-11-22 0,12-11 3 16,8-7 0-16,5-7 12 15,14-8 1-15,13 0-4 16,6 8 11-16,26 25 9 0,-20-30-15 15,20 30-2-15,0 0 17 0,0 0-4 16,0 0-2-16,0 0 16 16,0 0-7-16,13 33 6 0,-6 4 19 15,-1-1-9-15,-12 4-19 16,-14 4 0-16,-12-4 8 0,-7 0-5 16,-6-4-20-16,0-3 11 0,-1-11 7 15,7-8-20-15,1-3-27 16,5-7-6-16,33-4-36 0,-39-22-5 15,20-14 10-15,13-4-8 16,6-11 25-16,12 3 34 0,8 1 23 16,-7 7-14-16,6 11 9 15,-19 29 18-15,33-15 12 0,-33 15 35 16,0 0 42-16,26 44 5 0,-14 7-33 16,-18 4-9-16,-13 3-6 15,-1 0-42-15,-19 4-14 0,-12 0 12 16,-8-11-12-16,1 0-115 0,-7-8-122 15,7-10-138-15,-7-4-234 16,7-14-99-16</inkml:trace>
  <inkml:trace contextRef="#ctx0" brushRef="#br0" timeOffset="31231">6042 5633 1992 0,'84'-25'277'0,"0"3"14"16,-13 0-59-16,-6 0-104 16,-7 8-64-16,-6-5-24 0,-7 5-137 15,-45 14-240-15,0 0-301 0,39-15-191 16</inkml:trace>
  <inkml:trace contextRef="#ctx0" brushRef="#br0" timeOffset="32530">5498 5950 1321 0,'-32'43'344'16,"6"1"56"-16,6 7-57 15,1 4-112-15,-1 14-50 0,1 4-20 16,-7 7-30-16,0 11-20 0,-6 3-47 15,-7-3-15-15,-13 0-31 16,7-11 5-16,0-11-13 0,-1-3-10 16,14-15 12-16,6-15-17 15,26-36 12-15,0 0-2 0,-32 40-13 16,32-40 16-16,0 0-14 16,0 0-1-16,0 0 14 0,0 0-17 15,0 0 6-15,0 0 12 0,0 0-12 16,0 0-4-16,0 0 16 15,0 0-11-15,0 0-1 0,0 0 17 16,0 0-16-16,0 0 3 0,0 0 3 16,0 0-12-16,0 0 3 15,0 0 11-15,0 0-14 0,0 0-2 16,0 0 14-16,0 0-3 16,0 0-8-16,0 0 15 0,0 0-1 15,0 0-12-15,0 0 6 16,0 0 0-16,0 0 0 0,0 0 8 15,0 0-8-15,0 0-7 0,0 0 20 16,0 0-18-16,0 0 5 16,0 0 8-16,0 0-11 0,0 0-4 15,0 0 17-15,0 0-13 0,0 0 3 16,0 0 5-16,0 0-10 16,0 0-2-16,0 0 14 0,0 0-7 15,0 0-11-15,0 0 17 0,0 0-2 16,0 0-13-16,0 0 18 15,0 0-9-15,0 0-5 16,0 0 10-16,0 0 1 0,0 0-11 16,0 0 9-16,0 0-2 0,0 0-6 15,0 0 4-15,0 0 10 16,0 0-14-16,0 0-1 0,0 0 10 16,0 0-10-16,0 0 5 0,0 0 9 15,0 0-18-15,0 0 13 16,0 0 0-16,0 0-15 0,0 0 15 15,0 0 2-15,0 0-16 0,0 0 10 16,0 0 3-16,0 0-10 16,0 0 3-16,0 0 14 15,0 0-16-15,0 0 6 0,0 0 2 16,0 0-15-16,0 0-4 0,0 0 3 16,0 0-1-16,0 0-1 15,0 0 16-15,0 0 2 0,0 0-12 16,0 0 15-16,0 0-5 15,0 0-5-15,0 0 11 0,-20-36-1 16,20 36-17-16,0 0 19 0,0 0-10 16,0 0-1-16,0 0 7 15,0 0-3-15,0 0-11 16,0 0 15-16,0 0-4 0,0 0-7 16,0 0 11-16,0 0-11 0,0 0-1 15,0 0-18-15,0 0-13 16,-6-33 8-16,6 33 26 0,0 0-9 15,6-29 1-15,-6 29 3 0,13-33-17 16,-13 33 1-16,13-32 5 16,-13 32-11-16,13-37-4 0,0 4 19 15,6 1-22-15,-6 3 7 0,7-11-12 16,-7-1 2-16,0-2 20 16,0-8-32-16,0 4 19 0,0-1 26 15,-7 8 0-15,0 7 9 16,-6 4 9-16,0 29-12 0,0 0 10 15,7-29 2-15,-7 29-20 16,0 0 13-16,0 0-2 0,0 0-5 16,0 0 14-16,0 0-9 0,0 0-3 15,0 0 11-15,0 0-14 16,-32 0-3-16,-7 11 12 0,0 4-6 16,-6 3-4-16,-1 0 15 0,-6 0 0 15,1 0-17-15,-1-3 19 16,0-8 10-16,7 1 22 0,0-8-4 15,19-8 15-15,26 8-45 0,-39-36 7 16,26-8 3-16,6-14-18 16,14-7 20-16,12-12 3 0,1-7-14 15,-1-3 9-15,13 0-13 16,-6 7-10-16,-6 7 9 0,6 4 4 16,-13 18-17-16,0 11-8 15,-13 40-163-15,0 0-158 0,12-48-330 16,-12 48-66-16</inkml:trace>
  <inkml:trace contextRef="#ctx0" brushRef="#br0" timeOffset="32719">5349 5513 1824 0,'0'0'311'15,"0"0"65"-15,0 0-85 0,0 0-128 16,0 0-85-16,0 0-35 0,0 0-84 16,0 0-199-16,0 0-346 15,0 0-288-15</inkml:trace>
  <inkml:trace contextRef="#ctx0" brushRef="#br0" timeOffset="33706">4488 5866 1577 0,'0'0'32'0,"-26"40"185"15,13-11 66-15,13-29-28 16,7 40-56-16,-7-3-76 0,6 3-31 15,-6 3-10-15,-6-3-45 16,-1 4 5-16,-6-4-28 16,7 0 0-16,-14-7-11 0,-5-4-3 15,25-29 4-15,-39 33-11 0,39-33 20 16,-33 18-10-16,33-18-15 16,-39 4-27-16,39-4-50 0,-38-26-8 15,18-14 13-15,-6-7-20 0,20-1 49 16,-7-3 14-16,6 11 24 15,7 8 23-15,0 32-13 0,0-29 9 16,0 29-23-16,0 0 21 16,0 0 4-16,0 0-1 0,0 0 57 15,-13 40-34-15,7 3 8 0,0-3 27 16,-7 0-15-16,6-3 0 16,-12 3-49-16,-1 0 30 15,1-7-36-15,-7-4 18 0,26-29-9 16,-26 32 10-16,26-32-10 15,0 0-5-15,0 0 12 0,0 0-7 16,-39 22 6-16,39-22-24 0,0 0 18 16,-26-51 0-16,13 4-22 15,0-4 22-15,13 4-20 0,-6 3 11 16,6 8-6-16,0 10 15 0,0 26 7 16,0 0-18-16,0 0 17 15,0 0-6-15,0 0-16 16,0 0 20-16,0 0 2 0,0 0-14 15,0 0 11-15,0 0-9 16,0 0 2-16,0 0 21 0,0 0-21 16,-19 29-1-16,19-29 10 0,-13 33-5 15,13-33 4-15,0 0 4 16,-20 29-16-16,20-29 15 0,0 0-10 16,-13 33-6-16,13-33 31 0,0 0-28 15,0 0 8-15,-26 29 5 16,26-29-12-16,0 0 70 0,0 0-31 15,0 0 10-15,0 0-9 16,0 0-13-16,0 0-6 16,0 0-20-16,0 0 16 0,0 0-15 15,0 0 12-15,0 0-13 0,0 0 1 16,0 0 15-16,0 0-26 16,0 0 11-16,-38 33 3 0,38-33-5 15,0 0 13-15,-33 29-13 16,33-29-2-16,0 0 21 0,-32 29-26 15,12-7 23-15,20-22-11 0,-26 22-6 16,26-22 12-16,-32 22-10 16,6-8-1-16,0-7 19 0,0 4-14 15,26-11-5-15,0 0 5 16,-25-3 9-16,25 3-4 0,0 0-9 16,0 0-14-16,0 0 9 0,-26-15-5 15,26 15-33-15,0 0-15 16,0 0-14-16,-13-29 31 15,13 29 18-15,0 0-19 0,0 0-63 16,0 0-92-16,0 0-132 0,0 0-212 16,0 0-56-16</inkml:trace>
  <inkml:trace contextRef="#ctx0" brushRef="#br0" timeOffset="33939">3880 5706 2367 0,'0'0'50'0,"26"-18"108"0,-26 18-46 15,51-37-57-15,-5 8-39 16,-1 0-7-16,7 4-30 0,-1-1-240 15,-5 8-192-15,-7 3-120 16,-1 15 16-16</inkml:trace>
  <inkml:trace contextRef="#ctx0" brushRef="#br0" timeOffset="34123">4229 6951 1849 0,'0'0'167'0,"0"0"8"15,0 0-71-15,0 0-47 16,0 0-57-16,0 0-310 0,0 0-316 16</inkml:trace>
  <inkml:trace contextRef="#ctx0" brushRef="#br0" timeOffset="34690">3498 6124 960 0,'0'0'111'16,"0"0"140"-16,0 0 26 15,32-14-24-15,-32 14 24 0,32 18-57 16,-12 8-41-16,-14 10-47 16,-6 11-37-16,-6-3-36 0,-7 7-14 15,-13 0-31-15,0-7-3 0,-6-1-17 16,-7-6 18-16,0-12-17 16,7-7-1-16,6-7 12 0,0-11-15 15,0-11-11-15,0-11 11 0,13-18 9 16,0-11 6-16,0-14-13 15,0-11-6-15,0-5 17 0,0 9 2 16,1 10-13-16,5 11 18 16,1 11 13-16,6 14-20 15,0 26-4-15,0 0 0 0,0 0 19 16,0 0 33-16,6 48-29 0,7 10-16 16,0 18 5-16,0 8 1 15,13 7-5-15,-7 7 3 0,7-3-6 16,-7 3 6-16,-12-3-1 0,-14-1 1 15,-5-6 5-15,-14-8 16 16,-13-7-5-16,-13-15-7 0,0-11-2 16,-12-14-1-16,-1-15 40 15,-6-14-6-15,6-8-5 0,0-14-15 16,7-8-12-16,0-14-13 16,12-11-3-16,1-14-7 0,19-4 4 15,0-8 6-15,20 1-1 16,12-4-1-16,20 3-4 0,19 8-15 15,7 7-130-15,6 15-180 0,7 14-229 16,0 19-231-16</inkml:trace>
  <inkml:trace contextRef="#ctx0" brushRef="#br0" timeOffset="34843">3323 7406 2152 0,'0'0'30'0,"39"-11"-17"0,-39 11-4 16,45-40-9-16,-45 40-371 15,45-62-279-15</inkml:trace>
  <inkml:trace contextRef="#ctx0" brushRef="#br0" timeOffset="35395">2378 6463 1011 0,'0'0'170'0,"0"0"109"15,0 0-43-15,0 0-99 0,0 0-46 16,0 0-77-16,0 0 18 16,0 0-7-16,0 0 67 0,0 0-28 15,39 4-32-15,0-4-16 0,-1-8-20 16,1 1 4-16,-6-4 28 16,-1-3-21-16,-6-5 15 0,0-6-42 15,-20-1 22-15,1-6 3 16,-14 3-5-16,-6 3 4 15,13 26-12-15,-39-36 11 0,-6 14-3 16,6 15 84-16,-6 10-2 0,0 15-5 16,6 15 63-16,0 18 2 15,0 4-43-15,7 10-9 0,6-7-18 16,0 8 21-16,7-8 7 16,-1-7-42-16,1-4-4 15,-1 1-9-15,-12-16-21 0,12 1 10 0,20-33 16 16,0 0 15-16,-32 29 3 15,32-29-20-15,-32 4-24 16,32-4 2-16,-33-18-22 0,14-15 2 16,6-11-1-16,13-10-8 0,0-23 0 15,6-6 7-15,7-8-15 16,0 7 7-16,0 8-34 0,-19 10-112 16,12 8-118-16,1 18-189 15,-1 7-267-15,-6 33-121 0</inkml:trace>
  <inkml:trace contextRef="#ctx0" brushRef="#br0" timeOffset="36087">1620 5651 814 0,'0'0'40'0,"0"0"137"15,0 0 71-15,0 0-9 0,0 0-20 16,39 51-81-16,-6 8 14 16,-14 2-35-16,-12 1-33 0,-1 4 29 15,-6-4-41-15,-6 0 6 0,-7-4-48 16,0-7-12-16,-13 0-4 16,6-11-14-16,-12-4 11 0,32-36-11 15,-39 29 0-15,0-14 9 0,13-15-27 16,-6-11 18-1,6-15-61-15,0-14 1 0,7-11 28 16,6-3 11-16,0 6 14 0,0 12 0 16,13 36-16-16,-6-33 16 15,6 33 12-15,0 0 50 0,6 29 17 16,7 8-30-16,-7 10 11 0,1 4 2 16,-7 7-6-16,0-3-1 15,-7-8-29-15,-6 1 0 0,1-8-13 16,-8-8-3-16,7-6 3 15,13-26-11-15,-32 14 17 0,6-10-8 16,0-11-22-16,0-11 18 16,7-15-5-16,-1-18 7 0,1-7-6 15,-1-1 13-15,1 5-16 16,6 14 25-16,7 7 21 0,-7 11-22 16,13 22 10-16,0 0 40 15,0 0 84-15,-13 40-34 0,-7 11-44 16,1 4-31-16,-1 10-28 0,-5-3-2 15,-1 7-12-15,-13-7 0 16,6-4-112-16,-12-3-150 0,6-4-218 16,7-18-223-16,32-33-64 0</inkml:trace>
  <inkml:trace contextRef="#ctx0" brushRef="#br0" timeOffset="36275">1381 5640 1007 0,'0'0'136'0,"0"0"144"16,0 0-19-16,0 0-99 16,0 0-81-16,0 0-50 0,0 0-186 15,0 0-225-15,0 0-118 0</inkml:trace>
  <inkml:trace contextRef="#ctx0" brushRef="#br0" timeOffset="36511">2248 4974 1317 0,'39'-11'247'16,"-39"11"38"-16,0 0-13 0,0 0-47 16,0 0-90-16,0 0-48 15,0 0-46-15,-32 48-23 16,-26 6-14-16,-14 5-17 0,-18 6-109 16,-1 4-130-16,-6 8-188 0,-7 3-143 15</inkml:trace>
  <inkml:trace contextRef="#ctx0" brushRef="#br0" timeOffset="36706">902 6164 2045 0,'0'0'150'15,"0"0"-17"-15,0 0-62 0,0 0-28 16,0 0-28-16,0 0-294 0,0 0-319 16,0 0-180-16</inkml:trace>
</inkml:ink>
</file>

<file path=ppt/ink/ink12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5:54.910"/>
    </inkml:context>
    <inkml:brush xml:id="br0">
      <inkml:brushProperty name="width" value="0.1" units="cm"/>
      <inkml:brushProperty name="height" value="0.1" units="cm"/>
      <inkml:brushProperty name="color" value="#ED1C24"/>
      <inkml:brushProperty name="fitToCurve" value="1"/>
    </inkml:brush>
  </inkml:definitions>
  <inkml:trace contextRef="#ctx0" brushRef="#br0">957 581 778 0,'-13'-18'161'0,"13"18"-21"15,-32-22 11-15,0 7-80 0,-1 4-64 16,1 11 5-16,-20 8 17 16,13 6-17-16,-6 4-17 15,0 12-6-15,6-1 20 16,13 11 11-16,6-4 6 0,7 4 14 16,26 0 0-16,7 0 6 15,6-3 1-15,25-8-35 0,-5-4-19 16,-1-7 33-16,-6-3-21 15,0-8 58-15,-39-7 64 0,32 4-1 16,-32-4 11-16,0 0-60 16,0 0-44-16,0 0-8 0,-32-18-31 15,-20-1 6-15,7 1 3 16,-7 4-6-16,-6-1 11 0,12-3-3 16,-5 3 4-16,12 1 4 15,0-8-24-15,6 0 16 16,33 22 51-16,-32-29 28 0,32 29-20 15,-19-22-14-15,19 22-27 16,0 0-23-16,0 0 6 0,-26 11 72 16,0 18 53-16,13 15-25 15,-6 7-69-15,12 3-21 0,7 5 16 16,13-1-17-16,13 0-15 16,19-3-3-16,7-1 19 0,6-6-16 15,1-8-7-15,-1-8-180 16,-19-6-235-16,6-4-178 15,-19-11-46-15</inkml:trace>
  <inkml:trace contextRef="#ctx0" brushRef="#br0" timeOffset="436">1080 162 1149 0,'-26'-36'271'16,"26"36"-31"-16,-52-51-107 16,7 18-34-16,-13 8-56 15,0 14-33-15,-20 7 17 0,-6 22 98 16,0 26-46-16,-20 18-4 16,-6 22 12-16,0 18-20 0,26 18-29 15,6 3-27-15,13 8 3 16,27 0 4-16,31 0 24 0,33-10-21 15,26-1 21-15,32-11 6 16,20-11-18-16,12-14-9 0,7-11 1 16,-6-15 0-16,6-18-19 15,-20-15 33-15,-19-17 26 0,0-12-28 16,-12-18-27-16,-8-25-7 16,-31-15-3-16,6-22 16 15,-20-21-13-15,-19-26 0 0,-6-15 2 16,-14-10-2-16,-12 10 11 0,-7 11-11 15,-6 19-4-15,-14 18 6 16,1 21 1-16,-7 19-15 0,-6 14 7 16,13 19-12-16,13 14-200 15,-7 11-150-15,13 7-155 0,-6 11-101 16</inkml:trace>
</inkml:ink>
</file>

<file path=ppt/ink/ink12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5:58.798"/>
    </inkml:context>
    <inkml:brush xml:id="br0">
      <inkml:brushProperty name="width" value="0.1" units="cm"/>
      <inkml:brushProperty name="height" value="0.1" units="cm"/>
      <inkml:brushProperty name="color" value="#ED1C24"/>
      <inkml:brushProperty name="fitToCurve" value="1"/>
    </inkml:brush>
  </inkml:definitions>
  <inkml:trace contextRef="#ctx0" brushRef="#br0">13568 1285 695 0,'0'0'121'16,"0"0"44"-16,-20-33-13 16,20 33-27-16,0 0 38 15,0 0-20-15,-13-33 44 0,13 33-7 16,0 0-54-16,0 0-34 16,0 0-52-16,0 0-19 0,0 0 18 15,0 0 48-15,0 0-22 16,0 0-45-16,39 29 68 15,-13-3-16-15,6-4-34 0,-6 0-23 16,-26-22-3-16,39 21 2 16,-39-21-8-16,0 0-13 0,20 19 23 15,-20-19-16-15,0 0 21 16,0 0-19-16,0 0-2 16,0 0 8-16,0 0-24 0,0 0 29 15,-26-29-13-15,26 29-45 16,-33-37 2-16,7 4 1 0,14 4 21 15,-1 0-4-15,13 29 41 16,0 0-38-16,0 0 27 0,0 0-18 16,0 0 13-16,0 0 16 15,0 0-10-15,0 0 43 0,0 0-8 16,13 37 2-16,-13-37-7 16,-13 40-5-16,13-40-3 0,-33 32-25 15,-12-10 18-15,0-4-26 16,-7-10 18-16,0-1-22 15,0-3 13-15,-6-8-4 0,0-3-7 16,19-1 7-16,0-6-8 16,13-4 21-16,26 18-22 0,-32-26 9 15,32 26 0-15,-26-29-4 16,26 29 1-16,0 0-8 0,-13-33 25 16,13 33-20-16,0 0 17 15,0 0-16-15,0 0 12 0,0 0-17 16,0 0 1-16,0 0 9 15,0 0-12-15,0 0 6 16,0 0-2-16,0 0 8 16,0 0 8-16,0 0-14 0,0 0 15 15,0 0-15-15,0 0 41 16,-13 33-19-16,13-33 18 0,0 0-7 16,-39 29-22-16,39-29 26 15,-39 22-7-15,7-11 28 0,32-11 5 16,-45 4 21-16,19-12-1 15,26 8-7-15,-39-18-5 0,39 18-22 16,-39-40 1-16,7-4-29 16,12 1 7-16,-6-12-12 0,0-10-10 15,1-12-6-15,-1-7 9 16,6 1 0-16,-6 3-3 0,7 7-8 16,0 11 21-16,-1 7-24 15,7 12 17-15,7 10-15 16,6 33-13-16,-13-29-175 0,13 29-150 15,0 0-201-15,-13 29-252 16</inkml:trace>
  <inkml:trace contextRef="#ctx0" brushRef="#br0" timeOffset="181">13005 1609 1546 0,'0'0'405'16,"51"29"-47"-16,-5-11-125 0,-7-7-91 16,19-7-83-16,-13-1-6 15,-6-3-47-15,-39 0-132 0,0 0-260 16,45-11-362-16</inkml:trace>
  <inkml:trace contextRef="#ctx0" brushRef="#br0" timeOffset="1208">12163 997 1506 0,'0'0'344'0,"-26"44"-42"0,13-4-74 16,13 0-65-16,0-4-26 15,7 1-60-15,-1-4-21 0,-6-33-23 16,13 32 31-16,-13-32-22 16,-6 33 4-16,6-33-22 0,0 0-7 15,-46 18-14-15,1-14 4 16,-7-11-12-16,20-4 13 0,-7-11-8 16,7-4-5-1,-1-14 1-15,1-3-12 0,6-15 19 16,0-15-27-16,0-7 14 15,0 0-8-15,7 3 21 0,0 12-6 16,-1 10 3-16,7 11 2 16,0 12-11-16,13 32 9 0,0 0-7 15,0 0 3-15,0 0 7 16,0 0-9-16,0 0 6 0,-6 32 8 16,6 8-17-16,6 8 22 15,7 3-2-15,0 7 48 0,7 0-9 16,-1 0-5-16,0 1-32 15,-6-5 14-15,7-6-27 16,-7-5 19-16,0-10-4 0,-13-4 15 16,0-29-15-16,-7 29 7 15,7-29-16-15,0 0 6 0,-45 22-9 16,0-11-3-16,6-15 0 16,-7-7 0-16,8-3 9 0,-1-12-24 15,39 26 12-15,-46-54-10 16,14 3 9-16,13 7-14 0,-1 4 23 15,20 40-19-15,-13-40 18 16,13 40-17-16,0 0 13 0,0 0-5 16,0 0 5-1,0 0 0-15,0 0 0 0,0 0 14 16,33 51-23-16,-14-7 22 16,0-4-17-16,-6-4 18 0,-13-36-9 15,0 47 1-15,0-47 1 16,-26 48-7-16,26-48 7 0,-58 36-10 15,0-14 13-15,6-7-18 16,0-12 18-16,1-6-15 0,5-1 5 16,1-11-8-16,13-3 5 15,-1-7-3-15,33 25 2 0,-32-37-1 16,12 8-8-16,20 29 18 16,0 0-17-16,-12-25 16 15,12 25-15-15,0 0 13 0,0 0-14 16,0 0 17-16,0 0-9 15,0 0 9-15,32 29-5 0,-32-29 8 16,52 51-5-16,-13-4-7 16,-1-3 15-16,1-1-18 0,-6 5 23 15,-1-1-21-15,-13-3 32 16,-19-44-14-16,7 62 21 0,-14-11-22 16,7-51 12-16,-51 50-19 15,-1-13 14-15,-13-15-16 16,-6-8 7-16,-7-14 3 0,0-3 8 15,-6-8 23-15,7-11 4 16,5-7-7-16,1-8-20 0,7 1 10 16,12-11-14-16,6-4 6 15,8 0-19-15,18 3 3 0,1-6-20 16,19-4-20-16,13-4-177 16,6-4-213-16,20-3-388 15,13-4-140-15</inkml:trace>
  <inkml:trace contextRef="#ctx0" brushRef="#br0" timeOffset="1421">11852 619 1977 0,'0'0'338'0,"0"0"-21"0,0 0-89 15,0 0-90-15,0 0-72 16,0 0-31-16,0 0-10 0,0 0-25 16,0 0-126-16,0 0-179 15,0 0-272-15,0 0-163 0</inkml:trace>
  <inkml:trace contextRef="#ctx0" brushRef="#br0" timeOffset="1760">12182 87 1093 0,'0'0'212'15,"0"0"30"-15,0 0-9 16,0 0 20-16,0 0-53 0,0 0-40 16,0 0-27-16,0 0-19 15,-45 22-26-15,45-22-47 16,-58 29-13-16,0-7-9 0,-1-7-19 15,1-4 12-15,0-8-22 16,0-3 13-16,12-7-67 16,7-4 27-16,39 11 18 0,-45-36-20 15,45 36 3-15,-32-48 33 16,32 48-26-16,-20-50 20 0,20 50 18 16,0 0-13-16,0 0 4 15,-13-37-4-15,13 37 20 0,0 0-11 16,0 0 4-16,-45 37 0 15,45-37 9-15,-45 58-32 0,-1-15-268 16,8 5-376-16</inkml:trace>
  <inkml:trace contextRef="#ctx0" brushRef="#br0" timeOffset="1964">11283 1827 2116 0,'64'15'313'0,"1"-12"-69"0,6-3-93 16,-6-11-84-16,6 0-26 16,-12-3-75-16,5-4-245 15,-12-8-398-15,-20-7-251 16</inkml:trace>
  <inkml:trace contextRef="#ctx0" brushRef="#br0" timeOffset="2164">10732 626 2157 0,'0'0'253'15,"-32"-7"20"-15,32 7-54 0,0 0-102 16,0 0-63-16,0 0-20 16,0 0-31-16,0 0-305 0,0 0-458 15,0 0-260-15</inkml:trace>
  <inkml:trace contextRef="#ctx0" brushRef="#br0" timeOffset="3567">9496 968 713 0,'-26'-29'187'16,"26"29"-29"-16,0 0-91 16,0 0-9-16,0 0-55 0,0 0 82 15,0 0 14-15,7 36-57 16,-1 5 25-16,7-1 57 0,7 7-47 16,-8-3-12-16,8-1 12 15,-7-3-28-15,0-7 59 0,-13 0 5 16,0-33-23-16,-7 40-30 15,7-40-27-15,-51 40-11 0,-14-11-22 16,-6-11 15-16,-1-7 5 16,-5-4-29-16,-1-3 0 15,13-11 29-15,1-1-34 16,5-6 14-16,14-4-12 0,0-1 33 16,12-2-37-16,33 21-8 15,-32-26 33-15,32 26-71 0,-19-29-2 16,19 29 36-16,0-40 4 15,0 40 4-15,12-33-6 0,-12 33 26 16,0 0-17-16,0 0 3 16,39-22 14-16,-39 22 6 15,0 0-15-15,46 0 21 0,-46 0 4 16,0 0-16-16,38 26 16 16,-38-26 22-16,39 36-23 15,-39-36 26-15,33 48 43 0,-14-8-33 16,7-4-2-16,-13 4 66 15,-7-4 18-15,-6-36-1 0,-6 55-15 16,-13-8-43-16,-20-3-15 16,-13-4-21-16,-6 0-27 15,-7-7 1-15,0-4-20 0,-13-4-185 16,7-6-143-16,0-16-247 16,6-6-143-16</inkml:trace>
  <inkml:trace contextRef="#ctx0" brushRef="#br0" timeOffset="3765">9004 582 1771 0,'45'-3'309'0,"1"6"-78"16,6-6-122-16,-1 3-39 0,-5-4-53 15,-1-3-104-15,-6 3-298 16,-39 4-260-16,45-7-46 0</inkml:trace>
  <inkml:trace contextRef="#ctx0" brushRef="#br0" timeOffset="3977">8383 615 1420 0,'0'0'141'0,"0"0"44"15,0 0 127-15,0 0-48 0,0 55-74 16,19 14-30-16,7 4-67 16,0 7-46-16,0 0-17 15,0 0-18-15,-7-4-166 16,-6-3-366-16,-13-4-317 0</inkml:trace>
  <inkml:trace contextRef="#ctx0" brushRef="#br0" timeOffset="4764">7994 1288 1215 0,'0'0'293'0,"0"0"28"16,-39 4-47-16,39-4-100 16,0 0-50-16,0 0-39 0,0 0-24 15,-32-4-26-15,32 4-14 16,-45-10-6-16,19-9-37 0,26 19-131 16,-32-36-130-16,19-8-8 15,13-7 119-15,13 4 40 16,6 3 98-16,7 12-18 0,-26 32 61 15,32-30-44-15,-32 30 15 16,46 0 29-16,-8 15 66 0,-38-15 14 16,39 44-35-16,-13-1 17 15,-6-6 32-15,-14-1 4 16,-12 1-19-16,-14 3-41 0,-25-8-20 16,-7 1-16-16,-19-4-11 15,-13-3 29-15,-13-1-19 0,6-7-10 16,-6-7 4-16,13-7 6 15,6-4-10-15,13-15 9 0,7-3-1 16,13-7-48-16,12-12-43 16,14-3 28-16,12 4 1 0,14 0 18 15,12-1 5-15,-19 37 19 16,46-36-10-16,-1 14 43 0,-13 7-27 16,-32 15-2-16,52 0 16 15,-52 0-23-15,45 15 15 16,-45-15 10-16,39 29-18 15,-39-29 43-15,0 0-13 0,26 40-4 16,-26-40 31-16,7 36 3 16,-7-36-4-16,-26 40 43 0,26-40-40 15,-59 40 2-15,1-3-14 16,0-1-20-16,13 1-13 0,-7 3 5 16,7 0 30-16,6 3-18 15,0 5 6-15,6 6 1 0,8 1-2 16,5-4-6-16,7 0 24 15,13-51 0-15,-6 58 30 16,6-58 31-16,0 0 29 0,-20 51 30 16,20-51-66-16,0 0-56 15,-51 25-22-15,-1-21 9 0,6-15 10 16,-5-7-4-16,5-7 0 16,8-12-12-16,-1-10-10 15,0-11 12-15,13-8-19 0,0-3-8 16,13-8-8-16,13 5-11 15,7-5-73-15,18-3-142 0,14 0-180 16,13 0-256-16,13 4-132 16</inkml:trace>
  <inkml:trace contextRef="#ctx0" brushRef="#br0" timeOffset="4941">7807 444 2057 0,'0'0'305'0,"0"0"-57"16,0 0-112-16,0 0-72 15,0 0-39-15,0 0-179 0,0 0-252 16,0 0-294-16,0 0-57 16</inkml:trace>
  <inkml:trace contextRef="#ctx0" brushRef="#br0" timeOffset="5108">6952 783 1430 0,'0'0'286'0,"0"0"54"16,45 7-110-16,1-11-93 0,-1 1-85 15,7-5-69-15,-13 1-289 16,0 3-300-16,-39 4-142 15</inkml:trace>
  <inkml:trace contextRef="#ctx0" brushRef="#br0" timeOffset="5540">5567 1074 1041 0,'0'0'166'16,"0"0"102"-16,0 0-24 0,0 0-32 16,0 0-15-16,0 0 30 15,-7 33-13-15,7-33-53 0,0 25-41 16,0-25-20-16,0 33-15 15,0-33-7-15,-6 33-14 0,6-33-19 16,-26 32-27-16,26-32-6 16,-32 29-12-16,32-29 15 15,0 0 67-15,-33 22 27 0,33-22 5 16,0 0 2-16,0 0-50 16,0 0-29-16,-26-33-17 15,7-10-9-15,6-12-7 0,0-14 6 16,0-15-10-16,0-7-4 15,0 8-8-15,7 6-4 0,6 15-56 16,-7 15-66-16,1 14-87 16,6 33-129-16,0 0-222 0,0 0-129 15,0 0-73-15</inkml:trace>
  <inkml:trace contextRef="#ctx0" brushRef="#br0" timeOffset="5700">5217 1805 1468 0,'46'59'441'0,"-1"-27"-13"15,7-17-87-15,6-8-142 16,7-11-90-16,-1 1-46 0,8-4-120 16,-14-1-332-16,0-3-393 15</inkml:trace>
  <inkml:trace contextRef="#ctx0" brushRef="#br0" timeOffset="6399">4654 1107 2075 0,'0'0'35'0,"0"0"130"0,39-8 56 16,-7 16-60-16,1 13-61 16,-1 5-51-16,0 10-9 0,1 1-29 15,-1-1 2-15,-12 0 8 16,-1-6-11-16,-19-30 21 15,13 36-18-15,-13-36-1 16,-19 40 3-16,19-40-32 0,-52 25 2 16,0-10 2-16,7-15-42 15,6-7 23-15,39 7 0 0,-39-33-32 16,13-11 5-16,13-7 12 16,7 0 42-16,6 0-3 0,0 8-1 15,0 43 5-15,0-40 21 16,0 40 1-16,0 0 24 15,0 0-39-15,-33 3 0 16,-6 19 1-16,7 11-4 0,0 7 9 16,6 4-9-16,6-1 0 15,7-3 0-15,13-3 14 16,0-37 5-16,46 43-19 0,6-13 11 16,6-12-18-16,0-7 7 15,0-4 0-15,-6-7-5 0,-13 0 20 16,-39 0-19-16,0 0 36 15,0 0-12-15,0 0-20 0,0 0 13 16,-58 7-21-16,-7 0 20 16,-13 1 17-16,1-8 24 15,-1 0 52-15,7-8-2 16,6-2-23-16,7-12-5 0,12-4-19 16,8-6-3-16,5-12-38 15,14-11-10-15,-1-18 3 0,14-10 12 16,-1-8-35-16,1-8 15 15,6 5-19-15,6 10-10 0,1 8-144 16,-1 14-162-16,-6 18-233 16,0 44-341-16</inkml:trace>
  <inkml:trace contextRef="#ctx0" brushRef="#br0" timeOffset="6608">3741 1387 2040 0,'0'0'349'15,"0"0"-28"-15,0 43-29 0,0-43-85 16,-13 51-90-16,-12-3-65 16,-14-5-10-16,-7 1-28 0,-18 3-116 15,-14 1-144-15,0-1-228 16,1-3-231-16,5-8-115 15</inkml:trace>
  <inkml:trace contextRef="#ctx0" brushRef="#br0" timeOffset="7128">3159 1059 939 0,'0'0'244'0,"-45"51"53"16,45-51-77-16,-26 47 8 15,13-10-71-15,13-37-27 16,0 47 0-16,0-47-61 0,32 44-13 16,-32-44-41-16,52 33 6 15,-13-15 7-15,0-11-40 16,-39-7 12-16,38-7 11 0,-38 7-19 15,39-26 18-15,-39 26 9 16,33-40-22-16,-21 4 8 0,-12 36-8 16,0-40 62-16,-6 14 25 15,6 26-33-15,-32-18-34 0,-14 15 15 16,-5 6-30-16,-14 4 7 16,-6 8 2-16,-7 0-14 15,-6-1 11-15,13-3-19 0,-1-4 18 16,14-3-13-16,19-4-1 15,39 0 4-15,0 0-44 0,-32-40-3 16,25 0 33-16,14-4-7 16,19 4 12-16,0 7 16 15,-26 33-18-15,45-29 10 0,-13 18 11 16,-32 11 41-16,39 26 20 16,-13 14-8-16,-19 7 4 0,-7 4-20 15,-13 4-28-15,-7 3 16 16,-19 4-35-16,-6-4-17 15,-13-3-191-15,-13-1-288 0,-7-10-271 16</inkml:trace>
  <inkml:trace contextRef="#ctx0" brushRef="#br0" timeOffset="7764">2104 935 1488 0,'39'-7'276'0,"-39"7"121"0,0 0-85 15,0 0-92-15,32 47-110 16,-13-6-33-16,-12-1-1 0,-7 3-37 16,-13-10-8-16,13-33-23 15,-20 47 3-15,20-47 0 16,-32 44-21-16,32-44 20 0,0 0-13 15,0 0-53-15,-39 25-9 16,39-25-4-16,0 0-19 0,0 0 41 16,-32-43 17-16,12 6 12 15,20 37 25-15,-13-36-19 0,13 36 6 16,0 0-3-16,0 0-4 16,0 0 16-16,0 0 6 0,0 0-9 15,-32 47 14-15,13-3-10 16,-1-4-4-16,1-4 12 15,19-36-21-15,-26 48 25 16,26-48-26-16,-32 40 10 0,32-40 7 16,0 0-7-16,-39 25-78 15,39-25-15-15,0 0-53 0,-39-3 4 16,39 3 20-16,-26-40-13 16,7-8 53-16,6-6 40 0,6-1 16 15,1 11 16-15,-1 8 3 16,7 36 47-16,0 0 82 0,0 0-38 15,0 0 40-15,0 0 11 16,-58 11 37-16,-7 14-5 16,-12 8 7-16,-14 0-4 15,-13 3-12-15,-12-3 16 0,-20 0-15 16,-13 0 3-16,-6-8-1 16,-1-7-14-16,1-3-5 0,19-12-22 15,26-3-52-15,19-3 0 16,27-8-37-16,18 4-42 0,46 7-94 15,0 0-208-15,-19-55-182 16,32-3-269-16,39-8-246 0</inkml:trace>
  <inkml:trace contextRef="#ctx0" brushRef="#br0" timeOffset="7912">1748 404 1540 0,'39'7'75'0,"-1"4"-45"16,-5-3-40-16,-33-8 10 15,58 18-455-15</inkml:trace>
  <inkml:trace contextRef="#ctx0" brushRef="#br0" timeOffset="8077">1922 1987 1701 0,'0'0'252'15,"0"0"-49"-15,72 8-82 0,-1-23-82 16,-6-14-19-16,12-11-308 16,-6-7-315-16,7-12-82 0</inkml:trace>
</inkml:ink>
</file>

<file path=ppt/ink/ink12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6:14.282"/>
    </inkml:context>
    <inkml:brush xml:id="br0">
      <inkml:brushProperty name="width" value="0.1" units="cm"/>
      <inkml:brushProperty name="height" value="0.1" units="cm"/>
      <inkml:brushProperty name="color" value="#ED1C24"/>
      <inkml:brushProperty name="fitToCurve" value="1"/>
    </inkml:brush>
  </inkml:definitions>
  <inkml:trace contextRef="#ctx0" brushRef="#br0">33 25 1840 0,'0'0'285'16,"0"0"-16"-16,0 0 33 0,-20 29-70 15,20-29-55-15,0 0-62 16,20 33-48-16,-20-33-24 15,0 0-15-15,32 18-3 0,-32-18-13 16,32 4-15-16,-32-4-1 16,0 0 1-16,0 0 3 0,20-37 6 15,-20 37-20-15,-7-32 14 16,7 32-7-16,0 0 4 16,-39-29-25-16,7 18-43 15,32 11-77-15,-39 3-97 0,39-3-137 16,0 0-175-16,0 0-103 15</inkml:trace>
</inkml:ink>
</file>

<file path=ppt/ink/ink12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6:14.527"/>
    </inkml:context>
    <inkml:brush xml:id="br0">
      <inkml:brushProperty name="width" value="0.1" units="cm"/>
      <inkml:brushProperty name="height" value="0.1" units="cm"/>
      <inkml:brushProperty name="color" value="#ED1C24"/>
      <inkml:brushProperty name="fitToCurve" value="1"/>
    </inkml:brush>
  </inkml:definitions>
  <inkml:trace contextRef="#ctx0" brushRef="#br0">65 25 1664 0,'0'0'337'0,"-26"-3"-31"16,26 3-93-16,0 0-47 0,0 0-40 16,0 0-15-16,20 32-37 15,-20-32-27-15,38 18 3 16,-5-10-17-16,-33-8 40 0,0 0 18 16,0 0-53-16,0 0-12 15,0 0-112-15,-26-37-141 0,-13 16-243 16,-26-1-406-16</inkml:trace>
</inkml:ink>
</file>

<file path=ppt/ink/ink12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6:19.591"/>
    </inkml:context>
    <inkml:brush xml:id="br0">
      <inkml:brushProperty name="width" value="0.1" units="cm"/>
      <inkml:brushProperty name="height" value="0.1" units="cm"/>
      <inkml:brushProperty name="color" value="#3165BB"/>
      <inkml:brushProperty name="fitToCurve" value="1"/>
    </inkml:brush>
  </inkml:definitions>
  <inkml:trace contextRef="#ctx0" brushRef="#br0">628 0 2062 0,'0'0'409'0,"0"0"20"15,0 0-91-15,0 0-119 0,-39 0-118 16,-19 18-41-16,-20 8-22 16,-19 7-152-16,-7 7-175 0,-19 11-341 15,-6 3-405-15</inkml:trace>
</inkml:ink>
</file>

<file path=ppt/ink/ink1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5:35.340"/>
    </inkml:context>
    <inkml:brush xml:id="br0">
      <inkml:brushProperty name="width" value="0.1" units="cm"/>
      <inkml:brushProperty name="height" value="0.1" units="cm"/>
      <inkml:brushProperty name="color" value="#ED1C24"/>
      <inkml:brushProperty name="fitToCurve" value="1"/>
    </inkml:brush>
  </inkml:definitions>
  <inkml:trace contextRef="#ctx0" brushRef="#br0">19 655 1660 0,'0'0'387'0,"0"0"-27"15,-13 55-117-15,7 6-93 16,6 5-69-16,6 3-28 0,7-3-26 15,-6-5 6-15,-1-6-33 16,7-8 16-16,-6-7-22 16,-7-40-9-16,12 44-287 0,-12-44-335 15,0 0-295-15</inkml:trace>
  <inkml:trace contextRef="#ctx0" brushRef="#br0" timeOffset="192">84 98 1531 0,'0'0'205'0,"13"-47"24"16,-13 47-70-16,0 0-78 15,32-40-25-15,-32 40-133 16,0 0-285-16,58-15-157 0,-12 19-89 15</inkml:trace>
  <inkml:trace contextRef="#ctx0" brushRef="#br0" timeOffset="632">427 884 1282 0,'0'0'274'0,"0"0"-58"0,-19-43 22 16,19-1-38-16,12 7-38 16,-12 37-51-16,26-40-29 0,-26 40-5 15,46-18-18-15,-7 26 7 16,-39-8 0-16,38 58-13 16,-12 4-25-16,-6 7 5 0,-14 0 5 15,1-4-31-15,-7-3 5 16,0-11 1-16,0-7-4 0,0-44-4 15,0 0 8-15,0 0-13 16,0 0-12-16,0 0 12 0,0 0-12 16,-13-36-10-1,6-15 12-15,20-15-24 0,0-14-23 16,7 0 37-16,5 7 14 16,1 15 1-16,-6 14-1 0,-20 44 32 15,0 0 26-15,39-11 10 16,-7 26 8-16,-6 25-13 15,0 11-32-15,0 7 2 0,-7 4-18 16,13-4 2-16,-6 0-8 16,0-7-11-16,7-7-82 0,-33-44-275 15,32 40-403-15,-6-22-90 16</inkml:trace>
  <inkml:trace contextRef="#ctx0" brushRef="#br0" timeOffset="988">1450 440 1262 0,'0'0'219'0,"52"37"96"16,-14-5-3-16,1-10-107 0,7-4-89 15,-1 1-33-15,0-12-47 16,0-3-31-16,1-8-2 15,-1 0 14-15,-45 4-8 0,45-29-15 16,-45 29 6-16,33-47 4 16,-14 0 1-16,-19 3-13 15,-6 4 26-15,-7 7-27 0,13 33 1 16,-39-25 2-16,-6 25 2 16,-7 21 4-16,0 23 0 15,-6 14 25-15,6 8 24 0,7 7-25 16,12-1-9-16,14 5 15 15,19-4-17-15,6-8-13 0,20-3 0 16,7-7-28-16,12-15-275 16,-6-11-318-16,6-7-79 15</inkml:trace>
  <inkml:trace contextRef="#ctx0" brushRef="#br0" timeOffset="1327">2298 247 1269 0,'0'0'226'0,"39"33"54"16,-7 14 52-16,-13 12-48 16,7 6-52-16,0 4-55 15,-6 0-25-15,-1 1-47 16,0-9-37-16,-6-10-22 0,-6-11 22 15,-7-40-3-15,13 40 21 16,-13-40 33-16,0 0 4 0,0 0-37 16,0 0-20-16,0 0-18 15,0 0-25-15,6-47-20 16,1-11-3-16,12-11 30 0,7-15-48 16,13-3 18-16,0-4-16 15,6 7-57-15,0 11-120 0,1 15-110 16,-8 11-226-16,-38 47-297 15,46-44-35-15</inkml:trace>
</inkml:ink>
</file>

<file path=ppt/ink/ink13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6:18.311"/>
    </inkml:context>
    <inkml:brush xml:id="br0">
      <inkml:brushProperty name="width" value="0.1" units="cm"/>
      <inkml:brushProperty name="height" value="0.1" units="cm"/>
      <inkml:brushProperty name="color" value="#3165BB"/>
      <inkml:brushProperty name="fitToCurve" value="1"/>
    </inkml:brush>
  </inkml:definitions>
  <inkml:trace contextRef="#ctx0" brushRef="#br0">2472 7 2107 0,'0'0'279'16,"0"0"-85"-16,0 0-101 0,0 0-48 15,0 0-20-15,0 0-284 16,0 0-332-16,0 0-206 0</inkml:trace>
  <inkml:trace contextRef="#ctx0" brushRef="#br0" timeOffset="-938">3605 953 1414 0,'0'0'446'0,"0"0"-167"15,0 0-97-15,-19-29-81 0,19 29-3 16,-26-25-25-16,26 25 6 16,-32-26-16-16,32 26-8 0,0 0-37 15,-26-32-26-15,13 2-4 16,13 30-13-16,26-36 25 0,12 7-6 16,8 11-10-1,-7 7 6-15,-7 4 15 0,7 7-5 16,-39 0 4-16,0 0 31 15,0 0 17-15,6 43 21 0,-19-3 15 16,-19 0-20-16,-7-3-18 16,-6-5-13-16,-7 8-24 0,-13-3 3 15,1 3-9-15,-8-7-10 16,14 7 9-16,0-4-84 0,6-7-193 16,52-29-311-16,-71 37-214 15</inkml:trace>
  <inkml:trace contextRef="#ctx0" brushRef="#br0" timeOffset="-740">3418 375 1629 0,'0'0'288'0,"38"-26"31"0,-38 26-102 15,0 0-131-15,0 0-41 16,0 0-26-16,0 0-361 0,0 0-444 16</inkml:trace>
  <inkml:trace contextRef="#ctx0" brushRef="#br0" timeOffset="-189">2848 851 1724 0,'-26'-32'190'0,"13"-5"-77"16,13 1-54-16,13-8-21 16,13 4-21-16,13 4-11 15,0 7 11-15,12 7-44 0,-5 11 18 16,-7 7 18-16,-7 15-20 15,-32-11 15-15,0 0-4 0,32 55 42 16,-25-8 63-16,-14 0-19 16,-25-6-18-16,-7-1-17 0,-6-8-31 15,-14-3 3-15,1-7-18 16,0-4-1-16,-7-10 13 0,7-5-30 16,6-6 28-16,7-5-6 15,45 8 9-15,-45-25 22 16,45 25-30-16,-39-40-10 0,39 40 49 15,0 0-9-15,-20-36-22 16,20 36-6-16,0 0-6 16,0 0 12-16,0 0-11 0,7 50 13 15,6 5-7-15,0 11-10 16,6 6 43-16,-12 8 37 0,-1 1-41 16,-6-9 23-16,-19 1 6 15,-7-15 3-15,-13-7 9 0,-6-14-33 16,-14-15 22-16,1-19 15 15,0-10-15-15,-7-19-12 0,20-10-10 16,6-15-24-16,0-7-2 16,20-15-14-16,6-14-10 0,13-8 4 15,6 4-12-15,14 0-9 16,5 15-100-16,14 7-205 16,0 10-295-16,6 8-380 0</inkml:trace>
  <inkml:trace contextRef="#ctx0" brushRef="#br0" timeOffset="759">1372 127 2062 0,'0'0'213'16,"0"0"106"-16,0 0-60 16,-13 51-95-16,20 4-65 0,-1 3-22 15,0 8-33-15,1-8-24 16,-1-4 5-16,-6 1 11 0,0-8-29 15,0-47 15-15,-32 55-16 16,32-55-6-16,-58 40 14 0,6-22-31 16,0-14-25-16,7-8 6 15,45 4-9-15,-52-25 17 16,52 25 16-16,-45-44-7 0,45 44 11 16,-39-55 1-16,39 55-6 15,0 0 13-15,0 0-8 0,0 0 0 16,0 0 14-16,0 0-1 15,0 0 2-15,0 0-7 0,0 0 0 16,0 59 26-16,-6-16-26 16,6-43 5-16,-20 48 8 15,20-48-19-15,0 0 13 0,-58 40-24 16,13-22-30-16,45-18-10 0,-46 0-16 16,46 0 15-1,0 0 5-15,-45-37-3 0,45 37 39 16,-32-51-3-16,32 51-2 15,-13-40 26-15,13 40-26 0,0 0 16 16,0 0 12-16,0 0 5 16,0 0 21-16,0 0-22 0,19 48 13 15,-6-1-2-15,-13-3-8 16,0-44 4-16,-7 58 10 0,-5-14-21 16,12-44 1-16,0 0 19 15,-59 40-26-15,59-40 6 0,-58 14-10 16,58-14-2-16,-52-18 6 15,52 18-41-15,-26-58-16 16,7-11 6-16,19-4 5 0,0 0 22 16,6 8 24-16,-6 17-6 15,0 48 56-15,7-43-15 0,-7 43 37 16,0 0 48-16,0 0 14 16,0 0 4-16,-45 65-30 0,6-3-36 15,0-4-13-15,0-3-31 16,-13-8-16-16,-6-3 1 0,0-8-26 15,-7-7-99-15,7-3-151 16,-1-12-240-16,8-14-293 0,51 0-74 16</inkml:trace>
  <inkml:trace contextRef="#ctx0" brushRef="#br0" timeOffset="920">802 0 2528 0,'0'0'260'0,"0"0"-41"16,0 0-89-16,0 0-80 15,0 0-109-15,0 0-271 0,0 0-245 16,0 0-233-16</inkml:trace>
  <inkml:trace contextRef="#ctx0" brushRef="#br0" timeOffset="1075">297 1510 1969 0,'0'0'245'16,"72"15"0"-16,-1-22-82 16,7-12-92-16,-1-10-50 0,14-14-366 15,-1-8-488-15</inkml:trace>
</inkml:ink>
</file>

<file path=ppt/ink/ink13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6:20.366"/>
    </inkml:context>
    <inkml:brush xml:id="br0">
      <inkml:brushProperty name="width" value="0.1" units="cm"/>
      <inkml:brushProperty name="height" value="0.1" units="cm"/>
      <inkml:brushProperty name="color" value="#3165BB"/>
      <inkml:brushProperty name="fitToCurve" value="1"/>
    </inkml:brush>
  </inkml:definitions>
  <inkml:trace contextRef="#ctx0" brushRef="#br0">0 0 2377 0,'0'0'350'0,"0"0"-38"16,0 0-92-16,78 33-119 16,-1-22-48-16,7-11-26 15,-6-8-20-15,-7 1-78 0,-6-4-189 16,-65 11-208-16,52-11-378 16,-52 11-32-16</inkml:trace>
  <inkml:trace contextRef="#ctx0" brushRef="#br0" timeOffset="185">201 200 1853 0,'-46'55'381'0,"46"-55"0"16,0 0-92-16,0 0-77 15,0 0-110-15,72 18-44 0,-14-14-19 16,0-4-33-16,-58 0-79 15,65 0-215-15,-65 0-374 0,0 0-393 16</inkml:trace>
</inkml:ink>
</file>

<file path=ppt/ink/ink13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6:28.071"/>
    </inkml:context>
    <inkml:brush xml:id="br0">
      <inkml:brushProperty name="width" value="0.1" units="cm"/>
      <inkml:brushProperty name="height" value="0.1" units="cm"/>
      <inkml:brushProperty name="color" value="#3165BB"/>
      <inkml:brushProperty name="fitToCurve" value="1"/>
    </inkml:brush>
  </inkml:definitions>
  <inkml:trace contextRef="#ctx0" brushRef="#br0">6162 2253 2478 0,'0'0'296'0,"0"0"40"15,13 47-54-15,-19-3-94 16,-7-4-73-16,-13 0-60 0,0 4-34 15,0-4-21-15,-12 0-195 16,-8-4-161-16,-6 4-301 16,1-11-306-16</inkml:trace>
  <inkml:trace contextRef="#ctx0" brushRef="#br0" timeOffset="207">5560 1241 2035 0,'0'0'341'0,"-45"44"-54"0,19 22-86 16,7 17-75 0,12 12-46-16,7 7-37 0,13 3-18 15,0-3-25-15,0 0-234 16,-6-4-366-16,-7-10-401 15</inkml:trace>
  <inkml:trace contextRef="#ctx0" brushRef="#br0" timeOffset="428">4784 2162 2098 0,'0'47'356'0,"0"4"-55"16,6 0-96-16,-6 4-90 15,0-8-55-15,-6 1-21 0,-7-1-35 16,-20 0-205-16,-12-7-273 16,-13-7-329-16,-7-4 11 15</inkml:trace>
  <inkml:trace contextRef="#ctx0" brushRef="#br0" timeOffset="858">4499 1853 1897 0,'0'0'323'0,"0"0"-28"16,0 0-79-16,13 36-72 0,0 12-75 15,0-5 2-15,-7 5-36 16,1-1-14-16,-7-3 3 0,0-8-20 16,0-36-4-16,-7 33-4 15,7-33-6-15,0 0-91 16,-45 29-68-16,45-29-32 0,-52-4-1 16,20-18 52-16,-1-10 31 15,1-19 53-15,13-4 23 16,-7 0 34-16,6 8 90 15,1 11 76-15,19 36-25 0,0 0-46 16,-39-26 5-16,13 30 28 16,-6 14 7-16,-1 11 6 0,1 8-7 15,-13 6-17-15,-14 5-12 16,-5-1-33-16,-14-3-14 0,-13-8 7 16,1-3-9-16,-1-8-25 15,1-7-18-15,12-3 5 16,7-8-1-16,12-7-11 0,8-11-48 15,12 0-202-15,39 11-352 16,-26-32-446-16</inkml:trace>
  <inkml:trace contextRef="#ctx0" brushRef="#br0" timeOffset="1031">4331 1518 2240 0,'32'7'251'16,"-32"-7"-52"-16,0 0-87 15,26-3-72-15,-26 3-299 0,32-22-347 16,7-4-176-16</inkml:trace>
  <inkml:trace contextRef="#ctx0" brushRef="#br0" timeOffset="1310">5211 346 1970 0,'0'0'325'0,"0"0"-10"16,-19 51-100-16,-14 0-87 16,-6 4-54-16,-12 3-32 15,-14 0-27-15,-13-3-3 0,-13-4-17 16,1-8-88-16,6-6-34 15,0-15-6-15,12-12-10 0,8-17 27 16,18-11 40-16,46 18 61 16,-58-40 15-16,19 11-16 15,39 29 47-15,0 0-3 0,-39-26-10 16,39 26-29-16,0 0 16 16,0 0-88-16,-51 62-432 0,-1 4-262 15</inkml:trace>
  <inkml:trace contextRef="#ctx0" brushRef="#br0" timeOffset="1759">2822 1944 1650 0,'-13'43'272'15,"13"-43"-39"-15,0 0-96 0,0 0-78 16,20 37-18-16,-20-37-15 16,0 0-17-16,0 0-9 15,39-4-12-15,-39 4 16 16,0 0 10-16,38-54-14 0,-18-1 0 16,-7 0 10-16,-13 5 3 15,6 6 84-15,-6 7 32 0,0 37-48 16,0 0-33-16,0 0-24 15,0 0-14-15,-32 55 5 16,6 14 0-16,-6 11-7 0,-1 4 79 16,-6 11 23-16,-12-1 8 15,-14-3-14-15,-6-3-15 0,0-19-26 16,6-7 16-16,-6-15 33 16,12-11 5-16,8-18 8 0,5-10 8 15,7-12-32-15,39 4-30 16,-38-33-34-16,12-10-29 15,13-12-8-15,19-10-3 16,7-5-26-16,13-10-196 0,13-7-168 16,13 0-221-16,-1-1-372 15</inkml:trace>
  <inkml:trace contextRef="#ctx0" brushRef="#br0" timeOffset="2575">1554 1143 2292 0,'19'-33'331'0,"-19"33"-20"15,0 0-80-15,0 0-70 16,0 0 18-16,0 0 11 0,19 51-12 15,-12 18-55-15,-1 15-60 16,1 7-20-16,-7 4-15 16,0 3-13-16,-7-3-9 15,1-4-2-15,-7-11 4 0,0-4-11 16,-13-18-32-16,0-10-69 16,26-48-25-16,-45 43 129 0,6-21-155 15,0-14 70-15,0-12 8 16,1-18 16-16,-1-11 26 15,0-14 2-15,6-4 24 0,8 7 13 16,-1 4-9-16,26 40-9 16,0 0 14-16,0 0 3 0,0 0-3 15,0 0 3-15,0 0 23 16,-13 40-19-16,6 4 7 16,7 0 12-16,-6-4-12 0,6 0-1 15,0-40 4-15,-7 47-25 16,7-47 14-16,-32 40-6 15,32-40-4-15,0 0-5 16,-45 18-36-16,12-18-20 0,33 0-12 16,-32-40-2-16,13-7 28 15,6-15 16-15,6 7 16 0,7 5 19 16,-6 9-10-16,6 12-6 16,0 29 23-16,0 0-2 15,0 0-9-15,0 0 20 0,6 33 19 16,-6 7-7-16,7 7-14 15,-7 4 2-15,-7 0-7 16,1 0-6-16,-7 4 18 16,0-11-5-16,-7-1-16 0,-6-10 7 15,26-33 8-15,0 0-19 16,-32 36 16-16,32-36-7 0,0 0-12 16,-45-7 16-16,12-26-9 15,14-18-13-15,0-14 7 16,-1-19 1-16,7 4-2 0,0 7 7 15,7 11 0-15,-1 15-13 16,1 14 13-16,6 33 0 0,0 0 16 16,-26 33-10-16,-6 18 3 15,-1 11 8-15,-6 4-2 16,-6 6 1-16,-7-6-19 16,0-4-7-16,-6-8-94 0,0-6-137 15,13-12-229-15,45-36-267 16,-39 29-24-16</inkml:trace>
  <inkml:trace contextRef="#ctx0" brushRef="#br0" timeOffset="2755">1178 1118 2345 0,'45'-4'311'15,"-45"4"-40"-15,0 0-114 0,46-11-78 16,-46 11-39-16,0 0-166 16,0 0-293-16,0 0-427 0</inkml:trace>
  <inkml:trace contextRef="#ctx0" brushRef="#br0" timeOffset="2915">842 1463 2116 0,'0'0'342'0,"0"0"-91"15,0 0-137-15,0 0-67 0,0 0-271 16,0 0-355-16,0 0-202 16</inkml:trace>
  <inkml:trace contextRef="#ctx0" brushRef="#br0" timeOffset="3123">3385 0 2496 0,'33'-7'293'15,"-33"7"-51"-15,0 0-91 0,-20 36-70 16,-38 26-39-16,-32 18-18 15,-27 15-4-15,-32 14-23 0,-13 15-198 16,-25 11-222-16,-8 3-337 16,1 4-117-16</inkml:trace>
  <inkml:trace contextRef="#ctx0" brushRef="#br0" timeOffset="3328">39 1937 3052 0,'-39'18'230'16,"39"-18"-21"-16,0 0-89 16,0 0-68-16,0 0-37 0,0 0-71 15,0 0-205-15,0 0-292 16,0 0-361-16</inkml:trace>
</inkml:ink>
</file>

<file path=ppt/ink/ink13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6:21.901"/>
    </inkml:context>
    <inkml:brush xml:id="br0">
      <inkml:brushProperty name="width" value="0.1" units="cm"/>
      <inkml:brushProperty name="height" value="0.1" units="cm"/>
      <inkml:brushProperty name="color" value="#3165BB"/>
      <inkml:brushProperty name="fitToCurve" value="1"/>
    </inkml:brush>
  </inkml:definitions>
  <inkml:trace contextRef="#ctx0" brushRef="#br0">2487 779 1698 0,'0'0'154'15,"0"0"167"-15,0 0-22 0,0 0-67 16,0 0-54-16,0 0-56 16,0 47-46-16,-13-10-35 15,13-37-32-15,-33 47 3 16,33-47 7-16,-58 44-15 0,0-15-10 16,6-11-1-16,7-11 1 15,-1-3-10-15,8-8-1 0,38 4-2 16,-52-25-4-16,52 25-7 15,-33-47 18-15,20 10 5 16,13 37-18-16,0-43 8 0,0 43 17 16,0 0 0-16,39-30-3 15,-39 30-1-15,46 0-1 16,-46 0 12-16,38 19 4 0,-38-19-11 16,0 0 0-16,7 43-5 15,-7-43 5-15,-52 44 11 16,-6-15 8-16,0-7-19 15,-7-4 0-15,13-11 0 0,0-7 63 16,7-3 17-16,6-8 5 16,39 11 5-16,-39-33-35 0,13-7-15 15,1-4-14-15,18-7-15 16,1-7-7-16,-1 0 1 16,7-4 0-16,7 0-24 0,-7 4-137 15,6 7-189-15,-12 11-323 16,6 4-259-16</inkml:trace>
  <inkml:trace contextRef="#ctx0" brushRef="#br0" timeOffset="182">2331 0 2770 0,'0'0'242'0,"0"0"-108"16,0 0-76-16,0 0-40 0,0 0-200 16,0 0-364-1,0 0-445-15</inkml:trace>
  <inkml:trace contextRef="#ctx0" brushRef="#br0" timeOffset="350">1923 521 1595 0,'52'25'303'0,"6"-17"-54"0,7-12-114 16,0-3-65-16,-13-1-240 16,0-6-393-16,-20 3-244 0</inkml:trace>
  <inkml:trace contextRef="#ctx0" brushRef="#br0" timeOffset="844">1179 765 1922 0,'0'0'413'15,"0"0"-90"-15,6 61-85 16,-12-2-104-16,-7-5-64 16,-13 5-28-16,-19-5-15 15,-7 1-27-15,-6-4-8 0,0-11 5 16,-1-11-8-16,8-7-5 16,-1-11-3-16,52-11 1 15,-52 0 8-15,52 0 1 0,0 0 14 16,-52-30-10-16,52 30 5 15,0 0-12-15,0 0 5 0,0 0 11 16,0 0-2-16,0 0 11 16,0 0-13-16,0 0 0 15,52 30 35-15,-52-30 32 16,32 69 38-16,-19 0-24 0,-26-4-26 16,-19-3-14-16,-13-4 2 15,-20-3-1-15,-6-15-12 16,-1-14 8-16,-12-12 23 0,7-10 24 15,-1-19-20-15,13-10-15 16,7-15-16-16,13-19-13 16,12-13-16-16,14-5-8 0,19 1-1 15,13-4 9-15,19 0-23 16,1 3-171-16,12 4-192 0,0 4-307 16,7 0-359-16</inkml:trace>
  <inkml:trace contextRef="#ctx0" brushRef="#br0" timeOffset="1049">713 277 2024 0,'6'-36'358'0,"1"3"8"15,-7 33-67-15,19-44-108 0,-19 44-88 16,0 0-55-16,46-18-25 15,-8 18-3-15,-38 0-14 16,0 0-112-16,13 65-227 16,-26 8-424-16,-25 0-260 0</inkml:trace>
</inkml:ink>
</file>

<file path=ppt/ink/ink13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6:20.141"/>
    </inkml:context>
    <inkml:brush xml:id="br0">
      <inkml:brushProperty name="width" value="0.1" units="cm"/>
      <inkml:brushProperty name="height" value="0.1" units="cm"/>
      <inkml:brushProperty name="color" value="#3165BB"/>
      <inkml:brushProperty name="fitToCurve" value="1"/>
    </inkml:brush>
  </inkml:definitions>
  <inkml:trace contextRef="#ctx0" brushRef="#br0">1618 27 1752 0,'0'-40'204'0,"0"40"55"0,0 0 17 15,0 0-44-15,46 26-32 16,-46-26-55-16,32 51-40 16,-13-11-1-16,-6 0-29 15,-13-4-14-15,0-36-13 0,-19 44-35 16,19-44-4-16,-52 40 6 16,0-18-15-16,7-15 7 0,0-11-14 15,-1-7 11-15,46 11-8 16,-45-25-10-16,45 25 19 0,-39-33-5 15,39 33 7-15,0 0-12 16,0 0-7-16,0 0 12 16,0 0-7-16,0 0 22 15,0 0-11-15,33 58 0 0,6 12 2 16,6 6-3-16,7 4 7 16,-7 4-10-16,0-4-6 0,1-4-193 15,-14-10-272-15,-6-15-420 16</inkml:trace>
  <inkml:trace contextRef="#ctx0" brushRef="#br0" timeOffset="1041">453 806 1895 0,'0'0'257'16,"0"0"-5"-16,0 0-40 15,0 0-16-15,0 0-65 0,0 44-55 16,0-44-13-16,0 0-18 15,-45 51-15-15,45-51 13 16,-58 43 43-16,58-43 15 0,-52 26 6 16,52-26-12-16,-52 3-6 15,52-3 5-15,0 0-3 16,-52-21-15-16,52 21-34 16,-39-55-32-16,13-3-10 0,7-8 0 15,6-6 0-15,-6-1-5 16,6 7-11-16,0 8-160 15,-7 14-123-15,20 44-199 0,-32-40-400 16,32 40-84-16</inkml:trace>
  <inkml:trace contextRef="#ctx0" brushRef="#br0" timeOffset="1210">356 457 1996 0,'39'3'393'0,"0"-6"-78"0,6-1-127 16,7-3-96-16,0-4-59 15,6 0-108-15,-13 4-249 16,-12-4-380-16</inkml:trace>
</inkml:ink>
</file>

<file path=ppt/ink/ink13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6:33.923"/>
    </inkml:context>
    <inkml:brush xml:id="br0">
      <inkml:brushProperty name="width" value="0.1" units="cm"/>
      <inkml:brushProperty name="height" value="0.1" units="cm"/>
      <inkml:brushProperty name="color" value="#3165BB"/>
      <inkml:brushProperty name="fitToCurve" value="1"/>
    </inkml:brush>
  </inkml:definitions>
  <inkml:trace contextRef="#ctx0" brushRef="#br0">3573 0 2449 0,'0'0'178'0,"0"0"36"15,0 0-68-15,0 0-68 0,0 0-40 16,0 0-32-16,0 0-217 15,0 0-393-15,0 0-276 16</inkml:trace>
  <inkml:trace contextRef="#ctx0" brushRef="#br0" timeOffset="-178">4039 622 1257 0,'0'0'190'0,"0"0"74"16,-32 51 3-16,13 0-77 16,-1 0-61-16,1 3 22 15,-1 1-31-15,7 0-52 0,-13-4-36 16,-6 0-6-16,-7-8-17 15,-6-3-6-15,0-7-13 0,-7-7 18 16,7-12 3-16,6-7-18 16,39-7-37-16,-52-14-88 15,52 14-4-15,-26-48-13 16,13-6 57-16,20-1 44 0,6 4-18 16,6 11 42-16,-19 40 66 15,32-36 32-15,-32 36-18 16,0 0 104-16,0 0 40 0,26 36-28 15,-26 19-41-15,-13 14 0 16,-19 11 14-16,-7 0-5 16,-13 4-29-16,-6-8-40 0,6 1-41 15,-6-12-16-15,6-7-2 16,-6-14-108-16,0-11-148 16,12-8-275-16,46-25-368 15</inkml:trace>
  <inkml:trace contextRef="#ctx0" brushRef="#br0" timeOffset="188">3282 593 2320 0,'0'0'310'16,"0"0"-42"-16,0 0-95 16,0 0-76-16,0 0-42 15,0 0-24-15,0 0-91 0,0 0-249 16,0 0-379-16,0 0-276 16</inkml:trace>
  <inkml:trace contextRef="#ctx0" brushRef="#br0" timeOffset="371">2887 385 1709 0,'0'0'390'16,"-26"59"-23"-16,26 14-108 0,13 3-117 15,0 15-56-15,7 4-30 16,-1 3-45-16,0 4-54 15,-12 0-299-15,-1 0-449 0</inkml:trace>
  <inkml:trace contextRef="#ctx0" brushRef="#br0" timeOffset="678">2434 1339 2049 0,'-52'-7'266'0,"7"-1"-39"15,6 5-71-15,39 3-76 16,0 0-61-16,0 0 2 0,0 0-11 16,-13-37-6-16,20 5 2 15,-7 32-27-15,51-40 26 0,1 18 12 16,-7 15 22-16,1 17 43 15,-7 12 50-15,-39-22 12 16,32 59-41-16,-19-1-59 16,-7-4-19-16,-12-3-6 0,-20 0-62 15,-6 4-183-15,-7-4-295 16,-13-8-360-16</inkml:trace>
  <inkml:trace contextRef="#ctx0" brushRef="#br0" timeOffset="1074">1858 353 1774 0,'0'0'82'15,"0"0"142"-15,0 0 30 16,6 40-17-16,-6 25-92 0,7 30-43 15,-7 21-18-15,0 15 26 16,-7 15 18-16,7 3-11 0,-6-3-20 16,-1-12-27-16,-12-6-18 15,-7-15 1-15,-19-11-15 16,-20-19-10-16,-13-17-11 0,1-15 2 16,-7-19 38-16,-1-21-7 15,8-14 38-15,-1-19 26 16,7-18-33-16,6-11-34 0,13-15-13 15,20-14 12-15,13-3 24 16,12 6-22-16,26-3-5 16,14 7-9-16,12 4-22 15,13 11-15-15,14 7-7 0,-8 7-132 16,1 12-210-16,-13 6-186 16,-52 26-333-16,52-11-233 0</inkml:trace>
  <inkml:trace contextRef="#ctx0" brushRef="#br0" timeOffset="2575">537 342 735 0,'0'0'211'15,"0"0"33"-15,0 0 9 16,0 0 11-16,0 0 5 16,0 0-133-16,0 0-78 0,0 0-38 15,0 0 4-15,-58 36 25 16,6 19 8-16,13 7-31 0,7 7-5 16,6-4 21-1,0-3 1-15,13-7-11 0,13-8-7 16,0-3 6-16,0-44-4 15,20 36-9-15,-20-36-18 16,52 18-8-16,-7-14 8 0,0-11 7 16,1-15-7-16,-1-4 14 15,0-3-14-15,-12-7-6 0,-1-4 6 16,-6-4 20-16,-7 4 75 16,-19 40 40-16,20-36 6 15,-20 36-24-15,0 0-27 0,0 0-45 16,-39 25-22-16,-7 30 10 15,-18 21 26-15,-1 23 7 16,-6 13-23-16,0 8-33 16,-1-3-2-16,14-4 6 0,0-8-1 15,13-14-24-15,6-14-15 16,0-12-154-16,13-17-198 16,26-48-327-16,-26 43-199 0</inkml:trace>
</inkml:ink>
</file>

<file path=ppt/ink/ink13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6:38.198"/>
    </inkml:context>
    <inkml:brush xml:id="br0">
      <inkml:brushProperty name="width" value="0.1" units="cm"/>
      <inkml:brushProperty name="height" value="0.1" units="cm"/>
      <inkml:brushProperty name="color" value="#3165BB"/>
      <inkml:brushProperty name="fitToCurve" value="1"/>
    </inkml:brush>
  </inkml:definitions>
  <inkml:trace contextRef="#ctx0" brushRef="#br0">995 477 1315 0,'0'0'179'0,"0"0"87"16,0 0-13-16,0 0-65 15,-6 40-55-15,-7-7-15 0,13-33-54 16,-20 36-22-16,20-36-20 16,-39 37-3-16,7-12-19 15,-7-7 15-15,0-10-7 0,39-8-21 16,-45 0-76-16,45 0-27 15,-45-15 4-15,45 15 27 0,0 0 24 16,-20-40 25-16,7 4 36 16,13 36 7-16,-6-44-23 15,6 44 16-15,0 0-11 0,0 0-12 16,0 0 53-16,0 0 75 16,0 0-9-16,0 0-20 0,0 0 29 15,-26 47-37-15,26-47-22 16,-32 44-24-16,32-44-2 15,-33 33-20-15,33-33 0 0,-52 22 0 16,52-22 5-16,-32 10-3 16,32-10-54-16,0 0-1 15,0 0-12-15,-39-40-9 0,39 40 27 16,-6-50 27-16,6 9 6 16,0 41 14-16,0-32 0 0,0 32 0 15,0 0 50-15,0 0 55 16,0 0-10-16,-39 0-44 0,-6 18 13 15,6 0 2-15,-7 4-5 16,1-4-1-16,0 0 42 16,6-7 12-16,7-3-12 15,-1-8-3-15,33 0-29 0,-39-19-14 16,39 19-22-16,-32-40-9 16,19 4-7-16,7-8-6 0,-1-7-6 15,14-14 1-15,-1-8-3 16,7-7-7-16,0 4 3 0,0 6 0 15,-7 19 7-15,-6 11-71 16,0 40-212-16,0 0-277 0,0 0-300 16,0 0-23-16</inkml:trace>
</inkml:ink>
</file>

<file path=ppt/ink/ink13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6:39.935"/>
    </inkml:context>
    <inkml:brush xml:id="br0">
      <inkml:brushProperty name="width" value="0.1" units="cm"/>
      <inkml:brushProperty name="height" value="0.1" units="cm"/>
      <inkml:brushProperty name="color" value="#3165BB"/>
      <inkml:brushProperty name="fitToCurve" value="1"/>
    </inkml:brush>
  </inkml:definitions>
  <inkml:trace contextRef="#ctx0" brushRef="#br0">0 0 2596 0,'0'0'354'16,"0"0"-50"-16,0 0-51 0,39 15-99 15,-39-15-60-15,0 0-57 16,0 0-4-16,0 0-30 15,0 0-142-15,0 0-224 16,0 0-297-16,26 55-457 0</inkml:trace>
</inkml:ink>
</file>

<file path=ppt/ink/ink13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6:38.730"/>
    </inkml:context>
    <inkml:brush xml:id="br0">
      <inkml:brushProperty name="width" value="0.1" units="cm"/>
      <inkml:brushProperty name="height" value="0.1" units="cm"/>
      <inkml:brushProperty name="color" value="#3165BB"/>
      <inkml:brushProperty name="fitToCurve" value="1"/>
    </inkml:brush>
  </inkml:definitions>
  <inkml:trace contextRef="#ctx0" brushRef="#br0">7551 222 1812 0,'0'0'342'0,"-64"25"-59"16,64-25-67-16,-46 40-90 16,46-40-39-16,-26 59-28 0,20-16-20 15,6-43-19-15,19 48-4 16,-19-48-16-16,39 43-10 15,-39-43 18-15,45 29 1 0,-45-29-3 16,0 0-11-16,0 0 8 16,0 0-3-16,0 0-6 15,0 0 8-15,0 0 13 0,0 0-15 16,-64 22-10-16,-7-7 6 16,-7-8 0-16,-13 4 4 0,7-11 0 15,6 0 5-15,7-7-9 16,6-8-38-16,1-7-36 0,64 22-1 15,-46-40 4-15,46 40 12 16,-45-47 38-16,45 47 22 0,-26-47 3 16,26 47-13-1,0 0-8-15,0 0 14 0,0 0 67 16,0 0 77-16,0 0 5 16,-45 11 17-16,45-11 17 0,-84 51 6 15,0 0 0-15,-13 0-18 16,-33-4-22-16,-19-7-38 0,-13-4-38 15,-6 1-38-15,0-12-15 16,6-10 8-16,20-12-11 0,19-3-15 16,25-7-42-16,14-7-127 15,20 3-83-15,64 11-119 0,0 0-324 16,-59-51-412-16</inkml:trace>
  <inkml:trace contextRef="#ctx0" brushRef="#br0" timeOffset="168">5085 364 1929 0,'58'-7'284'0,"14"-8"-5"16,18 1-92-16,7-1-92 0,13 0-58 15,0 4-81-15,-6 1-274 16,-20-1-448-16</inkml:trace>
  <inkml:trace contextRef="#ctx0" brushRef="#br0" timeOffset="523">4211 637 2465 0,'0'0'235'16,"-52"4"-43"-1,52-4-41-15,-71-11-46 0,19 3-44 16,52 8-32-16,-58-25 0 16,58 25-8-16,0 0-13 0,-32-47-25 15,32 3 10-15,0 44 7 16,58-47 3-16,7 14-7 15,-1 15-1-15,1 10 5 0,-7 12 13 16,-58-4-10-16,59 25 41 16,-59-25 45-16,32 55 13 0,-25-4-30 15,-7-51-42-15,-46 73-9 16,-12-8 0-16,-20-6-139 16,-19-1-167-16,-13 0-302 15,-13-3-430-15</inkml:trace>
  <inkml:trace contextRef="#ctx0" brushRef="#br0" timeOffset="1004">3124 240 2273 0,'39'-18'283'15,"-39"18"-6"-15,0 0-63 16,0 0-27-16,0 0-28 0,19 47-40 16,-26 1-31-16,7-48-54 15,-64 72 1-15,-1-10-29 16,-13-11 7-16,1-3-16 0,-8-8 0 16,8-11-6-16,-1-4-30 15,13-14-7-15,65-11-32 0,-58-7-10 16,58 7-20-16,0 0 30 15,-26-62-15-15,33 4 20 16,19-1 43-16,6 5 9 0,0 7 16 16,-32 47 0-16,0 0-8 15,46-48 7-15,-46 48 17 16,0 0 16-16,0 0 7 16,0 0 13-16,0 0 15 0,6 69 6 15,-19-7 10-15,-13-4 20 16,-6 1-3-16,-20 3-17 0,-13 3-3 15,1 1-25-15,-14-1-9 16,0-7-29-16,1-3 2 16,5-15-19-16,8-4-11 0,5-10-163 15,14-12-112-15,45-14-203 16,-58 4-314-16,58-4-97 0</inkml:trace>
  <inkml:trace contextRef="#ctx0" brushRef="#br0" timeOffset="1385">2276 0 2604 0,'0'0'315'0,"0"0"-65"16,0 0-99-16,0 0-74 15,0 0-43-15,0 0-23 16,0 0-197-16,0 0-349 16,0 0-488-16</inkml:trace>
  <inkml:trace contextRef="#ctx0" brushRef="#br0" timeOffset="1603">1467 197 2181 0,'0'0'417'0,"19"50"-64"16,7 1-95-16,0-3-64 15,-7 6-90-15,-19 1-37 0,-6 10-38 16,-20 1-17-16,-20 7-129 16,-18-4-158-16,-14 4-252 15,0-11-344-15</inkml:trace>
  <inkml:trace contextRef="#ctx0" brushRef="#br0" timeOffset="1912">975 448 2220 0,'0'0'266'0,"0"0"-66"16,0 0-70-16,0-44-81 15,0 44-17-15,0 0-39 0,0-40 20 16,0 40-29-16,0 0 23 15,45-47-10-15,-6 17-1 16,6 16 4-16,-45 14 0 0,58 4 24 16,-58-4 48-16,46 32-2 15,-46-32 34-15,19 59-36 16,-25-8-25-16,-14-1-19 16,20-50-15-16,-58 77-79 0,-7-15-217 15,-13-11-348-15,-6-4-284 16</inkml:trace>
  <inkml:trace contextRef="#ctx0" brushRef="#br0" timeOffset="2312">172 178 1261 0,'0'0'260'0,"0"0"-111"0,52 26-47 16,-52-26 7-16,0 0-71 16,0 0 65-16,0 0 16 15,0 0 7-15,51 43 3 0,-51-43-16 16,0 0-18-16,0 0 41 16,0 0-25-16,0 0 5 0,-51 30-7 15,51-30-29-15,-59 29-42 16,59-29 0-16,-51 51-1 15,12 0 14-15,6 14-2 0,14 4-1 16,6 19 20-16,7 6-12 16,-1 8 2-16,14 7 1 15,6 4 0-15,-1 4-39 16,8-5 0-16,-1-6-16 0,1-11 3 16,-7-8-13-16,0-18 6 15,0-11-82-15,-13-58-78 0,6 55-74 16,-6-55-131-16,0 0-252 15,0 0-271-15</inkml:trace>
</inkml:ink>
</file>

<file path=ppt/ink/ink13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6:23.269"/>
    </inkml:context>
    <inkml:brush xml:id="br0">
      <inkml:brushProperty name="width" value="0.1" units="cm"/>
      <inkml:brushProperty name="height" value="0.1" units="cm"/>
      <inkml:brushProperty name="color" value="#3165BB"/>
      <inkml:brushProperty name="fitToCurve" value="1"/>
    </inkml:brush>
  </inkml:definitions>
  <inkml:trace contextRef="#ctx0" brushRef="#br0">17704 1084 1544 0,'0'0'399'0,"7"51"-13"15,-7-11-58-15,0-40-48 16,-7 51-40-16,1-11-45 0,6-40-40 16,6 58-58-16,1-10-32 15,-7-48-21-15,6 54-20 0,1-7-15 16,-7-47-13-16,-13 55-34 16,13-55-143-16,-46 51-128 15,46-51-226-15,-71 40-311 16,13-18-18-16</inkml:trace>
  <inkml:trace contextRef="#ctx0" brushRef="#br0" timeOffset="204">17380 698 2054 0,'0'0'426'16,"26"48"-6"-16,-6 3-82 15,-1 7-112-15,-6 4-102 16,7 7-48-16,-7 0-32 0,-7 7-21 16,-6 4-32-16,-13-3-165 15,-6-1-171-15,-14-3-296 16,-6-7-331-16</inkml:trace>
  <inkml:trace contextRef="#ctx0" brushRef="#br0" timeOffset="394">17044 1404 2244 0,'45'26'317'0,"-45"-26"-78"16,13 40-105-16,-13-7-61 0,0-33-49 15,-26 61-35-15,-13-10-187 16,39-51-182-16,-64 62-246 15,12-14-25-15</inkml:trace>
  <inkml:trace contextRef="#ctx0" brushRef="#br0" timeOffset="845">16947 1066 1860 0,'0'0'334'16,"0"0"-55"-16,0 0-104 0,0 0-84 16,0 0-49-16,0 0-16 15,0 0-15-15,0 0 1 16,-20 51-12-16,-6-7 9 0,1-4 2 16,25-40-6-16,-33 50-14 15,33-50 0-15,-26 41 4 0,26-41 13 16,0 0-3-16,0 0-14 15,-19 36-5-15,19-36 14 16,0 0 16-16,0 0 1 16,0 0-15-16,0 0-6 15,0 0 4-15,0 0 10 0,-45-22 31 16,6 4-6-16,-7 3 12 16,1 8-4-16,6 7 4 0,-6 7-9 15,0 12-19-15,6 6 19 16,39-25 40-16,-46 58 11 15,14-3-7-15,13 3-33 0,12 0-16 16,1 1-2-16,12 2-12 16,14 1-10-16,-1 4-12 0,0-4 3 15,7-4-95 1,0-7-238-16,-26-51-335 0,39 62-344 16</inkml:trace>
  <inkml:trace contextRef="#ctx0" brushRef="#br0" timeOffset="1014">17109 2420 2323 0,'51'14'193'16,"8"-21"-56"-16,18-8-64 15,20-3-41-15,7-7-139 16,19 7-443-16,0-4-418 15</inkml:trace>
  <inkml:trace contextRef="#ctx0" brushRef="#br0" timeOffset="1620">15756 1095 1698 0,'0'0'239'0,"0"0"137"16,0 0-66-16,0 0-102 15,0 47-41-15,6 1-39 0,7-1-31 16,0-3-48-16,6-4-23 16,-19-40 2-16,20 47-13 15,-20-47-6-15,19 36-9 16,-19-36 6-16,0 0-2 0,0 0 0 15,-39 33-4-15,-6-18 0 16,-7-4-3-16,-12-8 6 16,-8 4 0-16,-5 1-6 0,6 6-2 15,-1 1 2-15,14 7 7 16,0-4 6-16,19 7-10 0,39-25-17 16,0 0-13-16,0 0-92 15,-39 44-342-15,39-44-449 16</inkml:trace>
  <inkml:trace contextRef="#ctx0" brushRef="#br0" timeOffset="1858">16325 356 2123 0,'0'0'351'16,"0"0"25"-16,0 0-63 16,0 0-113-16,-45 15-85 15,-7 18-53-15,-19 17-31 16,-7 9-11-16,-19 10-20 0,-13 7-191 16,-6 8-248-16,-7 0-451 15</inkml:trace>
  <inkml:trace contextRef="#ctx0" brushRef="#br0" timeOffset="2301">14765 1179 2461 0,'0'0'310'15,"33"11"-47"-15,-33-11-82 16,0 0-40-16,26 43-46 0,-26-43-33 16,-7 48-28-16,7-48-29 15,-39 43-5-15,0-14 0 0,1-14-48 16,5-11-23-16,1-8-10 16,-1-14-1-16,33 18 21 15,-38-48 22-15,18-6 8 0,1-1 15 16,6 8 1-16,0 3 21 15,0 15 71-15,13 29 1 0,0 0-9 16,0 0 8 0,-52 15 46-16,7 17 16 0,-7 9-28 15,-6 6-15-15,-20 0-19 16,-12 0-39-16,-14-3-17 0,-6 0 5 16,0-11-4-16,0-8-14 15,6-7 7-15,7-11 1 16,13-7-12-16,6-7-4 0,14-4 3 15,12-11-65-15,52 22-172 16,0 0-155-16,-33-50-281 0,33 50-339 16</inkml:trace>
  <inkml:trace contextRef="#ctx0" brushRef="#br0" timeOffset="2453">13691 1998 2131 0,'77'-4'277'16,"14"-18"-55"-16,13-3-121 0,6-8-55 15,0-7-306-15,0-7-505 16</inkml:trace>
  <inkml:trace contextRef="#ctx0" brushRef="#br0" timeOffset="2653">14959 141 2014 0,'0'0'499'16,"0"0"-55"-16,0 0-146 0,0 0-157 15,-64 59-62-15,-7 10-32 16,-27 7-103-16,-18 1-211 15,-26 10-308-15,-14 8-381 16</inkml:trace>
  <inkml:trace contextRef="#ctx0" brushRef="#br0" timeOffset="2916">12551 578 2621 0,'0'0'296'0,"0"0"36"16,0 0-27-16,0 0-98 16,0 0-42-16,0 0 25 0,7 66-74 15,-7 10-63-15,0 8-27 16,-7 10 4-16,14 1-27 0,-1 0-10 15,7-4-174-15,0 0-196 16,-6-11-213-16,-1-7-340 16</inkml:trace>
  <inkml:trace contextRef="#ctx0" brushRef="#br0" timeOffset="3445">12008 1197 822 0,'0'0'-10'0,"0"0"37"0,32-33 61 16,-32 33 47-16,0 0 112 15,0 0 62-15,0 0-5 0,0 0 14 16,0 0 16-16,0 0-77 16,0 0-52-16,0 0-27 15,0 0-48-15,32 33-32 0,-32-33-18 16,13 36-4-16,-13-36-24 15,0 0 1-15,7 40 6 0,-7-40-19 16,-20 37-25-16,20-37 5 16,-58 32-5-16,6-13-15 15,1-8 16-15,5-11 52 16,7-11 13-16,-6-8 23 0,6-10 9 16,7-11-12-16,0-18-19 15,-1-15-11-15,-6-21-24 16,7-19-12-16,0 4 47 0,12-1-30 15,-6 12-37-15,7 11 9 16,-7 18-54-16,7 14-263 0,6 11-140 16,13 44-102-16,0 0-343 15,-26-40-336-15</inkml:trace>
  <inkml:trace contextRef="#ctx0" brushRef="#br0" timeOffset="3618">12001 116 2149 0,'71'-25'405'16,"1"3"-111"-16,-8 3-136 16,1-2-81-16,-7 2-66 0,-12 9-358 15,-46 10-543-15</inkml:trace>
  <inkml:trace contextRef="#ctx0" brushRef="#br0" timeOffset="4061">11024 1353 2597 0,'-39'22'278'0,"-6"-7"-75"16,6-4-89-16,0-8-25 16,39-3-7-16,-45 0-33 0,45 0-15 15,0 0-7 1,0 0-27-16,-26-54 0 0,26 3 4 16,13 3-13-16,13 5 4 15,6 10-4-15,7 8 9 0,0 14 0 16,-1 11-5-16,1 18 9 15,-39-18 8-15,52 58-16 16,-20 8 8-16,-12-1 9 0,-1 4-19 16,-12 8 16-16,-14-5 8 15,-6-6-21-15,-13 3 10 0,-19-14 11 16,-13-8-16-16,-20-7 1 16,1-18-12-16,-14-11 9 15,7-18 12-15,0-12-12 16,6-17 0-16,7-19 7 0,12-14-1 15,14-18-19-15,13-11 13 16,19-4-3-16,13-4-9 16,13 4-156-16,13 0-256 0,13 4-503 15</inkml:trace>
  <inkml:trace contextRef="#ctx0" brushRef="#br0" timeOffset="4237">10370 254 2362 0,'84'-18'269'0,"20"0"-130"16,12-4-71-16,7-3-276 0,-6 6-581 15</inkml:trace>
  <inkml:trace contextRef="#ctx0" brushRef="#br0" timeOffset="19237">17322 3264 1238 0,'0'0'293'0,"0"0"-6"16,0 0-46-16,0 0-93 15,0 0-72-15,0 0-37 0,0 0 80 16,0 0 90 0,0 0-41-16,-6 44-27 0,6 7-38 15,6 3 6-15,14 12-44 16,-1-1-17-16,7 1 2 15,6-4-6-15,1 3-18 0,-7-3-18 16,6-7-3-16,-32-55 13 16,26 62 17-16,-26-62-12 0,0 0-16 15,19 50 1-15,-19-50 0 16,0 0 2-16,0 0-1 16,0 0-16-16,0 0 2 0,0 0 2 15,0 0 5-15,-45-43 1 16,45 43-3-16,-39-48 0 0,39 48-6 15,0 0 6-15,-26-43 0 16,26 43 0-16,0 0-12 16,0 0-1-16,0 0 17 15,0 0-2-15,0 0 3 16,0 0-65-16,0 0-87 0,0 0-107 16,0 0-147-16,0 0-240 15,0 0-153-15</inkml:trace>
  <inkml:trace contextRef="#ctx0" brushRef="#br0" timeOffset="19905">18105 3089 1028 0,'0'0'341'16,"0"0"-24"-16,0 0-115 15,0 0-99-15,0 0-57 16,0 0 183-16,0 0-77 0,-25 40-13 15,5 4-14-15,1 0-28 16,-7-4-15-16,0-7-9 16,26-33-16-16,-58 43-45 15,-1-14-9-15,1-14 11 0,0-4-1 16,6-11-18-16,7 0 10 16,45 0-5-16,-52-22 15 0,20-3 14 15,32 25-11-15,-33-33-3 16,33 33 28-16,0 0 1 15,-26-40-10-15,26 40-34 0,0 0-5 16,0 0 28-16,0 0 65 16,0 0-12-16,0 0-26 15,26 65 11-15,0-3 33 16,7 4 23-16,5-5 3 0,-5 9-48 16,6-1-12-16,-7-4-27 15,-6 4-18-15,0-3-9 16,-7-8-9-16,-6-7-169 0,-13-51-160 15,0 69-227-15,0-69-502 16</inkml:trace>
  <inkml:trace contextRef="#ctx0" brushRef="#br0" timeOffset="21773">10940 4003 3331 0,'0'0'535'15,"0"0"204"-15,0 0 31 16,0 0-196-16,0 0-217 0,58 22-175 16,-58-22-89-16,52 7-33 15,-52-7-66-15,0 0-320 0,0 0-469 16,0 0-124-16,0 0-30 15,0 0-468-15</inkml:trace>
  <inkml:trace contextRef="#ctx0" brushRef="#br0" timeOffset="20777">15924 3715 1479 0,'0'0'95'16,"0"0"53"-16,0 0 53 15,0 0 24-15,0 0-25 16,0 0-36-16,0 0-31 0,0 0-3 15,6 44-31-15,-6-44-26 16,0 47-34-16,0-47-22 16,-25 48-14-16,25-48 14 0,0 0-6 15,-46 47-2-15,46-47-17 16,0 0 8-16,0 0-16 16,0 0-34-16,-45 7-20 15,45-7-6-15,0 0 12 0,-19-58 34 16,12 11 11-16,7 47 10 15,-6-51-1-15,6 51 22 0,0 0 32 16,0 0-5-16,0 0 42 16,0 0 6-16,0 0-23 15,-52 36-27-15,52-36-16 0,-52 51-11 16,52-51 7-16,-58 47 0 16,58-47-17-16,-52 37-11 15,52-37 11-15,-52 18-17 16,52-18-64-16,-45-4-42 0,45 4-18 15,0 0 41-15,-52-51 41 16,20-3 7-16,6 7 30 16,13 3 7-16,13 44 11 0,-13-40-5 15,13 40-7-15,0 0 94 16,0 0 34-16,0 0 7 0,-26 43-38 16,13 1-30-16,-6 3-16 15,19-47 39-15,-20 59 23 16,20-59-1-16,-26 51-14 0,26-51 7 15,0 0-5 1,-45 25-2-16,45-25-9 0,0 0 12 16,-52-18 20-16,52 18-19 15,-45-62-30-15,19-3-34 0,7-12 0 16,-1-14-4-16,7-14-12 16,0-8-4-16,13 7-6 15,-6 8 8-15,6 18-10 0,0 18-128 16,-7 18-196-16,7 44-256 15,0 0-264-15,0 0-120 0</inkml:trace>
  <inkml:trace contextRef="#ctx0" brushRef="#br0" timeOffset="21357">14319 3581 1795 0,'0'0'349'16,"-26"-33"0"-16,26 33-134 0,0 0-84 15,-39-11-63-15,0 22-34 16,-6 14-34-16,6 15-3 16,0 4 10-16,7 3 4 15,12-3-4-15,7 3-19 0,20-7 9 16,6-7 11-16,-13-33-31 15,52 40-42-15,-1-14 16 16,1-15 24-16,-52-11 29 0,58 14-18 16,-58-14 1-16,0 0 20 15,0 0 6-15,0 0-6 0,0 0-7 16,-71 11-13-16,-7-11 13 16,1-7 19-16,-7-4-24 15,6-11-2-15,0-3 7 0,7-8 7 16,6-4 6-1,7-6-6-15,13-5-20 0,6 5 9 16,7 6 10-16,32 37-11 16,-26-40-1-16,26 40-6 0,0 0 34 15,0 0 88-15,0 0 24 16,0 0-1-16,0 0 11 16,-33 51 52-16,1 0-3 0,-20 0-19 15,-13 0 21-15,-19-4 7 16,-13-3 5-16,-13 0-62 0,-6-11-18 15,6-12-40-15,0-10-37 16,6-3-21-16,7-12-26 16,19-7 8-16,7-3 3 15,6-12-5-15,13-7-37 16,7-7-191-16,0-3-220 0,6-5-93 16,-6-6-257-16,6-8-445 15</inkml:trace>
  <inkml:trace contextRef="#ctx0" brushRef="#br0" timeOffset="21538">12215 3191 2585 0,'65'-7'419'0,"6"-4"-51"15,13 0-97-15,7-3-114 16,6-1-78-16,-7 1-37 15,-12-1-136-15,-20 8-229 0,-12 3-335 16,-46 4-519-16</inkml:trace>
  <inkml:trace contextRef="#ctx0" brushRef="#br0" timeOffset="37960">9949 3308 694 0,'0'0'114'0,"0"0"24"15,0 0 46-15,0 0 54 16,0 0 10-16,0 0-76 0,0 0 10 16,0 0-1-16,0 0-34 15,0 0-13-15,0 0-23 0,0 0-44 16,0 0-12-16,0 0-6 15,0 0 9-15,0 0 1 16,0 0-17-16,0 0 9 0,0 0 78 16,26 33-33-16,-6-1 1 15,-1 5 30-15,0 3-2 16,7 7-20-16,7 11-28 16,-7 0 0-16,6 8-22 0,7-1-13 15,-7 1-5-15,0-8-8 16,-6-3-24-16,7-4-1 15,-14-8 5-15,-19-43-9 0,0 0 0 16,26 48 9-16,-26-48-35 16,0 0-74-16,0 0-86 0,0 0-107 15,0 0-120-15,0 0-223 16,0 0-203-16</inkml:trace>
  <inkml:trace contextRef="#ctx0" brushRef="#br0" timeOffset="39288">9367 3402 449 0,'0'0'79'16,"0"0"43"-16,0 0 26 0,0 0-27 15,0 0-14-15,0 0-8 16,0 0 46-16,0 0 31 16,0 0-20-16,0 0-37 0,0 0 14 15,0 0 7-15,0 0-9 16,0 0-7-16,0 0-28 0,0 0-18 15,0 0-10-15,0 0-21 16,0 0-14-16,0 0-4 16,0 0 0-16,0 0-22 15,0 0 7-15,0 0 13 0,0 0-13 16,0 0 9-16,0 0 1 16,0 0-24-16,0 0 11 15,0 0-1-15,0 0-18 0,0 0 25 16,0 0-22-16,0 0-6 15,0 0 22-15,0 0-11 0,0 0 0 16,0 0 16-16,0 0-20 16,0 0 17-16,0 0 7 15,0 0 0-15,32 8 36 0,-32-8-25 16,32 18-15-16,-32-18 15 16,26 29-2-16,-26-29-1 15,33 33 1-15,-14-1 0 16,-19-32-10-16,19 41 14 0,-19-41-17 15,20 47-14-15,-20-47 8 16,19 47-3-16,-19-47-10 0,20 37 8 16,-20-37 6-16,0 0-17 15,0 0 16-15,0 0-10 16,19 40 0-16,-19-40 12 0,0 0-5 16,0 0-15-16,0 0 8 15,-52 25 0-15,14-10-4 0,-8-8 6 16,7 0-2-16,-6-7-10 15,6-3 10-15,0-1-23 16,39 4-5-16,-45-15 19 16,45 15 0-16,-45-14-8 0,45 14 11 15,0 0 6-15,0 0-14 16,0 0 20-16,0 0-9 16,0 0 3-16,0 0 9 0,0 0-17 15,0 0 2-15,0 0 10 16,-39-26-14-16,39 26 7 0,0 0 8 15,0 0-12-15,0 0 2 16,0 0 5-16,0 0-8 16,0 0 20-16,0 0-12 0,0 0-7 15,0 0 16-15,0 0-9 16,0 0-7-16,0 0 13 16,0 0-6-16,0 0-9 15,0 0 28-15,0 0-19 0,0 0-10 16,0 0 17-16,0 0-7 15,0 0-4-15,0 0 17 0,0 0-20 16,0 0 7-16,0 0 6 16,0 0-15-16,0 0 14 15,0 0-2-15,0 0-8 0,0 0 1 16,0 0 10-16,0 0-11 16,0 0 2-16,0 0 16 0,0 0-21 15,0 0 8 1,0 0 14-16,0 0-14 0,0 0 0 15,0 0 7-15,0 0-15 16,0 0 13-16,0 0 2 0,0 0-21 16,0 0 25-16,0 0-11 15,0 0-4-15,0 0 4 16,0 0 15-16,0 0-10 0,0 0 18 16,0 0-3-16,0 0-6 15,6 40-3-15,-6-40 8 0,-6 40 0 16,6-40 7-16,-13 44 17 15,0-8 10-15,13-36-19 16,-26 51 7-16,0-7-6 16,0 0-21-16,26-44-7 15,-58 58 4-15,0-7-5 0,6-7-6 16,7-12 7-16,-7 1-14 16,7-4 7-16,-1-7 4 0,14 0-9 15,32-22 5-15,-52 22-28 16,13-4-45-16,39-18-49 15,0 0-122-15,-51 14-201 0,51-14-277 16,-39 4-82-16</inkml:trace>
  <inkml:trace contextRef="#ctx0" brushRef="#br0" timeOffset="40497">10176 2543 886 0,'0'0'322'16,"0"0"21"-16,39-40-30 0,-39 40-85 15,0 0-44-15,0 0-26 16,0 0-22-16,-65 59-18 15,-6-1-27-15,-7 7-45 0,-6 5-27 16,-7-5-8-16,1 4-1 16,-7-11 5-16,6 4-10 15,13-14-5-15,7-12-48 16,13-7-57-16,12-11-93 0,46-18-45 16,0 0 10-16,-19-40 76 15,13-11 46-15,25-7 15 16,0-11 30-16,14-7 48 0,-7-1-3 15,0 12 25-15,-7 14 164 16,-6 11 36-16,-13 40-39 0,0 0 22 16,0 0 13-16,-52 25-28 15,7 15-23-15,-13 7-36 16,6 12-42-16,0-1-21 0,0-7-25 16,7 0-25-16,6-8-128 15,39-43-288-15,-45 44-496 16</inkml:trace>
  <inkml:trace contextRef="#ctx0" brushRef="#br0" timeOffset="43073">8027 3410 1378 0,'0'0'311'0,"0"0"-56"0,0 0-96 16,0 0 159-1,39 7-36-15,-7 15-79 0,7 14-75 16,0 8-52-16,-1 0-31 16,1 6-20-16,-6 1-5 0,-14-3-8 15,0-8-8-15,-6-4-17 16,-13-36-79-16,-32 47-97 0,32-47-44 16,-71 37-50-16,6-19-7 15,7-11 21-15,13-18 65 16,45 11 67-16,-39-40 85 0,26-11-24 15,13-7 57-15,13-15-35 16,13 4 74-16,-1-4-50 0,1 8 30 16,0 14 114-1,-6 11 43-15,-20 40 34 0,19-33-13 16,-19 33-44-16,0 0-62 16,0 0-23-16,-58 8 12 0,-7 17-9 15,-6 15-7-15,-7 7-14 16,1 4-31-16,12 0 12 15,26-3-24-15,20-5 25 0,19-6 26 16,0-37-6-16,58 40-13 16,13-19-8-16,7-6-5 0,-7-15-5 15,0-4-16-15,-6 4 17 16,-20-3 40-16,-45 3 90 16,39-4 12-16,-39 4-65 0,0 0 17 15,-39 26-1-15,-32 6 24 16,-20 19 6-16,-32 8-25 15,-6 6-29-15,-1 1-27 0,1-1-29 16,19-14-16-16,6-4-26 16,27-10-128-16,5-8-220 15,8-11-409-15,12-11-220 0</inkml:trace>
  <inkml:trace contextRef="#ctx0" brushRef="#br0" timeOffset="43504">6674 3308 1852 0,'58'7'373'0,"7"15"-14"16,0 3-56-16,6 8-69 0,-7 14-49 16,-12 12-29-16,-13 3-14 15,-20 3-23-15,-19 4-40 16,-19 4-37-16,-33 3-25 0,-19 4-9 16,-13 1-96-16,-13-1-129 15,-13-11-197-15,6-15-391 16,14-14-239-16</inkml:trace>
  <inkml:trace contextRef="#ctx0" brushRef="#br0" timeOffset="43800">6311 3748 1234 0,'0'0'209'16,"0"0"38"-16,-58-18-24 0,58 18-44 16,0 0-71-16,0 0-57 15,-32-40-42-15,25 0 8 0,7 40-3 16,26-47 9-16,-26 47-1 16,45-33 90-16,-6 22 80 0,-39 11 31 15,0 0-17-15,33 47-22 16,-27 4-37-16,-12 0-41 15,-14 4-49-15,-12-1-18 0,-14 4-31 16,1-3-178-16,-7-8-228 16,-6-10-476-16</inkml:trace>
  <inkml:trace contextRef="#ctx0" brushRef="#br0" timeOffset="44125">5638 3501 1824 0,'0'0'362'0,"0"47"0"16,-6-11-99-16,6-36-91 15,-46 40-64-15,1-11-20 0,-7-10 21 16,0-8 16-16,7-15-24 15,45 4-45-15,-45-29-24 16,19-11-11-16,6-15-5 0,8-18-4 16,12-21-12-16,6-19 0 15,7 4-9-15,6 0 12 16,7 14 1-16,-6 22-10 0,-7 19-7 16,0 17 6-16,-13 37-96 15,0 0-197-15,19 51-338 0,-13 18-393 16</inkml:trace>
  <inkml:trace contextRef="#ctx0" brushRef="#br0" timeOffset="44286">5321 3970 2088 0,'0'0'353'0,"0"0"-93"16,0 0-119-16,0 0-67 15,0 0-143-15,0 0-440 16,45-36-470-16</inkml:trace>
  <inkml:trace contextRef="#ctx0" brushRef="#br0" timeOffset="45213">4382 3111 2146 0,'39'8'348'16,"6"13"-29"-16,7 5-63 0,6 10-51 16,-6 4-89-16,-6 0-54 15,-8 4-26-15,-12-4-18 16,-19 4-7-16,-14-1-5 0,-12-3 3 15,-20 0-7-15,-13-10-22 16,7-5-31-16,0-10-15 16,6-12-9-16,39-3 4 0,-46-25 4 15,14-12-1-15,13-10 20 16,6-4 20-16,6 0 12 0,7 4 9 16,-13 10 7-16,13 37-7 15,0 0 1-15,0 0 2 16,-45-14 4-16,0 28 0 0,6 16 0 15,0 6 0-15,13 8 0 16,13-1 9-16,7 5-6 16,19-5 3-16,-13-43 7 15,45 48-13-15,7-12-4 0,0-14 4 16,-7-11 0-16,-6 0 4 16,-39-11 7-16,0 0-4 0,45 7-7 15,-45-7-4-15,0 0-1 16,0 0-1-16,0 0 6 0,0 0 0 15,0 0 13-15,0 0-13 16,0 0 6-16,-52 4 1 16,52-4 11-16,-52 7-18 0,52-7 13 15,-58 0-21-15,58 0 16 16,-52-7-11-16,1-1 3 16,5-3 3-16,7 0 2 15,1 0-8-15,-8-3 3 0,7 7 0 16,1-1 8-16,38 8 19 15,-52-7 9-15,13 3-3 0,39 4 3 16,-45 8-16-16,45-8 19 16,-39 25 9-16,39-25 1 0,-26 44-2 15,13 0 10-15,13-4 13 16,0-40-18-16,19 65 12 16,1-18 9-16,12-3-1 15,-32-44-26-15,52 51-18 0,-52-51-14 16,52 40-11-16,-52-40 8 15,0 0-5-15,0 0 7 16,0 0-5-16,0 0-8 0,39 11-4 16,-39-11 4-16,0 0 0 15,0 0-5-15,0-51 5 0,0 51-6 16,0 0 6-16,-20-44-4 16,20 44 4-16,0 0 0 0,0 0 0 15,0 0 0-15,0 0-3 16,-52 15 7-16,52-15-8 15,0 0 10-15,-45 73-13 16,13-4 20-16,12 0-1 0,20 7-5 16,7 5-5-16,19 2-13 15,6 5-189-15,7 3-198 16,6 0-365-16,-6-4-449 0</inkml:trace>
  <inkml:trace contextRef="#ctx0" brushRef="#br0" timeOffset="45853">3042 2893 939 0,'0'0'257'0,"-6"-37"2"0,6 37 181 15,0 0 5-15,26 40-89 16,-7 26-53-16,1 14-52 16,5 15-70-16,1 7-53 0,0 0-42 15,7-4-48-15,-1 0-24 16,0-7-28-16,1-7-234 16,-7-8-339-16,-7-3-544 15</inkml:trace>
  <inkml:trace contextRef="#ctx0" brushRef="#br0" timeOffset="46216">2460 3428 1998 0,'0'0'61'0,"0"0"127"16,-13 44 19-16,6-8-17 16,7-36-53-16,-6 51-45 0,-14-11-60 15,20-40-2-15,-38 51-6 16,38-51-20-16,-59 44 6 0,1-15 38 16,6-18 17-16,7-8 22 15,45-3-20-15,-52-18-19 16,52 18 2-16,-58-51-5 0,19-4-17 15,7-10-24-15,12-11-4 16,-6-15 4-16,7-11 3 16,6 0-10-16,0 3-9 15,0 12 12-15,0 14-19 0,7 19-161 16,-1 10-231-16,7 44-453 16</inkml:trace>
  <inkml:trace contextRef="#ctx0" brushRef="#br0" timeOffset="46397">2104 2991 1996 0,'64'7'404'16,"1"-10"-54"-16,0-8-113 15,0-7-112-15,6 3-55 16,-13 4-132-16,-6 0-258 0,-52 11-335 15,0 0-249-15</inkml:trace>
  <inkml:trace contextRef="#ctx0" brushRef="#br0" timeOffset="46857">1405 3461 2191 0,'0'0'334'16,"0"0"-89"-16,0 0-107 15,0 0-65-15,-39-19-37 0,39 19-24 16,0 0-2-16,0 0-13 16,-20-43 16-16,20 43-13 0,0-37 3 15,0 37-10-15,0 0 12 16,0 0-10-16,0 0 14 15,0 0-9-15,39 0 11 0,0 22-20 16,0 7 19-16,0 15-20 16,0 0 28-16,6 3-31 15,0 4 26-15,0 0 24 16,-6-4 52-16,-13 0-8 0,-6-3-3 16,-14 0-33-16,-6-44-7 15,-39 54-16-15,-13-10-4 0,1-11-22 16,-14-8 18-16,-6-14-22 15,0-7 23-15,-1-15-15 16,8-7 6-16,5-15-14 0,1-7 17 16,13-15-9-16,6-6 11 15,7-16-21-15,6-3 12 0,13-7-21 16,13-8-140 0,6 0-279-16,7 4-401 0,0 11-168 15</inkml:trace>
  <inkml:trace contextRef="#ctx0" brushRef="#br0" timeOffset="47018">1230 2926 1442 0,'52'-30'337'0,"6"5"-103"0,-6 0-116 16,-7 3-63-16,-45 22-281 15,58-18-457-15</inkml:trace>
  <inkml:trace contextRef="#ctx0" brushRef="#br0" timeOffset="47245">395 3472 2107 0,'0'0'484'0,"0"0"-90"16,-26 54-85-16,19-10-68 15,1-1-72-15,-7 8-84 16,-6 8-34-16,-20 3-35 0,-7 3-90 16,-12 8-135-16,0-8-155 15,-7-3-235-15,65-62-335 0</inkml:trace>
  <inkml:trace contextRef="#ctx0" brushRef="#br0" timeOffset="47873">0 2813 1779 0,'0'0'322'0,"0"0"17"15,0 0-127-15,0 0-47 16,39-4 76-16,-39 4 6 0,26 58-37 16,-7 4-42-16,0 15-69 15,-6 6-40-15,7 1-13 16,-1 0-32-16,7 0 5 16,0-1-19-16,0-6-120 0,0-1-222 15,-13-7-313-15,-7-11-414 16</inkml:trace>
</inkml:ink>
</file>

<file path=ppt/ink/ink1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5:38.768"/>
    </inkml:context>
    <inkml:brush xml:id="br0">
      <inkml:brushProperty name="width" value="0.1" units="cm"/>
      <inkml:brushProperty name="height" value="0.1" units="cm"/>
      <inkml:brushProperty name="color" value="#ED1C24"/>
      <inkml:brushProperty name="fitToCurve" value="1"/>
    </inkml:brush>
  </inkml:definitions>
  <inkml:trace contextRef="#ctx0" brushRef="#br0">233 491 1043 0,'0'-36'209'0,"0"36"98"16,0 0-3-16,0 0-94 16,0 0-115-16,0 0-54 0,0 0-12 15,0 0 115-15,-13 47-51 16,7 15-24-16,-1 7-28 15,7 7-31-15,0 5 26 0,0-9 12 16,0 1-11-16,0-7-12 16,0-8 1-16,0-7-20 0,0-11-6 15,-6-7 12-15,6-33-12 16,0 0 20-16,0 0-13 16,0 0-4-16,0 0-11 15,0 0 8-15,0 0-9 0,-13-51 2 16,7-8 4-16,-1-10 0 15,7-7-6-15,0-19 5 0,13-10-2 16,0-1 6-16,6 12 0 16,7 10-7-16,7 22-1 0,6 18 0 15,12 15 5-15,8 18 3 16,-1 19 22-16,7 17-4 16,-1 15 17-16,-12 11 7 0,0 11 18 15,-13 3 9-15,-13 1 10 16,-13-4 24-16,-13 0 14 15,-13-4-18-15,-13 0-15 0,-13 0-26 16,-13-7-18-16,-13 0-9 16,-6-3-19-16,-13-8-4 15,0-4 3-15,0-11-2 0,6-3-15 16,13-7 2-16,7-4-40 16,13-8-89-16,12 1-88 0,33-4-166 15,0 0-276-15,0 0-102 16</inkml:trace>
  <inkml:trace contextRef="#ctx0" brushRef="#br0" timeOffset="436">1062 866 1145 0,'52'29'264'0,"-52"-29"37"0,51 29-49 16,-5-14-77-16,-46-15-90 15,58 0-29-15,0-4-16 16,-12 0-25-16,-46 4-19 16,51-18 9-16,-51 18-2 0,52-36-8 15,-52 36 9-15,39-44 17 16,-39 44-21-16,13-54 16 0,-13 54-10 15,-13-51 37-15,13 51-9 16,-45-37-21-16,-1 23-3 0,-5 17 19 16,-8 12 6-16,1 18 27 15,-7 7 28-15,14 14-22 16,-8 5 5-16,14-1 4 0,13 0-2 16,12 0-23-16,14-3-6 15,6-4-6-15,19-4 2 0,7-3-3 16,6-8-4-16,14-7-10 15,6-7-18-15,-1-4-7 0,8-10-21 16,-8-8-90 0,-12-4-204-16,-39 4-245 0,58-29-221 15</inkml:trace>
  <inkml:trace contextRef="#ctx0" brushRef="#br0" timeOffset="1115">1988 615 1032 0,'0'0'303'0,"0"0"-9"0,0 0-12 16,0 0-60-16,32-44-47 16,-32 44-54-16,0 0-10 15,0 0-47-15,0 0-20 0,0 0-29 16,0 0-20-16,0 0-3 16,-45 18 16-16,12 12-8 15,-6 13 15-15,14 4-2 0,-1 1-22 16,13-1 18-16,0-7 12 15,6 0-1-15,7-40-1 16,20 40-6-16,-20-40-7 0,0 0-2 16,45 33-9-16,-6-22 15 15,-39-11-2-15,45-15 4 0,-45 15-10 16,45-40-10-16,-6 0-1 16,-13-3 9-16,0-5 0 0,-6 1-4 15,-1 0 0-15,-6 3-1 16,-13 44-4-16,13-33 4 0,-13 33 8 15,0 0 1 1,0 0 0-16,26 66-4 0,-7 14 4 16,1 11 5-16,-1 14-5 15,0 12 25-15,-6 10 9 0,-6 4-18 16,-14 4 0-16,1-11-4 16,-1-8 18-16,-12-18 27 0,-7-18 17 15,0-18-8-15,-13-14-23 16,1-16-16-16,-8-17 34 0,1-11 10 15,6-15-23-15,0-15-21 16,7-14-4-16,-1-18-11 16,8-19-16-16,12-17-4 15,13-8 0-15,6-4-4 0,7 1-14 16,19 7-83-16,1 10-124 16,6 12-178-16,6 10-143 0,7 8-145 15,-7 11 9-15</inkml:trace>
  <inkml:trace contextRef="#ctx0" brushRef="#br0" timeOffset="1496">2687 608 1574 0,'0'0'344'15,"0"0"-105"-15,0 0-84 0,0 0-74 16,0 0-29-16,0 0 76 16,0 0 42-16,39 11-23 0,-39-11-6 15,45 65-18-15,-6-3 0 16,-13 7-31-16,-7 0-20 0,0 4-6 16,-12-8-13-16,-1 1-21 15,7-15-14-15,-6-7-6 0,-7-12-9 16,0-32 1-1,0 0 63-15,0 0 61 0,13 26 24 0,-13-26-44 16,0 0-59 0,0 0-28-16,0 0-18 0,6-58 2 15,1-4-1-15,12-7-9 16,1-4-35-16,5-4-61 0,8 8-74 16,-1 4-106-16,1 10-169 15,-1 8-283-15,-32 47-174 0</inkml:trace>
  <inkml:trace contextRef="#ctx0" brushRef="#br0" timeOffset="2443">3632 957 1643 0,'0'0'283'16,"39"-29"-39"-16,-39 29-77 0,0 0-46 16,32-47-27-16,-32 47-9 15,13-40-1-15,-13 40-26 0,0 0-23 16,-13-44-10-16,13 44-2 16,0 0-1-16,0 0-19 0,-52-29 1 15,7 14-1-15,6 19-7 16,39-4-1-16,-52 22-1 15,7 7-2-15,45-29 8 16,-45 54 12-16,12-3 16 0,7-7 5 16,7 0-15-16,12-1 9 15,1-3 2-15,12 0 1 0,-6-40 5 16,26 44-6-16,-26-44-8 16,39 36-10-16,0-17-2 0,-7-12 10 15,-32-7-4-15,52-15-19 16,-6-10 15-16,-8-4-8 0,-5-11-11 15,6-4 8-15,-14-14-7 16,1 0 7-16,-6-1 7 16,-1 5 0-16,-12 6-3 15,-7 48-4-15,13-36-4 0,-13 36-1 16,0 0 0-16,0 0 11 16,6 44-2-16,-6 10 1 0,13 8-5 15,0 0 11-15,6 0 2 16,1 3-13-16,6-6 6 0,6-5-1 15,7-6-9-15,-7-8-9 16,7-15-76-16,-39-25-108 16,45 11-66-16,-12-22-14 0,-33 11-26 15,45-58-24-15,-6-8 21 16,0-14 102-16,0-22 37 16,6-21 47-16,0-16 75 0,7-6 33 15,6-8 37-15,1 11 93 16,-14 22 204-16,-6 25 49 15,-7 26-83-15,-12 22-134 0,-20 47-71 16,0 0 38-16,0 33-23 16,0 28-14-16,-7 30 46 0,7 15 2 15,0 18-31-15,0 7-22 16,13 11-10-16,0 0-17 0,6 0-23 16,7-4-10-16,-6-11-14 15,6-10-5-15,-14-19 9 16,-5-22-1-16,-1-17 6 15,-12-23-10-15,6-36-4 0,0 0-9 16,-39-18-10-16,-6-19-20 16,12-17-23-16,1-15-17 0,0-15 14 15,6-11 19-15,0-10 14 16,7-12 16-16,-1 1 5 0,1 18 24 16,6 10-13-16,6 19-7 15,1 15 7-15,-1 13 0 0,7 41 2 16,0-36-23-16,0 36 12 15,46-11 9-15,5 11 6 16,8 11-3-16,12 4-3 16,7 3-217-16,-1 0-157 0,14-3-200 15,-1-4 2-15</inkml:trace>
  <inkml:trace contextRef="#ctx0" brushRef="#br0" timeOffset="2719">5457 731 1951 0,'0'0'262'0,"0"0"-80"0,13 37-18 16,-13-37 77-16,7 47-44 15,6 4-40-15,-7 4-32 16,7 14-41-16,6 0-34 0,1 11-29 15,6 0-5-15,0 0-11 16,6-4-10-16,0-6-25 0,-6-16-63 16,-6-14-97-16,-20-40-101 15,0 0-108-15,0 0-142 0,58-18-6 16,-26-18 97-16,7-23 22 16</inkml:trace>
  <inkml:trace contextRef="#ctx0" brushRef="#br0" timeOffset="2869">5975 309 1963 0,'0'0'262'0,"-13"-36"-94"15,13 36-60-15,0 0-57 0,0 0-24 16,0 0 7-16,0 0-21 16,0 0-25-16,0 0-121 0,0 0-314 15,20 69-236-15</inkml:trace>
  <inkml:trace contextRef="#ctx0" brushRef="#br0" timeOffset="3236">6389 957 1471 0,'-38'55'193'0,"5"-12"20"15,7-3-52-15,7 8-1 0,12-1-38 16,1 4-39-16,12 3-23 16,7-3-16-16,7-7-9 15,6-8-6-15,-26-36-2 0,38 33-12 16,-38-33 2-16,52-3-5 16,-19-19-1-16,-1-11-11 15,0-14 5-15,-12-12-9 0,6-6-4 16,-7-15 5-16,-12-4-2 15,-1-7 20-15,-12 7 115 0,-1 15 13 16,-6 15-53-16,0 17-40 16,13 37-25-16,-45-14-11 0,-7 21-7 15,7 15 5-15,-1 11-12 16,8 7-9-16,-1 7-132 0,13 0-237 16,6 1-323-16,14-5-76 15</inkml:trace>
  <inkml:trace contextRef="#ctx0" brushRef="#br0" timeOffset="3687">7043 648 1837 0,'0'0'66'16,"39"-22"-37"-16,-39 22 111 0,39 18 20 15,-39-18-9-15,45 55-31 16,-12-1-21-16,-8 4-9 16,1 4-18-16,-6 0-21 0,-1-4-18 15,-6 1-22-15,-6-8 0 16,-1-8-2-16,-6-43-9 16,7 40 0-16,-7-40 9 0,0 0 10 15,0 0-1-15,0 0-22 16,0 0-10-16,0 0 5 0,51-54 1 15,-5-12 14-15,5-10 2 16,-5 3-13-16,-7 0 29 0,-1 11 40 16,-5 15 11-16,-33 47-13 15,32-47-31-15,-32 47-17 16,0 0 34-16,39-8 15 16,-39 8-8-16,39 59-27 0,-7 6-19 15,1 4-1-15,-1 4-3 16,0-4-1-16,14 0 1 0,-1-7 8 15,0-4-13-15,7-10-19 16,0-12-90-16,-13-10-157 0,-39-26-134 16,51 3-264-16,-12-14-177 15</inkml:trace>
</inkml:ink>
</file>

<file path=ppt/ink/ink14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7:12.334"/>
    </inkml:context>
    <inkml:brush xml:id="br0">
      <inkml:brushProperty name="width" value="0.1" units="cm"/>
      <inkml:brushProperty name="height" value="0.1" units="cm"/>
      <inkml:brushProperty name="color" value="#3165BB"/>
      <inkml:brushProperty name="fitToCurve" value="1"/>
    </inkml:brush>
  </inkml:definitions>
  <inkml:trace contextRef="#ctx0" brushRef="#br0">4214 1198 1082 0,'0'0'262'16,"0"0"113"-16,0 0-20 15,-6 29-28-15,-14 7-62 16,20 11-38-16,-13 8-70 15,-6 7-69-15,0 3-31 0,-14 1-34 16,1-4-12-16,-7-4-3 16,-6-3-171-16,-7-8-332 0,0-14-400 15</inkml:trace>
  <inkml:trace contextRef="#ctx0" brushRef="#br0" timeOffset="520">3683 1150 1044 0,'0'0'311'0,"0"0"16"16,0 0-11-16,0 0-74 15,0 0-75-15,26 51-50 0,-13-11-6 16,-13 0-41-16,0-3-49 16,0-37 10-16,-13 47-20 15,13-47-11-15,-32 44 5 16,32-44 4-16,-45 22-9 0,6-11-9 16,0-11 12-16,39 0-22 15,-39-30-24-15,39 30 16 0,-39-51 7 16,20-3 6-16,6-4-3 15,13-1 12-15,13 5 11 16,-13 10 0-16,0 8-14 0,0 36-6 16,0 0 24-16,0 0 75 15,0 0-13-15,0 0 36 0,-39 54 15 16,-6-6 30-16,6 3 1 16,-19-4-8-16,-14-3-12 0,-12-8-10 15,-13-7-19 1,-13-3-23-16,-13-8-29 0,0-7-26 15,7-11-2-15,12-8-7 16,13 1-8-16,14-7-16 0,12-5 10 16,20 1-2-16,45 18-97 15,0 0-169-15,-26-33-163 0,26 33-335 16,32-36-299-16</inkml:trace>
  <inkml:trace contextRef="#ctx0" brushRef="#br0" timeOffset="717">4065 685 2169 0,'0'0'318'15,"0"0"-27"-15,26-8-131 0,-26 8-86 16,0 0-29-16,0 0-40 15,0 0-285-15,0 0-417 0,0 0-218 16</inkml:trace>
  <inkml:trace contextRef="#ctx0" brushRef="#br0" timeOffset="1024">4900 0 1611 0,'-51'33'398'0,"-14"3"-53"16,0 8-51-16,-13 3-117 0,-6 1-78 15,-6-5-53-15,-7-6-4 16,-1-4-39-16,1-8 7 0,0-10-20 16,13-4-47-16,6-11-21 15,14-11-36-15,12-11 27 16,52 22 6-16,-39-44 60 0,13 4 0 15,26 40 23-15,-26-44 11 16,26 44 1-16,0 0 51 0,-45 0 7 16,-7 30-3-16,0 13-47 15,-6 12 1-15,0 10-11 0,6 1-9 16,-6 3-294-16,0 0-436 16</inkml:trace>
  <inkml:trace contextRef="#ctx0" brushRef="#br0" timeOffset="1823">1560 728 1455 0,'0'0'208'0,"0"0"200"0,0 0-17 16,0 0-135-16,-6 48-84 15,-1 2-72-15,-12 9 10 16,6-5-24-16,-7 5-39 0,14-1-31 16,-7-4 2-16,7 1-22 15,6-55 26-15,-13 58-27 16,13-58 5-16,-13 51 5 0,13-51 5 15,0 0-20-15,0 0 16 16,-52 15-13-16,52-15 11 0,-45-15-8 16,45 15 10-16,-46-44-18 15,46 44 18-15,-32-47-10 0,32 47-1 16,0 0-3-16,0 0 16 16,0 0-13-16,0 0 5 15,0 0-7-15,0 0 4 0,0 0 12 16,0 0-6-16,-45 58-3 15,45-58-4-15,-39 62 12 16,39-62-13-16,-39 51 17 0,39-51-15 16,0 0 12-16,-65 37-9 15,65-37-10-15,0 0 4 0,-52 10-42 16,52-10-14-16,0 0-15 16,-32-43-18-16,19-1 16 0,13 44 60 15,-6-47-7-15,6 47 26 16,0 0-33-16,0 0 37 0,0 0-12 15,0 0 21 1,0 0-13-16,0 0 9 0,6 54-9 16,-6-54 23-16,0 70-5 15,-6-9 9-15,6-61-20 0,-13 59 1 16,13-59-5-16,-26 51 3 16,26-51-18-16,0 0 24 0,-65 29-21 15,65-29-3-15,-52-11-19 16,52 11 21-16,0 0-25 0,-45-73 24 15,19 8-8-15,7 6 28 16,6 16-9-16,13 43 47 0,0 0-11 16,0 0 49-1,0 0 27-15,-65-19 0 0,7 30-22 0,-1 18-26 16,-12 11-1-16,0 4-33 16,-7 11-10-16,14-4-20 15,-8 0 6-15,8-4-132 16,12-7-179-16,52-40-358 0,-65 36-301 15</inkml:trace>
  <inkml:trace contextRef="#ctx0" brushRef="#br0" timeOffset="1996">790 936 2109 0,'39'-8'189'0,"-39"8"15"16,0 0-83-16,0 0-70 0,0 0-47 16,0 0-332-16,0 0-372 15</inkml:trace>
  <inkml:trace contextRef="#ctx0" brushRef="#br0" timeOffset="2224">2797 11 2024 0,'0'0'328'16,"-26"44"28"-16,-7-15-116 0,1-4-75 15,-13 5-95-15,-14 6-19 16,-5 8-40-16,-8-1-28 15,-5 8-205-15,-14 0-238 0,0 4-322 16,1-4-47-16</inkml:trace>
  <inkml:trace contextRef="#ctx0" brushRef="#br0" timeOffset="2405">1217 739 2193 0,'0'0'352'16,"0"0"-46"-16,0 0-99 0,0 0-89 15,0 0-79-15,0 0 0 16,0 0-139-16,0 0-211 0,0 0-513 16</inkml:trace>
</inkml:ink>
</file>

<file path=ppt/ink/ink14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7:18.339"/>
    </inkml:context>
    <inkml:brush xml:id="br0">
      <inkml:brushProperty name="width" value="0.1" units="cm"/>
      <inkml:brushProperty name="height" value="0.1" units="cm"/>
      <inkml:brushProperty name="color" value="#3165BB"/>
      <inkml:brushProperty name="fitToCurve" value="1"/>
    </inkml:brush>
  </inkml:definitions>
  <inkml:trace contextRef="#ctx0" brushRef="#br0">18241 1167 497 0,'0'0'163'0,"0"0"70"0,0 0-31 15,0 0-12-15,0 0-47 16,0 0-37-16,0 0-4 15,0 0 18-15,-58 25-29 0,58-25 7 16,-71 55-37-16,71-55 7 16,-46 65-29-16,46-65-13 0,-25 70-12 15,25-70 18-15,6 58 2 16,-6-58-4-16,0 0-27 16,0 0-12-16,52 40 20 0,-52-40 2 15,0 0-3-15,52 0-8 16,-52 0-18-16,0 0 12 15,0 0 17-15,0 0 4 16,0 0-17-16,0 0-13 0,0 0 13 16,0 0 0-16,0 0-185 15,0 0-394-15</inkml:trace>
  <inkml:trace contextRef="#ctx0" brushRef="#br0" timeOffset="546">17283 1396 1692 0,'0'0'303'0,"-52"37"-20"16,52-37-85-16,-13 43-86 15,13-43-33-15,0 0-27 0,20 44-52 16,-20-44 0-16,0 0 14 16,45 14-2-16,-45-14 3 0,0 0-21 15,58-25-3 1,-58 25 12-16,39-47-3 0,-6 7 4 16,-33 40-1-16,13-51 16 15,-13 51 22-15,0 0-5 0,0 0 29 16,0 0 47-16,-59 11-9 15,8 18-41-15,-1 11-16 16,0 0-14-16,-6 3-12 0,-1 1-2 16,8-7-23-16,-8-8 1 15,14-4 12-15,45-25-2 16,-58 11-21-16,58-11-46 0,0 0 0 16,0 0 12-16,-26-47 3 15,19-1 16-15,20-6 3 16,7-4 27-16,-1 3 8 15,1 8-8-15,-20 47-5 0,0 0-9 16,0 0 30-16,0 0 84 16,0 0-9-16,0 0-37 15,-52 47-16-15,-6 4-5 0,12 4-17 16,-5-1-26-16,5 1-12 16,1-8-141-16,0-3-205 0,45-44-294 15,-52 40-145-15</inkml:trace>
  <inkml:trace contextRef="#ctx0" brushRef="#br0" timeOffset="858">16435 1276 1755 0,'0'0'387'16,"0"0"-37"-16,0 0-75 0,-45 40-67 15,45-40-39-15,-45 55-27 16,45-55-17-16,-52 58 6 0,-6-14-30 16,-1-8-13-1,-18-3-20-15,-8-1 9 0,-12-6-2 16,-19-1-22-16,-1-6-28 16,-6-5-21-16,-6-3 3 0,-7-4 3 15,-7-7-6-15,8 0-12 16,5-3 1-16,20-8 7 15,13 4-18-15,13-4-69 0,26 0-87 16,12 3-121-16,46 8-208 16,0 0-438-16</inkml:trace>
  <inkml:trace contextRef="#ctx0" brushRef="#br0" timeOffset="1039">15089 1192 2235 0,'64'-3'345'15,"-12"-1"-110"-15,7-3-122 16,5 0-66-16,-5-4-22 0,-1 0-225 16,-58 11-414-16,65-11-324 15</inkml:trace>
  <inkml:trace contextRef="#ctx0" brushRef="#br0" timeOffset="1268">14137 1454 2545 0,'0'0'390'15,"-6"48"-46"-15,6-48-81 0,-26 54-115 16,-13-6-81-16,-13-5-24 16,-6-3-31-16,-20-3-126 15,7-1-161-15,0-7-198 16,0-3-294-16,12-12-120 16</inkml:trace>
  <inkml:trace contextRef="#ctx0" brushRef="#br0" timeOffset="1443">14144 963 2620 0,'0'0'258'0,"39"-18"-77"16,-39 18-88-16,0 0-42 15,38-4-49-15,-38 4-239 16,0 0-373-16,0 0-379 15</inkml:trace>
  <inkml:trace contextRef="#ctx0" brushRef="#br0" timeOffset="1894">13464 1320 2002 0,'0'0'391'0,"0"0"-105"16,0 0-99-16,0 0-90 16,52 58-52-16,-52-58-13 0,0 0-19 15,39 55-6-15,-39-55-4 16,0 0-3-16,0 0-60 16,0 0-35-16,0 0-12 0,-52 36-5 15,52-36 19-15,0 0-3 16,0 0-6-16,6-62 27 0,20 7 39 15,-26 55 14-15,46-58 41 16,-46 58 70-16,0 0 19 16,0 0 81-16,0 0 5 0,0 0-40 15,0 0-26 1,0 0-57-16,0 0-31 0,-85 40-23 16,14-3-2-16,0-12-3 15,6-7-9-15,7-3-3 0,13-11 0 16,45-4 21-16,-52-15 22 15,52 15 9-15,-39-44-14 16,20-3-17-16,19-8-10 0,6-10-1 16,1-15-5-16,12-4-5 15,-6 8-10-15,0 10-139 0,0 15-268 16,-13 51-532-16</inkml:trace>
  <inkml:trace contextRef="#ctx0" brushRef="#br0" timeOffset="2234">12461 1105 1904 0,'0'0'423'16,"0"0"-53"-16,0 0-82 0,45-7-86 15,-45 7-49-15,58 51-29 16,-12 7-44-16,-14 15-31 15,-13 3-32-15,-19 8 0 16,-19-4-10-16,-26-7 6 0,-20-4-18 16,-19-7-3-16,-20-15 8 15,-12-14-5-15,-7-11-1 16,6-19-6-16,7-14-2 0,13-14 17 16,0-12 5-16,19-17-6 15,7-8-6-15,13-11 14 0,12-7 16 16,14-4 4-16,26 4-21 15,19 8 0-15,12 2-4 16,14 16-54-16,13 10-229 0,6 15-354 16,-6 7-466-1</inkml:trace>
  <inkml:trace contextRef="#ctx0" brushRef="#br0" timeOffset="2399">11574 1272 1903 0,'0'0'467'16,"0"0"-33"-16,0 0-112 15,0 0-146-15,45 19-100 0,-45-19-117 16,0 0-247-16,0 0-510 16</inkml:trace>
  <inkml:trace contextRef="#ctx0" brushRef="#br0" timeOffset="2618">10596 1178 2524 0,'0'0'337'16,"0"0"-53"-16,0 0-57 15,-13 43-82-15,-6 8-75 0,-13 11-45 16,-14 7-36-16,-12 1-143 0,-7-5-169 16,-6 4-278-1,6-14-265-15</inkml:trace>
  <inkml:trace contextRef="#ctx0" brushRef="#br0" timeOffset="3054">10279 1054 2025 0,'0'0'297'0,"0"0"-28"16,0 0-78-16,-13 40-86 16,-6 4-44-16,-1-1-26 15,1 5-35-15,-13-5 0 16,32-43-19-16,-59 55-98 0,8-19-91 15,5-10-76-15,-6-15-18 16,52-11 21-16,-51-18 58 16,51 18 34-16,-39-62 71 0,13-4 85 15,7 8 1-15,12 3 187 16,-6 15 118-16,13 40-33 16,0 0-1-16,0 0 46 15,-45-7-19-15,6 22-59 0,-13 17-13 16,-6 8-2-16,-13 8-20 15,-13-5-34-15,-20 5-48 0,-6-12-36 16,-7-3-20-16,-6-8-17 16,7-6-9-16,6-9-14 15,13-2 6-15,6-12 6 0,7-10-3 16,19-5-3-16,7-10-28 16,19-4-86-16,7-10-111 15,19-4-207-15,19-4-392 0,14 0-195 16</inkml:trace>
  <inkml:trace contextRef="#ctx0" brushRef="#br0" timeOffset="3243">10609 661 2290 0,'46'-4'454'0,"-46"4"-54"0,32-3-112 15,-32 3-130-15,0 0-83 16,0 0-80-16,0 0-192 16,0 0-179-16,0 0-285 0,0 0-234 15</inkml:trace>
  <inkml:trace contextRef="#ctx0" brushRef="#br0" timeOffset="3558">11056 239 1960 0,'0'0'321'0,"0"0"38"16,0 0-54-16,0 0-74 15,0 0-84-15,0 0-70 0,-52 14-34 16,-13 12-17-16,-6-1-18 16,-19 8-4-16,-7-4-54 15,-14 4-68-15,8-11-69 16,6-8-31-16,13-10 14 0,19-8 37 15,20-17 44-15,12-20 58 16,27-6 42-16,12-7 2 16,7 3 48-16,7 7 109 0,-20 44 11 15,13-40-7-15,-13 40 11 16,0 0 4-16,0 0-56 0,-46 29-53 16,-6 11-27-16,-6 7-33 15,-13 8-222-15,0 7-381 16,-13 3-388-16</inkml:trace>
  <inkml:trace contextRef="#ctx0" brushRef="#br0" timeOffset="3963">7321 570 2087 0,'-32'-4'263'0,"32"4"-5"15,0 0-5-15,0 0-63 16,38 33-42-16,8 4-14 0,-1 13-14 16,0 5-28-1,1 3-44-15,-8 4-26 0,-5-4-15 16,-1 8 5-16,-12-4-61 15,-14 0-201-15,1-4-351 0,-14 0-460 16</inkml:trace>
  <inkml:trace contextRef="#ctx0" brushRef="#br0" timeOffset="4291">7068 1123 2175 0,'-45'40'315'0,"45"-40"-27"16,-39 44-65-16,-6-4-98 16,6-11-54-16,0-3-32 15,39-26-11-15,-51 25 21 0,51-25 33 16,-46 11-15-16,46-11-7 15,-39-22-13-15,39 22-8 0,-32-55-10 16,13-3-4-16,6-11-7 16,0-7-10-16,0-15-1 15,0 0-2-15,6 0-15 0,1 11 17 16,-1 11-36-16,1 10-141 16,6 19-192-16,0 40-373 15,0 0-191-15</inkml:trace>
  <inkml:trace contextRef="#ctx0" brushRef="#br0" timeOffset="4451">6861 908 1134 0,'59'0'367'0,"-1"-10"-14"0,0-9-83 15,0-2-107 1,1-1-80-16,-8 3-37 0,-12 5-268 15,-39 14-414-15</inkml:trace>
  <inkml:trace contextRef="#ctx0" brushRef="#br0" timeOffset="4894">6363 1207 1544 0,'0'0'433'0,"0"0"-9"16,-45 14-119-16,45-14-100 16,-46 11-97-16,1-3-50 15,6-12-24-15,39 4-10 0,-52-11-10 16,20-3-14-16,32 14 0 16,-19-30-4-16,12 1-2 0,7-7-5 15,13 3 6-15,6 8 0 16,-19 25 5-16,33-22-3 15,-1 18 14-15,1 11-11 0,5 15-4 16,1 11 4-16,-6 11-7 16,-1 10 1-16,-6 12 6 0,-13 3 0 15,-7 0 8-15,-19 4 29 16,-6 0 18-16,-20-4 18 16,-6 0-9-16,-14-11-30 0,-12-7-16 15,-6-11-12-15,-8-14-2 16,-5-15-4-16,12-15 18 15,0-14 18-15,7-11 4 0,7-19-8 16,12-10-9-16,13-15-17 16,7-7-2-16,12-7 4 0,20 0-13 15,0 3-28-15,20 7-194 16,-1 5-330-16,13 3-478 0</inkml:trace>
  <inkml:trace contextRef="#ctx0" brushRef="#br0" timeOffset="5063">5554 625 2053 0,'71'-15'376'0,"13"-3"-154"15,0-4-99-15,0 4-73 16,-12-4-340-16,-14 4-459 0</inkml:trace>
  <inkml:trace contextRef="#ctx0" brushRef="#br0" timeOffset="5815">4382 1247 2558 0,'0'0'286'16,"-39"-26"-80"-16,39 26-91 15,-26-36-53-15,13 7-31 16,13-4-19-16,0-3-2 16,13-4-6-16,0 0-1 0,13 0 6 15,7 7-9-15,5 0 0 16,8 11-3-16,-1 8-2 0,7 10-3 15,0 8 16-15,-1 10-8 16,-12 8-4-16,-39-22 4 0,39 40-8 16,-13 0-2-16,-20-7 7 15,-25 7-4-15,19-40-5 0,-58 47-7 16,-7-7-2-16,-6-10-12 16,6-9 18-16,-6-10 0 0,6-7 9 15,7-11 0-15,6-12-10 16,13-2-4-16,13-12 2 15,13-14-2-15,7-8 6 16,6 0 7-16,6 4 4 0,1 11 3 16,6 8-5-16,-13 32 5 15,0 0 0-15,0 0 8 0,0 0-11 16,26 29 0-16,-13 11-1 16,-7 3-1-16,-12 5 5 15,-1 3-7-15,-6-4 0 0,-6-3 7 16,-7-1-3-16,0-3 3 15,26-40 0-15,-58 48 6 0,0-19 3 16,6-15 0-16,0-6-1 16,7-16-5-16,-1-6 0 15,14-15 1-15,6-15-7 0,7-7-1 16,6-4 4-16,13-10 0 16,0 10-3-16,6 4 0 15,-6 15 6-15,7 7-7 0,-7 29 4 16,0 0 0-16,0 0 3 15,0 0 6-15,0 0-6 0,-7 40 29 16,-6 11 39-16,0-4 2 16,-13 1 5-16,0 6-5 0,-12-3-17 15,-8 0-11-15,1 0-17 16,0-4-15-16,-1-3-3 16,-5-8-7-16,12 1-13 15,0-12-85-15,0-3-123 0,39-22-214 16,0 0-379-16,-52 11-139 15</inkml:trace>
  <inkml:trace contextRef="#ctx0" brushRef="#br0" timeOffset="6059">3981 1731 1806 0,'0'0'527'15,"45"-22"-73"-15,-45 22-105 0,45-44-101 16,-19 8-76-16,-26 36-41 16,46-36-42-16,-14 21-30 0,-32 15-24 15,52 7-19-15,-13 15 12 16,-39-22 7-16,19 58-24 16,-19-3 0-16,-13 0-58 0,-6-1-166 15,-20-3-155-15,-7-3-306 16,-5-12-323-16</inkml:trace>
  <inkml:trace contextRef="#ctx0" brushRef="#br0" timeOffset="6231">4207 432 2050 0,'65'-51'194'0,"0"7"-64"15,-1 11-62-15,-12 4-31 16,-13 7-219-16,-39 22-414 0,0 0-128 16</inkml:trace>
  <inkml:trace contextRef="#ctx0" brushRef="#br0" timeOffset="6427">3405 1112 1441 0,'0'0'458'16,"0"0"-75"-16,-46 0-84 15,7 15-87-15,-6 14-78 16,-7 15-67-16,-6 10-38 0,-7 12-15 16,-6 10-105-16,0-3-241 15,0 0-323-15,6-11-120 16</inkml:trace>
  <inkml:trace contextRef="#ctx0" brushRef="#br0" timeOffset="6615">3055 359 2432 0,'0'0'304'0,"19"55"-97"15,-12 6-86-15,6 9-67 16,0 6-24-16,0 4-54 16,0-4-203-16,-7 1-294 0,-12-8-297 15</inkml:trace>
  <inkml:trace contextRef="#ctx0" brushRef="#br0" timeOffset="6986">2770 916 1533 0,'0'0'356'0,"0"0"5"15,0 0-95-15,0 0-107 16,26 40-81-16,-6 0-38 0,-14-4-20 16,-6 4-14-16,-6-3-21 15,6-37-108-15,-20 51-121 0,20-51-13 16,-52 43 49-16,7-17 106 15,0-15 59-15,-7-8 23 16,0-14 1-16,-6-3 26 0,13-4 95 16,-7-4 81-16,6 7 49 15,1 4-12-15,-7 8-23 0,-6 6-3 16,-13 8 4-16,-7 7-43 16,-12-3-34-16,-20-4-44 0,-7 3-37 15,-12-3-17-15,-7-3-11 16,6-1-3-16,1-7-6 15,12 0 14-15,14-7-29 16,12-8-51-16,13-7-136 0,14-7-235 16,25-11-377-16,13-11-132 15</inkml:trace>
  <inkml:trace contextRef="#ctx0" brushRef="#br0" timeOffset="7140">1133 770 1876 0,'64'0'330'15,"1"-3"6"-15,6-5-70 16,7 1-86-16,0-8-91 16,-7 5-50-16,-7-5-12 15,-5 0-101-15,-20 4-257 0,-39 11-448 16,0 0-170-16</inkml:trace>
  <inkml:trace contextRef="#ctx0" brushRef="#br0" timeOffset="7563">0 712 1528 0,'0'0'367'0,"6"-36"-60"16,20-4-93-16,6-4-82 0,7-3-60 16,7-4-39-16,-1-8 1 15,0 1-18-15,-6 0-21 16,-13 0-2-16,0-1 2 15,-20 5 0-15,1 3 9 0,-20 4-1 16,13 47-11-16,-33-44-2 16,33 44 0-16,-51-7 2 0,5 28 4 15,8 19 0-15,12 19 22 16,0 14 2-16,13 10 6 0,6 1-31 16,14-4 18-16,6-4-13 15,6-6 0-15,1-5-177 16,-1-3-367-16,0-4-283 0</inkml:trace>
  <inkml:trace contextRef="#ctx0" brushRef="#br0" timeOffset="7743">265 1491 1990 0,'0'0'437'16,"0"0"-44"-16,0 0-103 0,0 0-123 15,0 0-85-15,0 0-50 16,0 0-130-16,0 0-183 0,0 0-295 16,0 0-215-16,0 0-31 15</inkml:trace>
</inkml:ink>
</file>

<file path=ppt/ink/ink14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7:36.146"/>
    </inkml:context>
    <inkml:brush xml:id="br0">
      <inkml:brushProperty name="width" value="0.1" units="cm"/>
      <inkml:brushProperty name="height" value="0.1" units="cm"/>
      <inkml:brushProperty name="color" value="#3165BB"/>
      <inkml:brushProperty name="fitToCurve" value="1"/>
    </inkml:brush>
  </inkml:definitions>
  <inkml:trace contextRef="#ctx0" brushRef="#br0">0 423 1613 0,'26'0'403'0,"-1"3"-27"16,1-3-62-16,7 0-73 16,12-3-57-16,13-5-55 0,13-3-56 15,7 1-31-15,6-5-19 16,0 0 0-16,1 1-23 16,-14-1-7-16,-6 1 7 0,-14 6-94 15,-18 1-167-15,-33 7-323 16,0 0-290-16</inkml:trace>
  <inkml:trace contextRef="#ctx0" brushRef="#br0" timeOffset="219">440 0 1781 0,'0'0'381'0,"0"0"17"15,-20 48-50-15,14 3-68 0,-1 7-94 16,7 7-67-16,7 5-69 16,-1 2-20-16,7 5-8 0,-6-1-12 15,6 1-13-15,0-5-79 16,0-10-167-16,6-7-231 0,7-11-365 16,6-19-125-16</inkml:trace>
</inkml:ink>
</file>

<file path=ppt/ink/ink14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7:34.877"/>
    </inkml:context>
    <inkml:brush xml:id="br0">
      <inkml:brushProperty name="width" value="0.1" units="cm"/>
      <inkml:brushProperty name="height" value="0.1" units="cm"/>
      <inkml:brushProperty name="color" value="#3165BB"/>
      <inkml:brushProperty name="fitToCurve" value="1"/>
    </inkml:brush>
  </inkml:definitions>
  <inkml:trace contextRef="#ctx0" brushRef="#br0">389 0 1074 0,'0'0'262'0,"0"0"51"0,0 0-64 15,0 0-93-15,0 0 151 16,0 0-67-16,26 18-48 16,-1 22 15-16,-12 18-7 0,7 11-34 15,-1 12-13-15,1-1-2 16,-7 3-25-16,6-3-21 15,0-3-38-15,1-8 5 0,-7-4-19 16,6-10-13-16,-6-11-20 16,0-8-20-16,-6-10 2 0,-7-26-7 15,0 0 18-15,6 21-30 16,-6-21-163-16,0 0-172 0,0 0-140 16,0 0-244-16,0 0-248 15</inkml:trace>
  <inkml:trace contextRef="#ctx0" brushRef="#br0" timeOffset="281">1664 524 1705 0,'0'0'349'16,"0"0"72"-16,-39 55-34 15,-13 3-104-15,-19 15-66 0,-20 10-17 16,-12 8-19-16,-14 4-41 16,-6 3-45-16,-6 4-41 0,-7-4-19 15,0-7-7-15,13-7-21 16,0-8 6-16,13-6-10 16,13-16-8-16,19-7 10 0,20-14-86 15,6-7-132-15,26-8-92 16,26-18-170-16,0 0-259 0,0 0-191 15</inkml:trace>
  <inkml:trace contextRef="#ctx0" brushRef="#br0" timeOffset="816">1263 1390 1193 0,'0'0'284'16,"0"0"5"-16,0 0-6 0,0 0-50 15,-33 18-6-15,-6 8-43 0,-6 14-54 16,6 4-14-16,0 3-49 16,7 0-21-16,6-3-16 0,7-4-19 15,12-7 8-15,14-1 10 16,-7-32-12-16,45 26-17 0,7-12 6 15,6-14 3-15,7-3-9 16,-7-8-11-16,7-4 22 0,-7-7-9 16,-6-3-2-16,-13 3-4 0,-1-3 11 15,-12-1-4-15,-26 26 2 16,26-22 11-16,-26 22 65 0,0 0 4 16,0 0-27-16,-26 22-8 15,-19 11 3-15,-7 11-5 16,-12 10-18-16,5 1-14 0,7 3 7 15,1-3-18-15,12-12-12 0,6 1-98 16,8-11-176-16,25-33-280 16,0 0-285-16</inkml:trace>
</inkml:ink>
</file>

<file path=ppt/ink/ink14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7:33.577"/>
    </inkml:context>
    <inkml:brush xml:id="br0">
      <inkml:brushProperty name="width" value="0.1" units="cm"/>
      <inkml:brushProperty name="height" value="0.1" units="cm"/>
      <inkml:brushProperty name="color" value="#3165BB"/>
      <inkml:brushProperty name="fitToCurve" value="1"/>
    </inkml:brush>
  </inkml:definitions>
  <inkml:trace contextRef="#ctx0" brushRef="#br0">1735 0 1181 0,'0'0'189'0,"0"0"181"16,0 0-2-16,39 22-55 16,-13 18-67-16,-14 21-34 15,8 19-55-15,-1 22-9 0,-6 15-14 16,0 3-34-16,0 4-11 16,0-4-13-16,7-4-22 15,-8-10-18-15,8-8-4 0,-7-14-26 16,6-11 3-16,-6-12-4 15,0-13 3-15,0-19-12 0,-13-29-8 16,7 25-101-16,-7-25-163 16,0 0-294-16,0 0-350 15</inkml:trace>
  <inkml:trace contextRef="#ctx0" brushRef="#br0" timeOffset="560">0 1954 727 0,'0'0'192'15,"0"0"119"-15,0 0-67 0,0 0-37 16,0 0-10-16,0 0-49 16,0 0 3-16,0 0 9 0,0 0 31 15,0 0 10-15,0 0-60 16,0 0-18-16,39 15 1 0,19-12 2 15,13-3-7-15,33-7-8 16,32-4-5-16,45 0-9 16,52-7 8-16,45-4-74 15,40 0-14-15,31-3 2 0,27-4-5 16,18 3-5-16,8-3-16 16,-14 0-2-16,-6 3-1 0,-19 1 16 15,-27 0-3-15,-25-1 2 16,-26 8-1-16,-26 0-10 0,-39-1 3 15,-26 9-5-15,-39 2 2 16,-32-3 3-16,-39 8 6 0,-19-1 10 16,-26 4-9-16,-39 0-1 15,0 0-6-15,0 0-20 0,0 0-35 16,0 0-37-16,-19 4-60 16,19-4-104-16,-39 3-208 15,0 1-337-15,0 0-142 0</inkml:trace>
</inkml:ink>
</file>

<file path=ppt/ink/ink14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7:37.545"/>
    </inkml:context>
    <inkml:brush xml:id="br0">
      <inkml:brushProperty name="width" value="0.1" units="cm"/>
      <inkml:brushProperty name="height" value="0.1" units="cm"/>
      <inkml:brushProperty name="color" value="#3165BB"/>
      <inkml:brushProperty name="fitToCurve" value="1"/>
    </inkml:brush>
  </inkml:definitions>
  <inkml:trace contextRef="#ctx0" brushRef="#br0">304 0 791 0,'0'0'279'0,"0"0"5"16,0 0 98-16,0 0 12 16,0 32-61-16,0 12-56 15,13 14-58-15,6 0-40 0,-6 12-29 16,7-1-3-16,5 4-55 16,-5-1-22-16,-1-6-44 15,7-8-6-15,-13-7-7 0,7-7-17 16,-14-4-30-16,0-8-238 15,-6-32-304-15,7 37-358 0</inkml:trace>
  <inkml:trace contextRef="#ctx0" brushRef="#br0" timeOffset="297">1462 516 1962 0,'0'0'356'15,"0"0"-19"-15,0 0-37 16,0 0-57-16,0 0-78 0,-38 22-30 16,-27 15-16-16,-26 10-20 15,-19 15-9-15,-13 7-28 16,-19 4-11-16,-1 7-19 0,-5 3-13 15,12-2-8-15,13-5-11 16,19-11-5-16,20-6-38 16,13-12-151-16,19-11-109 0,20-6-158 15,32-30-166-15,0 0-205 16</inkml:trace>
  <inkml:trace contextRef="#ctx0" brushRef="#br0" timeOffset="620">666 1423 1375 0,'0'0'234'0,"-6"-30"86"16,6 30-24-16,0 0-77 0,0 0-106 16,0 0 86-16,-7 30-15 15,7 13-38-15,7 19-30 16,6 7-16-16,-7 11-10 0,7 4-39 16,7 0-25-16,-1-4-10 15,-6-4-5-15,6-3-5 0,1-11-64 16,-1-4-176-16,-6-14-242 15,7-11-312-15,-20-33-43 0</inkml:trace>
  <inkml:trace contextRef="#ctx0" brushRef="#br0" timeOffset="992">1676 1310 1441 0,'0'0'179'15,"13"-29"101"-15,-13 29 24 0,0 0-29 16,0 0-96-16,0 0-97 16,0 0-29-16,-39-11-26 0,-6 18-17 15,-7 8 3-15,0 6 14 16,-6 5-31-16,0-4 16 0,0 0 26 15,-1-1-2-15,14-2 8 0,0-5 19 16,12-7-16-16,7 4-11 16,26-11-12-16,0 0 35 15,-13 33 52-15,20 3-6 0,-1 4-11 16,14 8-19-16,-1 10-26 16,7 0-4-16,0 4-26 0,0 0-4 15,0-4-9-15,0 4 0 16,0-11-22-16,6-4-216 0,-6-7-305 15,-7-3-517-15</inkml:trace>
</inkml:ink>
</file>

<file path=ppt/ink/ink14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7:48.665"/>
    </inkml:context>
    <inkml:brush xml:id="br0">
      <inkml:brushProperty name="width" value="0.1" units="cm"/>
      <inkml:brushProperty name="height" value="0.1" units="cm"/>
      <inkml:brushProperty name="color" value="#3165BB"/>
      <inkml:brushProperty name="fitToCurve" value="1"/>
    </inkml:brush>
  </inkml:definitions>
  <inkml:trace contextRef="#ctx0" brushRef="#br0">0 22 885 0,'0'0'224'0,"39"-4"49"16,-13 4-12-16,12 4-66 15,-5-1-1-15,19-3-44 0,6 0-41 16,7-7-42-16,6 0 10 16,6 3 5-16,-5 0-14 0,-1 1-38 15,-13 3-27-15,0 0 6 16,-12 0-7-16,-1 3 10 0,-19-3-9 16,-26 0-3-16,26 4 0 15,-26-4-29-15,0 0-129 16,0 0-175-16,0 0-107 0,0 0-37 15,-20 26 28-15</inkml:trace>
</inkml:ink>
</file>

<file path=ppt/ink/ink14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7:48.994"/>
    </inkml:context>
    <inkml:brush xml:id="br0">
      <inkml:brushProperty name="width" value="0.1" units="cm"/>
      <inkml:brushProperty name="height" value="0.1" units="cm"/>
      <inkml:brushProperty name="color" value="#3165BB"/>
      <inkml:brushProperty name="fitToCurve" value="1"/>
    </inkml:brush>
  </inkml:definitions>
  <inkml:trace contextRef="#ctx0" brushRef="#br0">39 8 1222 0,'-39'7'372'0,"39"-7"13"16,0 0-90-16,0 0-121 15,0 0 71-15,0 0-24 0,0 0-34 16,0 0-34-16,52 22-40 16,7-15-6-16,-8-3-37 0,14-8-25 15,-7 0-2-15,1-3-17 16,-8 0 0-16,1 0-18 0,-13 3-5 15,0-3 1-15,-7 3 5 16,-32 4-9-16,26-4 6 16,-26 4 0-16,0 0-2 0,0 0-4 15,0 0-57-15,0 0-110 16,0 0-142-16,0 0-206 0,0 0-271 16,0 0-41-16</inkml:trace>
</inkml:ink>
</file>

<file path=ppt/ink/ink14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7:50.569"/>
    </inkml:context>
    <inkml:brush xml:id="br0">
      <inkml:brushProperty name="width" value="0.1" units="cm"/>
      <inkml:brushProperty name="height" value="0.1" units="cm"/>
      <inkml:brushProperty name="color" value="#3165BB"/>
      <inkml:brushProperty name="fitToCurve" value="1"/>
    </inkml:brush>
  </inkml:definitions>
  <inkml:trace contextRef="#ctx0" brushRef="#br0">4 334 588 0,'0'0'153'0,"0"0"29"0,0 0 3 16,0 0 4-16,0 0-33 15,0 0-12-15,7-29-14 16,-7 29 38-16,0 0-8 0,0 0-31 16,0 0-31-16,0 0-34 15,0 0 17-15,0 0 3 16,0 0-18-16,0 0-1 0,0 0-6 16,0 0-18-16,0 0 3 15,0 0-4-15,0 0-5 0,0-21 13 16,0-1-33-16,6-4-8 15,1-3 5-15,-1-4-3 0,-6 4-13 16,7-4 6-16,-7 1 5 16,0-1 8-16,0 7 70 15,0 26-40-15,0-21-21 0,0 21-20 16,0 0 37-16,0 47 46 16,-13 15-33-16,6 18-20 15,1 7-11-15,-1 8-14 0,1 3-1 16,6-3-5-16,6-4-3 15,1-4 0-15,6-10 4 0,6-5-9 16,7-13-185-16,6-12-274 16,1-7-411-16</inkml:trace>
</inkml:ink>
</file>

<file path=ppt/ink/ink14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7:50.993"/>
    </inkml:context>
    <inkml:brush xml:id="br0">
      <inkml:brushProperty name="width" value="0.1" units="cm"/>
      <inkml:brushProperty name="height" value="0.1" units="cm"/>
      <inkml:brushProperty name="color" value="#3165BB"/>
      <inkml:brushProperty name="fitToCurve" value="1"/>
    </inkml:brush>
  </inkml:definitions>
  <inkml:trace contextRef="#ctx0" brushRef="#br0">0 91 1183 0,'0'0'234'16,"0"0"35"-16,0 0 48 0,0 0-10 15,38-18-47-15,34 7-57 16,31 4-42-16,40-1 25 0,38 1-11 16,39 0-40-16,13 7-44 15,13 0-22-15,6-4-21 0,-6 8 11 16,-6 0-11-16,-14-4-14 15,-12 0-21-15,-13 0 3 16,-33-4-16-16,-13 0 7 0,-25-3 2 16,-33 0-15-16,-13 3 18 15,-26-3-18-15,-19 3-73 0,-39 4-118 16,0 0-151-16,0 0-205 16,0 0-246-16,0 0-94 0</inkml:trace>
</inkml:ink>
</file>

<file path=ppt/ink/ink1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6:06.815"/>
    </inkml:context>
    <inkml:brush xml:id="br0">
      <inkml:brushProperty name="width" value="0.1" units="cm"/>
      <inkml:brushProperty name="height" value="0.1" units="cm"/>
      <inkml:brushProperty name="color" value="#3165BB"/>
      <inkml:brushProperty name="fitToCurve" value="1"/>
    </inkml:brush>
  </inkml:definitions>
  <inkml:trace contextRef="#ctx0" brushRef="#br0">1 525 830 0,'0'0'250'0,"0"0"3"15,0 0-33-15,-20-30-5 16,20 30-86-16,0 0-18 16,0 0-62-16,0 0 100 0,0 0 144 15,0 0-65-15,49-5-96 16,4 7-56-16,5 4-29 16,9-1 1-16,0 3-3 0,5-2-21 15,1-3-15-15,-11-1-9 16,-4-4-3-16,-10-1 7 0,-9 0-75 15,-39 3-154-15,33-6-240 16,-33 6-204-16,0 0 9 16</inkml:trace>
  <inkml:trace contextRef="#ctx0" brushRef="#br0" timeOffset="240">333 401 677 0,'0'0'176'0,"0"0"47"0,-10-30 69 16,10 30-70-16,0 0-60 15,0 0-3-15,0 0-24 16,0 0-49-16,0 0-11 0,0 0 30 16,0 0-29-16,0 0-44 15,-4 35 2-15,4 0-2 0,4 1-23 16,2 4-13-1,-6-5-136-15,0-35-190 0,8 52-197 16,-8-14-95-16</inkml:trace>
  <inkml:trace contextRef="#ctx0" brushRef="#br0" timeOffset="1069">1074 200 1009 0,'0'0'180'0,"0"0"121"16,0 0-22-16,0 0-125 0,0 0-81 15,0 0-33-15,0 0-8 16,0 0-9-16,0 0-23 0,0 0 27 16,0 0-41-16,0 0 14 15,0 0 8-15,0 0-2 16,0 0-2-16,0 0 1 16,0 0-12-16,-5-35 7 15,10 0-10-15,9 2 10 0,6 4 11 16,-1 4-4-16,-19 25-41 15,33-27 34-15,-33 27 2 0,35-16 3 16,-35 16 14-16,33 3-25 16,-33-3-8-16,34 22 11 15,-34-22 15-15,19 40 4 0,-9 1 14 16,-5 2-36-16,-5 3 46 16,-5 3-3-16,0 2 11 0,-5 3-32 15,1-2 18-15,4-4-16 16,-5 1 16-16,0-3 19 15,1-3-20-15,4-8-33 16,5-35 7-16,-10 41 9 16,10-41-13-16,0 0 6 0,0 0-9 15,0 0 9-15,0 0 6 16,0 0-10-16,0 0-12 0,0 0 17 16,0 0-22-16,-19-36 8 15,19-7 0-15,5-5 12 16,9-4-24-16,10-2 16 0,5 0-26 15,0 3 20-15,0 5-1 16,5 5 12-16,-5 9-15 16,0 7 10-16,0 9 0 15,-29 16-11-15,38-8 11 0,-9 11-10 16,-29-3 27-16,0 0-6 16,38 32-18-16,-19 1 15 15,-19-33-6-15,20 49 14 0,-11-9 4 16,-4-2-31-16,-5-3 19 15,5 2 32-15,-5 1 35 0,5 3-38 16,0 0-17-16,-1 2 23 16,6-3 0-16,5 4-13 15,-1-6-16-15,5-1 2 16,10-1 1-16,5-4-11 0,14-4-18 16,5-2-96-16,0-6-354 15,5-7-295-15</inkml:trace>
</inkml:ink>
</file>

<file path=ppt/ink/ink15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7:53.597"/>
    </inkml:context>
    <inkml:brush xml:id="br0">
      <inkml:brushProperty name="width" value="0.1" units="cm"/>
      <inkml:brushProperty name="height" value="0.1" units="cm"/>
      <inkml:brushProperty name="color" value="#3165BB"/>
      <inkml:brushProperty name="fitToCurve" value="1"/>
    </inkml:brush>
  </inkml:definitions>
  <inkml:trace contextRef="#ctx0" brushRef="#br0">628 0 227 0,'0'0'119'16,"0"0"0"-16,0 0-25 0,0 0-18 16,0 0 109-16,0 0-41 15,13 33-37-15,-13-33 8 0,13 44 22 16,-7-1-22-16,1-10-30 15,-7 4-9-15,-7-5-28 16,7-3-22-16,-6 0 2 0,6-29-23 16,-13 37 17-16,13-37 7 15,0 0-36-15,0 0 36 0,-39 29-37 16,39-29 19-16,-39 4-15 16,7-8 12-16,-1-7-8 0,33 11-15 15,-38-22 23-15,-1 4-8 16,13 0 10-16,-7 7-25 0,8 7 48 15,-1 8 8-15,0 14 53 16,-7 4 5-16,8 11 28 16,5-1-19-16,7 1 20 0,7 11-32 15,12-8 2-15,1-7-3 16,12 1-1-16,0-9-9 0,14-2-14 16,6-5-20-16,0-3-17 15,6-15 0-15,0 1-17 0,7-1 10 16,-7-3-18-16,1-4-12 15,-14 7 20-15,-32 4-11 0,32-7-11 16,-32 7 5-16,0 0 10 0,0 0-19 16,0 0-86-16,0 0-102 15,0 0-167-15,0 0-239 0,0 0-134 16</inkml:trace>
  <inkml:trace contextRef="#ctx0" brushRef="#br0" timeOffset="960">0 1085 624 0,'0'0'169'15,"0"0"6"-15,0 0 2 0,0 0 23 16,0 0 44-16,39-7-32 16,19-1-25-16,13-3-28 15,26-3-7-15,0-1-19 0,14 1-33 16,12-5 2-16,0-2-54 16,12-5-7-16,8 1-29 0,-14-1 8 15,-6 4-29-15,-13 4 19 16,-19 7-20-16,-26 0 17 0,-7 8-49 15,-26-5-145-15,-32 8-264 16,33 0-194-16,-33 0-44 0</inkml:trace>
  <inkml:trace contextRef="#ctx0" brushRef="#br0" timeOffset="1229">1029 1278 1001 0,'0'0'250'16,"0"0"46"-16,-19 40 2 0,12-4-39 16,7 4-27-16,7 7-83 15,12 8-13-15,1-4-76 0,6 7-23 16,-1 0-13-16,8-3-4 15,-7-4-7-15,0-7-16 16,6-4-3-16,-6-4-183 0,-26-36-204 16,32 33-166-16,1-11-48 0</inkml:trace>
  <inkml:trace contextRef="#ctx0" brushRef="#br0" timeOffset="1552">1974 1165 1042 0,'0'0'280'0,"0"0"66"0,0 0 4 16,0 0-71-16,-32 0-72 0,32 0-97 15,-45 7-46-15,-1 8-35 16,7-4-7-16,-6 0-5 0,-7-1 4 15,7 1 31-15,0 0-7 16,12 4-13-16,1 3-18 0,32-18 22 16,-32 51 49-16,12-7-8 15,14 3-30-15,19-7-28 0,13 7-12 16,6-7 2-16,13 8-1 16,7-8-8-16,6-4 2 0,7-7-33 15,-7 0-116-15,1-3-171 16,-1-4-253-16,7-4-168 0</inkml:trace>
</inkml:ink>
</file>

<file path=ppt/ink/ink15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7:55.633"/>
    </inkml:context>
    <inkml:brush xml:id="br0">
      <inkml:brushProperty name="width" value="0.1" units="cm"/>
      <inkml:brushProperty name="height" value="0.1" units="cm"/>
      <inkml:brushProperty name="color" value="#3165BB"/>
      <inkml:brushProperty name="fitToCurve" value="1"/>
    </inkml:brush>
  </inkml:definitions>
  <inkml:trace contextRef="#ctx0" brushRef="#br0">0 1543 1212 0,'33'-15'311'0,"-1"12"37"15,0 3-63-15,14 0-42 16,-1 0-57-16,13 0-70 0,7-4-45 16,0-3-21-16,-1 3-50 15,1-3 12-15,-19 3-4 16,-1 0-17-16,-19 4-129 0,-26 0-170 16,0 0-227-16,0 0-51 15,-7 22 71-15</inkml:trace>
  <inkml:trace contextRef="#ctx0" brushRef="#br0" timeOffset="156">130 1852 973 0,'0'0'333'0,"0"36"-13"16,0-36-70-16,32 22-38 16,20-14-74-16,0-8-24 0,12-4-60 15,1-7-27-15,6 4 2 16,14-11-237-16,-8-1-375 0,7-6-231 15</inkml:trace>
  <inkml:trace contextRef="#ctx0" brushRef="#br0" timeOffset="680">2098 593 1509 0,'0'0'249'0,"-26"-51"-3"0,26 51-18 16,-26-44-50-16,26 44-36 16,0 0-35-16,-58-43-34 0,58 43-36 15,-59-8-25-15,8 19 9 16,-1 22 10-16,52-33-1 0,-52 69-20 15,20-7-10-15,6-4 13 16,13-3 6-16,19-4-23 16,7-4 11-16,-13-47 3 0,52 47-10 15,-7-10-5-15,-45-37 11 16,59 25 8-16,-59-25-4 0,38 11-13 16,-38-11-2-16,0 0 8 15,0 0 4-15,0 0-10 16,0 0-8-16,-71-40 8 15,6 7 14-15,1 4-14 0,5 4-3 16,1-1-3-16,0 8 17 16,19 7 68-16,39 11 11 0,-39-14-16 15,39 14-12-15,0 0-17 16,0 0 88-16,0 0 1 0,0 0-17 16,-19 51-33-16,25 3-30 15,14 4-15-15,12 1-12 0,7 3-18 16,13 3-9-1,6 1 11-15,0 3-18 0,13 0-207 16,1 4-221-16,5-4-485 16</inkml:trace>
  <inkml:trace contextRef="#ctx0" brushRef="#br0" timeOffset="2664">1534 189 465 0,'0'0'23'0,"0"0"105"16,0 0 6-16,0 0-2 15,46-22-48-15,6 7 4 0,6 5 17 16,19-1-33-16,8 0 28 15,12-4-100-15,6-3 10 0,-6 3 39 16,0-3-49 0,-6 7 14-16,-13-3-18 0,-7 3-5 15,-6 0 46-15,-20 4-37 16,-45 7-24-16,39-4 24 0,-39 4 7 16,0 0 13-16,0 0 27 15,0 0 14-15,0 0-47 16,0 0-5-16,0 0-9 0,0 0 66 15,32 40-55-15,-12 4-14 16,-7 3 9-16,0 11 18 16,6 11-14-16,13 11 11 0,7 15-37 15,13 11 60-15,13 10 20 16,19 8 25-16,6 0-69 16,8-1-4-16,-8-6-16 15,-12-12 9-15,-13-10 26 0,-20-11 78 16,-19-12 4-16,-13 1-6 15,-13-11-12-15,-13-4-1 0,-20 1-21 16,-12-8-25-16,-20-4-25 16,-6-4 9-16,-19-6-23 15,-8-4-13-15,-5-4-7 0,-20-4 19 16,-7 1-15-16,-12-4-14 16,0-1 23-16,-1-10-12 0,14 0 12 15,19-7-6 1,19-1 0-16,20-3-54 0,19-7-212 15,52 7-307-15,0 0-101 16</inkml:trace>
</inkml:ink>
</file>

<file path=ppt/ink/ink15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8:21.341"/>
    </inkml:context>
    <inkml:brush xml:id="br0">
      <inkml:brushProperty name="width" value="0.1" units="cm"/>
      <inkml:brushProperty name="height" value="0.1" units="cm"/>
      <inkml:brushProperty name="color" value="#3165BB"/>
      <inkml:brushProperty name="fitToCurve" value="1"/>
    </inkml:brush>
  </inkml:definitions>
  <inkml:trace contextRef="#ctx0" brushRef="#br0">8868 1114 894 0,'0'0'263'0,"0"0"4"15,0 0-28-15,0 0-70 16,0 0-19-16,0 0-20 0,0 0-11 15,0 0-58-15,-13-22-35 0,7-7-26 16,0 3 8-16,6-3-2 16,0-3-23-16,6-8-66 0,13-1-28 15,7 1 29-15,0-3 25 16,-6 6 51-16,12 12-24 16,-32 25 35-16,39-15-15 0,0 19 10 15,-7 11-5-15,-32-15-8 0,39 40 31 16,-13 0-29-16,-7-4 21 15,7-3-25-15,-13 0 39 0,-13-33-24 16,19 32 0-16,-19-32 3 16,13 37-7-16,-13-37 20 0,0 0-34 15,0 0 32-15,0 0-10 0,0 0-8 16,0 0 4-16,0 0 9 16,-45-4-6-16,-7 8-8 15,-12-1 5-15,-8 1 8 0,-12 3-1 16,-13 4-12-16,-13 0 26 0,13 4-30 15,-7-1 23-15,1-7-14 16,12 1 0-16,14-5 6 0,18 1 39 16,14-8-12-16,45 4 9 15,-32-18-8-15,32 18-20 0,0 0-4 16,19-33-1-16,26 12-2 0,-6 10-17 16,6 3 28-16,-6 19-22 15,0 4 23-15,-39-15 48 0,20 40 30 16,-14-7-13-16,-25 7-18 0,-14 0-28 15,-25-11-20 1,-13 7-14-16,-13-7 6 0,-1 0 7 16,1-3-24-16,7-4-185 0,-1-4-169 15,13-7-165-15,7-4-59 16</inkml:trace>
  <inkml:trace contextRef="#ctx0" brushRef="#br0" timeOffset="252">8441 1561 1325 0,'0'0'204'16,"0"0"19"-16,20-40-16 0,6 22-34 15,-1-4-24-15,8 8-4 16,-1 7-33-16,7 7-16 0,-7 7-9 15,-6 7-26-15,-13 16-6 0,-13 2-24 16,0 1-1-16,-19 7-27 16,-20-4-37-16,0 1-173 0,-19-4-247 15,0-8-194-15,-14-14-97 0</inkml:trace>
  <inkml:trace contextRef="#ctx0" brushRef="#br0" timeOffset="604">7477 724 1024 0,'0'0'411'0,"0"0"-74"16,0 0-62-16,0 0-58 15,-7 66-40-15,1 7 60 0,-1 7-25 16,1 0-50-16,-7 14-40 15,-7-6-38-15,-5-4-39 0,5-8-21 16,-19-7-14-16,-13 0-5 16,-12-11 6-16,-7-10-15 0,-14-15 13 15,-5-12-5-15,-7-10-4 0,0-11-5 16,6-11 12-16,7-14-7 16,6-15 3-16,20-11 4 0,6-4-21 15,13-14 14-15,13-7-4 16,13-8 10-16,26-3-16 0,7 7 10 15,19 7 5-15,12 15-26 0,8 3-127 16,12 11-146-16,0 4-265 16,7 8-218-16</inkml:trace>
  <inkml:trace contextRef="#ctx0" brushRef="#br0" timeOffset="777">7030 841 1623 0,'-13'47'357'16,"13"-47"40"-16,0 0-102 0,0 0-143 15,0 0-74-15,0 0-35 16,0 0-65-16,0 0-246 16,0 0-309-16,0 0-283 0</inkml:trace>
  <inkml:trace contextRef="#ctx0" brushRef="#br0" timeOffset="1296">5891 510 1061 0,'0'0'317'0,"0"0"117"16,0 0-63-16,0 0-75 15,26 47-51-15,-20-7-65 0,-6 0-41 16,-6-4-37-16,-14-3-45 0,7 0-13 16,13-33-28-16,-45 36-10 15,6-17 6-15,-6 2-12 16,6-13 8-16,0-8-8 0,7-4 9 16,-1-7-18-16,33 11 9 0,-32-25 3 15,6-4-7-15,7-1 9 16,12 1-8-16,7 29-1 0,-19-36 11 15,19 36-13-15,0 0 6 16,0 0 0-16,0 0 118 0,0 0-13 16,6 44-51-16,14 3-14 0,-1 7-25 15,1 12 0-15,5 14 3 16,-5 4-9-16,12-1-5 0,-6-2-53 16,0-9-165-16,-7-6-218 15,-12-15-324-15,-1-4-125 16</inkml:trace>
  <inkml:trace contextRef="#ctx0" brushRef="#br0" timeOffset="1767">4997 812 1704 0,'0'0'366'16,"0"0"51"-16,0 0-76 0,0 0-111 16,-13 40-85-16,1-4-53 15,-8 12-6-15,-6 2-17 0,-6-6-23 16,-13 3-24-16,-14-7-10 16,-5 1 4-16,-8-9-12 0,1-10-4 15,-13 0 0-15,0-8-4 0,0-10 1 16,13-4 3-16,6-7-13 15,13-11-16-15,7-4-22 0,6-18-9 16,19 0 16-16,20-8 7 16,13 8 17-16,13 0 6 15,13 8 0-15,6 10 14 0,7 4-12 16,-6 10 19-16,-1 1-11 0,-6 14 13 16,-39-7-4-16,26 40 6 15,-14 0 39-15,-24 8 38 0,-14 6 10 16,-20 5 53-16,-5 6 14 15,-21 1-17-15,-5 6-19 0,-7-6-28 16,6-1-25-16,-6-6-49 0,12-5 1 16,8-7-16-16,5-6-59 15,21-12-177-15,5-8-126 0,33-21-205 16,0 0-348-16,0 0-111 16</inkml:trace>
  <inkml:trace contextRef="#ctx0" brushRef="#br0" timeOffset="1941">4473 353 2242 0,'0'-33'276'0,"0"33"72"16,0 0-118-16,0 0-116 15,0 0-56-15,0 0-89 0,0 0-172 16,0 0-287-16,0 0-319 15</inkml:trace>
  <inkml:trace contextRef="#ctx0" brushRef="#br0" timeOffset="2124">3968 455 1856 0,'0'0'365'15,"0"0"45"-15,0 0-105 0,0 0-142 16,0 0-80 0,0 0-52-16,0 0-85 0,0 0-185 15,0 0-287-15,0 0-276 0</inkml:trace>
  <inkml:trace contextRef="#ctx0" brushRef="#br0" timeOffset="3251">3120 648 1045 0,'0'0'334'0,"0"0"47"16,46 29-19-16,-1-3-65 16,0 3-95-16,0 0-91 15,-12 0-61-15,-33-29-2 0,39 40-8 16,-39-40-4-16,13 47-17 15,-13-47-23-15,-33 44 22 0,-12-15-21 16,-7-7-7-16,0-11-4 0,-6-4-12 16,6-7 0-16,1-7-22 15,12-8 5-15,39 15 18 0,-39-40 1 16,26-3-7-16,13-5 31 0,13-3-17 16,0 8 13-16,6-1 7 15,7 11-20-15,-26 33 17 0,26-36 4 16,-26 36-2-16,0 0 15 15,0 0-17-15,0 0 19 0,-65 25 19 16,7 8 9-16,-7 3-23 16,14 8-4-16,5 3-1 0,7 1-9 15,13-1-6-15,7-3 13 16,19-8-22-16,0-36 10 0,26 40-5 16,-26-40-3-16,52 33 8 15,-7-15 6-15,0-7 1 0,-45-11-18 16,33 11 8-16,-33-11 8 0,0 0 15 15,0 0 41-15,0 0-33 16,0 0-3-16,-59 40-19 0,-5-11-5 16,-7-11 0-16,-7-3 3 0,-6-4-13 15,-7-11 1-15,0-4 13 16,7-7-10-16,-13-7 0 16,0-18-5-16,0-4-6 0,-7 0 19 15,14-8-22-15,6 5 18 16,12 10-4-16,14 7-5 0,19-3 15 15,13 15-10-15,26 14 0 0,0 0-5 16,0 0-2-16,-32-19 11 16,32 19-16-16,0 0 12 0,0 0 10 15,0 0-15-15,-6 30 15 16,6-30-17-16,-7 40 16 0,7-40 1 16,-19 47-2-16,6-3-2 15,13-44-17-15,-33 36 15 0,33-36 5 16,-38 36-13-16,38-36 4 15,-39 26 0-15,39-26 5 0,-39 3-10 16,39-3 1-16,0 0-2 0,-39-40 3 16,13 4-6-16,26 36 20 15,-13-47-18-15,13 47 3 0,-13-37 7 16,13 37-19-16,0 0 16 16,0 0-13-16,0 0 22 0,0 0-4 15,0 0-10-15,0 0 11 0,0 0-6 16,0 0 7-16,26 40-7 15,-26-40 0-15,0 0-5 16,7 48 5-16,-7-48 7 0,-7 40-13 16,7-40 14-16,0 0-11 15,-39 32 3-15,39-32-6 0,-45 19 6 16,45-19-10-16,-45 3-16 0,45-3-19 16,-39-25 4-16,39 25-7 15,-26-47 19-15,7 3-7 0,6 11 30 16,6-3 6-16,7 36-17 0,0 0 29 15,-13-37-22-15,13 37 6 16,0 0 4-16,0 0-17 0,0 0 28 16,0 0-15-16,0 0 1 15,0 0 3-15,-45 19 4 16,45-19 19-16,-45 50-8 0,6-13 23 16,-7 3-10-16,-5-7 1 0,-1-1 28 15,-6-2-9-15,-7 10-12 16,7 0-4-16,-7-8-4 0,0-3-21 15,0 11 5-15,-6-7-19 16,0 0 12-16,13-4-5 0,6-11-10 16,20-7-126-16,32-11-128 0,0 0-198 15,0 0-161-15,-20-43-13 16</inkml:trace>
  <inkml:trace contextRef="#ctx0" brushRef="#br0" timeOffset="3449">1450 37 1379 0,'32'-4'314'0,"7"4"46"16,-6 0-72-16,-1 0-95 0,7-4-99 15,-13-3-54-15,13 0-3 16,-13-1-61-16,-26 8-309 15,32-7-326-15,-32 7-84 0</inkml:trace>
  <inkml:trace contextRef="#ctx0" brushRef="#br0" timeOffset="3637">790 623 1715 0,'0'0'257'0,"0"0"104"0,0 0-7 16,0 0-92-16,0 0-120 16,0 0-73-16,0 0-37 0,0 0-22 15,0 0-155-15,0 0-231 16,0 0-345-16,0 0-163 0</inkml:trace>
</inkml:ink>
</file>

<file path=ppt/ink/ink15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8:28.789"/>
    </inkml:context>
    <inkml:brush xml:id="br0">
      <inkml:brushProperty name="width" value="0.1" units="cm"/>
      <inkml:brushProperty name="height" value="0.1" units="cm"/>
      <inkml:brushProperty name="color" value="#3165BB"/>
      <inkml:brushProperty name="fitToCurve" value="1"/>
    </inkml:brush>
  </inkml:definitions>
  <inkml:trace contextRef="#ctx0" brushRef="#br0">369 88 720 0,'0'0'238'0,"0"0"58"16,19-11 18-16,-19 11-21 0,13-15-33 15,-13 15-15-15,7-14-12 16,-7 14-72-16,0 0-82 16,-26-26-30-16,0 12-22 0,-13 14-22 15,-13 14-9-15,7 8 13 0,-7 11-19 16,7 7 26-16,0 3-20 15,12 1 4-15,1 0-3 0,19-4 7 16,13 0 2-16,6-7-9 0,-6-33 11 16,46 36-8-16,5-18 6 15,1-7-12-15,0-7 14 0,0-4-13 16,-7-4 15-16,-13 0-17 0,1 1 12 16,-33 3-2-16,0 0 3 15,0 0-14-15,0 0 11 16,0 0-9-16,-39-8 10 0,0 12 1 15,-13 11-11-15,7 7 18 0,0 7-9 16,-1 3 51-16,8 1 13 16,5 7 6-16,14 4-14 0,12-4-16 15,7 4-5-15,13-4-19 0,20-4 3 16,5-3-7-16,14-4-15 16,13-7 0-16,0-4 7 0,-1-11-2 15,1-7-63-15,0-3-129 16,-7-5-171-16,-12-6-179 0,-1-8-155 15,-6 0-41-15</inkml:trace>
  <inkml:trace contextRef="#ctx0" brushRef="#br0" timeOffset="259">1172 342 967 0,'0'0'332'0,"0"0"69"0,25-29-50 15,-25 29-63-15,0 0-73 16,0 0-18-16,0 0-2 0,-32 26-36 16,-13 14-44-16,-7 7-48 15,-6 11-27-15,-1 4-26 0,8-4-7 16,-1 4 0-16,7 0 2 16,-1 0-13-16,7-4-42 0,14 0-105 15,5-18-136-15,20-40-117 0,0 0-71 16,-13 37 8-16,13-37 81 15,0 0 50-15,0 0 41 0,39-40 42 16</inkml:trace>
  <inkml:trace contextRef="#ctx0" brushRef="#br0" timeOffset="437">744 517 1185 0,'0'0'348'16,"-13"-40"14"-16,13 40-97 15,-6-25-62-15,6 25-40 0,0 0 115 16,0 0-43-16,0 0-62 0,39 18-50 15,-7 7-41-15,7 8-45 16,6 0-20-16,1 3-4 0,5-3-3 16,1 3-5-16,6 1-97 0,7-1-160 15,-13-3-232-15,0-8-250 16,-7 4-63-16</inkml:trace>
  <inkml:trace contextRef="#ctx0" brushRef="#br0" timeOffset="740">2007 153 1327 0,'0'0'413'16,"6"-40"-19"-16,-6 40-39 15,0 0-78-15,-6-29-96 0,6 29-72 16,0 0-40-16,-33-29-21 0,-6 22-3 15,1 7 2-15,-1 7-11 16,-7 15-14-16,1 7 1 16,0 14 37-16,-1 5-20 0,1 6-19 15,0 1 3-15,6 10-2 0,20 1-9 16,6-4-11-16,13-8-2 16,6 1 4-16,13-4 6 0,7-4-8 15,20-7-106-15,-1 0-158 0,-45-40-201 16,65 33-251-16,-7-4-100 15</inkml:trace>
  <inkml:trace contextRef="#ctx0" brushRef="#br0" timeOffset="981">2654 572 1715 0,'0'0'407'15,"0"0"-50"-15,-13-37-76 0,13 37-95 16,0 0-70-16,0 0-59 16,39-25-22-16,6 3-26 0,7 11-2 15,6 4-1-15,0 3 0 0,1 0-6 16,-8 1-10-16,-5-1-63 16,-14 4-80-16,-32 0-81 0,0 0-71 15,0 0-146-15,0 0-92 0,0 0-9 16</inkml:trace>
  <inkml:trace contextRef="#ctx0" brushRef="#br0" timeOffset="1148">2764 746 1419 0,'0'0'378'0,"0"0"-35"15,39 33-68-15,-7-26-68 16,13-7-78-16,1-11-76 0,12 1-29 15,0-5-17-15,1-7-66 0,-8 4-231 16,1 0-322-16,-7-4-184 16</inkml:trace>
  <inkml:trace contextRef="#ctx0" brushRef="#br0" timeOffset="1575">3903 735 1824 0,'39'15'445'15,"-39"-15"-24"-15,0 0-74 16,0 0-79-16,0 0-52 0,0 0-64 16,0 0-81-16,0 0-35 15,26-36-27-15,-26 36-1 0,19-48 3 16,1 5-4-16,-1 6-10 15,-6-6-4-15,7-12-1 0,-1 0 12 16,0-7-1-16,7-10-8 0,0-5 5 16,0 4 2-16,-6 8-2 15,-1 14-3-15,-6 18 3 0,-13 33 0 16,0 0-8-16,0 0 8 0,0 0 33 16,0 0 12-16,0 0-5 15,19 55 31-15,1 3 6 0,-7-3-6 16,13-4-4-16,-1 0-25 0,1 0 3 15,13 3-4-15,0-3-15 16,6 0-12-16,1-7-12 16,-1-4-2-16,-6-4 12 0,-39-36-7 15,45 40-117-15,-45-40-126 0,0 0-99 16,0 0-154-16,0 0-286 16,0 0-175-16</inkml:trace>
</inkml:ink>
</file>

<file path=ppt/ink/ink15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8:31.869"/>
    </inkml:context>
    <inkml:brush xml:id="br0">
      <inkml:brushProperty name="width" value="0.1" units="cm"/>
      <inkml:brushProperty name="height" value="0.1" units="cm"/>
      <inkml:brushProperty name="color" value="#3165BB"/>
      <inkml:brushProperty name="fitToCurve" value="1"/>
    </inkml:brush>
  </inkml:definitions>
  <inkml:trace contextRef="#ctx0" brushRef="#br0">11277 659 737 0,'0'0'161'0,"0"0"34"16,0 0 7-16,19-22-14 0,-19 22 18 16,26 0 20-16,-26 0-25 0,0 0-32 15,7 36-59-15,-7-6-38 16,-7 6-15-16,-12-3-22 0,-1-8-25 15,-12 8-10-15,-7-8-4 16,7-3 12-16,-1-4 9 0,1-7-17 16,32-11-16-16,-45 4-13 15,45-4-23-15,-33-25-12 0,33 25 5 16,-19-40 31-16,12 3 17 16,14 1 1-16,-1-8-6 0,7 11 2 15,-6 8 7-15,-7 25 10 16,6-22-3-16,-6 22 6 0,0 0 86 15,0 0-12-15,-13 40 28 0,-13 0-2 16,-6 0-25-16,0-4-26 16,6 5-21-16,0-12-19 0,0 3 7 15,26-32-8-15,0 0-6 16,-39 26-13-16,39-26 5 0,-32 0-8 16,32 0 8-16,0 0-9 15,-20-33 14-15,14-7-16 0,6 0 0 16,6 0 6-16,1 4 7 15,-1 6-2-15,-6 5-5 0,0 25 1 16,0 0 8-16,0 0 20 16,0 0 57-16,0 0 15 0,-26 36-3 15,0-3-2-15,1-4-1 0,25-29-3 16,-26 33 14-16,26-33-2 16,0 0-27-16,-39 22 13 0,39-22-1 15,-39 4-17-15,39-4-11 0,-26-19-18 16,0-10-25-16,7 0 3 15,12-11-7-15,7-11-6 16,-6-11-13-16,12-14 10 0,-6-12-4 16,7-10-1-16,-1 4-5 15,7 6-56-15,-6 15-52 0,6 15-85 16,-7 18-108-16,-6 40-129 0,0 0-186 16,0 0-159-16</inkml:trace>
  <inkml:trace contextRef="#ctx0" brushRef="#br0" timeOffset="521">10034 477 1145 0,'0'0'369'16,"0"0"44"-16,0 0-28 0,0 0-85 15,0 0-101-15,-32-4-69 16,-1 19-17-16,1 14-17 0,-1 7-27 15,1 4-27-15,0 4-18 0,12 3-10 16,7-3-4-16,13 0-4 16,7-4-2-16,-7-40 0 0,19 43-1 15,-19-43-8-15,39 30-32 0,-39-30-3 16,0 0 7-16,0 0 12 16,0 0-7-16,0 0-13 15,0 0 13-15,0 0 9 0,0 0 9 16,-39-4 6-16,-13-7 6 0,-12-14-2 15,-1-1 0-15,-6-7-3 16,0-7 0-16,6-7 0 0,7 0-2 16,12 3 5-16,14 4-4 0,6 18-6 15,26 22 5-15,0 0-1 16,0 0 6-16,0 0 0 0,0 0-4 16,32 11 4-16,-32-11 13 0,13 40 43 15,-13-4 24-15,-19 1 15 16,-13-4 24-16,-14 7-14 15,-19-4-15-15,-12 0-14 0,-20-6-12 16,-13-5-11-16,-13-10 20 0,6 3 26 16,-6-11-26-16,-6-7-23 0,12-11-20 15,7-3-12-15,-6-8-11 16,12-4-3-16,7-3-9 0,6-4 5 16,14 8-57-16,18-1-172 0,1 5-122 15,19-5-251-15,39 26-311 16</inkml:trace>
  <inkml:trace contextRef="#ctx0" brushRef="#br0" timeOffset="697">7865 269 1671 0,'39'-18'290'0,"-6"-4"73"0,5-3-59 16,14-1-98-16,0 1-91 0,6-4-59 15,7 3-16-15,0 8-104 16,-14 4-199-16,-18 3-294 0,-33 11-233 16</inkml:trace>
  <inkml:trace contextRef="#ctx0" brushRef="#br0" timeOffset="1096">6881 626 1106 0,'0'0'361'0,"0"0"32"16,0 0-31-16,0 0 6 0,0 0-38 16,0 0-47-16,0 0-24 15,0 0 44-15,0 0 41 0,0 0-70 16,-25 44-76-16,-8-1-56 15,7-6-76-15,-6 10-32 0,-7 1-6 16,0 6-13-16,0-3-109 0,-6-4-193 16,6-7-127-16,0-3-72 15,7 3-210-15,32-40-280 16</inkml:trace>
  <inkml:trace contextRef="#ctx0" brushRef="#br0" timeOffset="1293">6771 124 1697 0,'0'0'420'0,"0"0"33"0,0 0-88 16,0 0-152-16,0 0-95 15,0 0-72-15,0 0-13 0,0 0-49 16,0 0-211-16,0 0-279 15,0 0-303-15</inkml:trace>
  <inkml:trace contextRef="#ctx0" brushRef="#br0" timeOffset="1749">6092 550 1148 0,'0'0'283'16,"39"-22"25"-16,-39 22-24 0,38-11-81 16,-38 11-76-16,39-4-51 0,-39 4-51 15,0 0-10-15,0 0 8 16,33 4-8-16,-33-4-53 0,0 0-47 16,0 0-84-16,0 0-26 0,0 0 17 15,0 0 58-15,0 0 42 16,-52 11 20-16,52-11 11 0,0 0 41 15,0 0-6-15,-39-51-7 0,39 51-2 16,0-51 17-16,0 51-5 16,0 0 59-16,26-40 70 15,-26 40 72-15,0 0 42 0,0 0 2 16,0 0-55-16,0 0-41 0,-39 51-53 16,-13-7-23-16,0-8-13 15,-6-3-9-15,0-8-14 0,0-3 47 16,-1-7 9-16,14-4 13 0,6-11-24 15,0-8-22-15,39 8 0 16,-32-29-12-16,13-4-26 0,6-7-4 16,13-7-2-16,6-8-7 0,1-10 0 15,6-12 3-15,0 5-82 16,-1 3-112-16,-5 18-220 16,-1 11-336-16,-6 40-47 0</inkml:trace>
  <inkml:trace contextRef="#ctx0" brushRef="#br0" timeOffset="2089">4933 499 1215 0,'0'0'299'0,"-26"-37"-53"15,26 37 56-15,0 0-19 0,0 0-31 16,39 33-84-16,6 7-65 15,-6 7-21-15,0 8-14 0,-13 3-33 16,-13-3-15-16,-13 7 3 16,-20-4-7-16,-12-3-3 0,-26-1-2 15,-7-7 1-15,-6 1 3 0,-20-12-19 16,1-10 14-16,-8-12-8 16,8-14 21-16,-7-7 26 0,19-22 2 15,0-11-2-15,20-11 8 16,6-11-11-16,26-14-35 0,7 3 4 15,13-4-10-15,12 5-5 0,26 2 8 16,7 5-23-16,19 10-132 16,7 8-196-16,6 7-373 15,1 11-223-15</inkml:trace>
  <inkml:trace contextRef="#ctx0" brushRef="#br0" timeOffset="2261">4454 539 1731 0,'0'0'437'0,"0"0"24"15,0 0-113-15,0 0-150 16,0 0-90-16,0 0-62 16,0 0-158-16,0 0-188 0,0 0-381 15,0 0-341-15</inkml:trace>
  <inkml:trace contextRef="#ctx0" brushRef="#br0" timeOffset="2796">3237 62 1985 0,'0'0'270'0,"6"-22"43"0,-6 22-6 16,0 0-70-16,0 0-89 15,0 0-50-15,0 0 114 0,13 37-60 16,0 10-69-16,0 7-30 0,0 8-31 16,0 0 4-16,-6 7-20 15,-1-7 7-15,1 4 0 0,-14-12-4 16,1 5 1-16,-14-8-14 0,1-4-11 15,-14-7-124-15,8 0-51 16,25-40-65-16,-46 36-24 0,46-36-41 16,-52 19-21-16,52-19 12 0,0 0 40 15,-45-19 73-15,19-17 98 16,13-15 69-16,0-11 35 16,7-11-13-16,-7-10 55 0,0 3 86 15,-6-4 111-15,-1 11 35 16,1 8 22-16,-1 14-2 0,7 11-39 15,7 7-40-15,6 33-66 0,-7-22-17 16,7 22 16-16,0 0 59 16,0 0 7-16,20 36-54 0,6 4-17 15,6 4-57-15,-6 0-14 0,6 3-28 16,1-3-8-16,-7-1-18 16,0 1 5-16,-1-4-6 15,-5-4-88-15,-1 1-151 0,-12-8-106 16,-1 4-98-16,-6-33-172 0,-6 36-154 15,6-36-33-15</inkml:trace>
  <inkml:trace contextRef="#ctx0" brushRef="#br0" timeOffset="3000">2823 637 1451 0,'-26'-36'191'16,"26"36"203"-16,0 0 47 0,0 0-85 15,0 0-97-15,0 0-87 16,0 0-61-16,0 0-46 16,13 43-32-16,-26 1-14 0,-13 0-19 15,-13-1-52-15,-6 8-120 0,-7-3-121 16,7-8-131-16,-7-4-158 16,7-7-39-16,45-29-1 0</inkml:trace>
  <inkml:trace contextRef="#ctx0" brushRef="#br0" timeOffset="3176">2648 324 1926 0,'0'0'205'0,"0"0"152"16,0 0-65-16,39-18-96 0,-39 18-95 15,32 0-48-15,1 0-23 16,-33 0-30-16,38 11-111 0,-38-11-217 15,0 0-231-15,0 0-192 0</inkml:trace>
  <inkml:trace contextRef="#ctx0" brushRef="#br0" timeOffset="3480">2395 568 916 0,'0'0'213'0,"0"0"166"16,0 0 23-16,-6-36-73 0,6 36-73 16,-6-30-82-16,6 30-18 15,0 0-54-15,0 0-34 0,-20-25-31 16,20 25-16-16,-32-22-3 0,-1 18-9 16,8 12 29-16,-14 10 33 15,39-18 28-15,-46 58 18 0,8 4 19 16,12 0-32-16,6 3-27 15,14 8-33-15,6 4-8 0,6-1-16 16,14 0-9-16,-1 1-4 16,13-12-7-16,7-6 0 0,0-8-135 15,-7-8-143-15,-32-43-257 16,52 37-352-16</inkml:trace>
  <inkml:trace contextRef="#ctx0" brushRef="#br0" timeOffset="3753">1638 364 2002 0,'0'0'236'15,"0"0"140"-15,0 0-58 0,0 0-58 16,0 0-70-16,52 29-22 0,-20 4-27 15,1 7 5-15,-14 7-5 16,-6 1-32-16,-7 3-53 0,-6-4-28 16,-12 4-16-16,-14 3-4 0,-7 1-162 15,-6-4-93-15,-6 0-92 16,0-15-130-16,-7-7-154 16,52-29-172-16,-58 19 17 0</inkml:trace>
  <inkml:trace contextRef="#ctx0" brushRef="#br0" timeOffset="3925">1366 128 1718 0,'0'0'301'0,"0"0"41"16,39 18 12-16,-13 14-29 16,-13 12-110-16,0 3-88 0,0 4-57 15,-7 4-43-15,1 3-3 16,-1 0-72-16,-12 4-164 0,-1 0-193 15,-12 4-312-15,-1-1-130 16</inkml:trace>
  <inkml:trace contextRef="#ctx0" brushRef="#br0" timeOffset="4133">1068 819 1861 0,'0'0'345'15,"0"0"53"-15,0 0-30 16,0 0-78-16,-19 47-101 0,6-3-92 16,0 3-49-16,-6 4-10 0,-1 0-54 15,-6 0-88-15,1-4-96 16,-8-3-107-16,1 0-136 16,32-44-100-16,0 0-79 0,-45 33-11 15</inkml:trace>
  <inkml:trace contextRef="#ctx0" brushRef="#br0" timeOffset="4467">777 451 1093 0,'0'0'211'16,"0"0"150"-16,0 0 28 15,0 0-49-15,-19 44-79 0,12-4-89 16,7 4-72-16,0 0-1 0,0-1-35 15,0-6 4-15,-13 10-37 16,0-11-2-16,13-36-18 0,-32 48-1 16,32-48-2-16,-45 36-8 0,45-36 5 15,-46 15-17-15,46-15 7 16,-51-15-17-16,12-14 22 0,6-8-12 16,14 1 17-16,0 3-17 0,19 33 24 15,-20-32 6-15,20 32-4 16,0 0 9-16,-32 0 62 0,32 0 1 15,-39 47-49-15,0 7-6 16,7 5-13-16,-1 3-10 0,8-8-28 16,-1 4-143-16,0-7-169 15,0-7-259-15,26-44-208 0</inkml:trace>
  <inkml:trace contextRef="#ctx0" brushRef="#br0" timeOffset="4628">518 302 1976 0,'20'-33'92'15,"-20"33"92"-15,0 0-18 16,13-32-71-16,-13 32-66 0,0 0-250 16,0 0-358-16,0 0-263 0</inkml:trace>
  <inkml:trace contextRef="#ctx0" brushRef="#br0" timeOffset="4777">0 644 1847 0,'0'0'40'16,"0"0"53"-16,0 0-50 15,0 0-12-15,0 0-78 0,39-14-387 16,26-8-257-16</inkml:trace>
</inkml:ink>
</file>

<file path=ppt/ink/ink15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9:40.789"/>
    </inkml:context>
    <inkml:brush xml:id="br0">
      <inkml:brushProperty name="width" value="0.1" units="cm"/>
      <inkml:brushProperty name="height" value="0.1" units="cm"/>
      <inkml:brushProperty name="color" value="#ED1C24"/>
      <inkml:brushProperty name="fitToCurve" value="1"/>
    </inkml:brush>
  </inkml:definitions>
  <inkml:trace contextRef="#ctx0" brushRef="#br0">0 214 672 0,'0'0'88'0,"0"0"34"0,0 0 20 15,0 0-28-15,0 0-2 16,0 0-16-16,0 0-1 0,0 0 24 16,0 0-32-16,0 0-27 15,0 0 116-15,0 0-13 0,0 0-76 16,0 0-29-16,0 33-31 15,0-4-14-15,7 0 14 16,-7-3-20-16,0-4 10 0,6 0-8 16,-6-22-14-16,0 21 15 15,0-21-5-15,0 0-21 0,6 30 22 16,-6-30-6-16,0 0-13 16,0 0 13-16,0 0 11 0,0 0-14 15,0 0-24-15,0 0 10 0,0 0-1 16,0 0-4-16,0 0 9 15,26 3-2-15,-26-3 5 0,33-3 29 16,-1-1-19-16,7 0 2 16,0 4 0-16,6 0-13 0,7 0 15 15,0-3-28-15,-1 3 9 16,1 0 10-16,0-4-3 16,6 4 14-16,1-7-6 0,-8 7 10 15,-5 0-31-15,-1 0 28 16,-13 0-13-16,-32 0-11 0,33-8 33 15,-33 8-16-15,38 0 5 16,-38 0-8-16,0 0-5 0,26-3 12 16,-26 3-1-16,0 0-9 0,0 0 13 15,0 0-7-15,0 0 9 16,0 0 10-16,0 0 50 0,33 0 37 16,-33 0 2-16,0 0-4 15,0 0-53-15,0 0-22 0,0 0-22 16,-13-37 11-16,13 37-13 15,-7-47-3-15,-6 14-2 16,7-7-3-16,-7-3 3 0,6-1 0 16,7 4 0-16,-6 7-8 0,6 33 8 15,0-43 10-15,0 43-10 16,0 0-5-16,-6-33 7 0,6 33 7 16,0 0-20-16,0 0 3 15,0 0-16-15,0 0-129 0,0 0-130 16,0 0-166-16,0 0-67 15,0 0-18-15</inkml:trace>
</inkml:ink>
</file>

<file path=ppt/ink/ink15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9:41.672"/>
    </inkml:context>
    <inkml:brush xml:id="br0">
      <inkml:brushProperty name="width" value="0.1" units="cm"/>
      <inkml:brushProperty name="height" value="0.1" units="cm"/>
      <inkml:brushProperty name="color" value="#ED1C24"/>
      <inkml:brushProperty name="fitToCurve" value="1"/>
    </inkml:brush>
  </inkml:definitions>
  <inkml:trace contextRef="#ctx0" brushRef="#br0">0 85 487 0,'0'0'148'16,"0"0"22"-16,0 0-4 0,0 0-8 15,0 0-14-15,0 0-24 0,0 0 6 16,0 0-33-16,19-25 1 16,-19 25-47-16,0 0-38 0,20-30-1 15,-20 30-5-15,0 0 9 16,26-32-12-16,-26 32 9 0,0 0-21 16,0 0 3-16,0 0 9 15,0 0 14-15,0 0 109 0,0 0-71 16,32 7 0-16,-32-7-11 15,7 33-5-15,-7 10 22 16,0-3-10-16,0 4-18 0,-13-4 14 16,6 4-24-16,1-4 1 15,-7 0-11-15,6-7 14 0,1-4-34 16,6-29 12-16,0 0 7 0,-7 36-9 16,7-36 14-16,0 0-5 15,0 0-2-15,0 0 12 0,0 0-19 16,0 0-6-16,26-29 14 15,-6-7-5-15,5-4 8 0,1-8-27 16,0 1 4-16,0 0-4 16,7-1-13-16,-8 8 19 0,1 8 10 15,-26 32-8-15,33-33-6 16,-33 33 18-16,0 0 2 0,26-22-1 16,-26 22 0-16,0 0 1 15,32 0 8-15,-32 0-4 0,0 0 37 16,26 40 68-16,-7-7 7 15,1-1-16-15,-14-2-39 0,7 2-27 16,0 1 13-16,-13-33 7 16,13 44 18-16,0-11-30 0,-13-33-26 15,19 32 2-15,-19-32-17 16,13 40 1-16,-13-40-12 0,20 29 7 16,-20-29 9-16,0 0-16 15,0 0 6-15,0 0-2 0,0 0 3 16,6 33-82-16,-6-33-115 0,0 0-148 15,0 0-247-15,0 0-161 16</inkml:trace>
</inkml:ink>
</file>

<file path=ppt/ink/ink15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9:03.657"/>
    </inkml:context>
    <inkml:brush xml:id="br0">
      <inkml:brushProperty name="width" value="0.1" units="cm"/>
      <inkml:brushProperty name="height" value="0.1" units="cm"/>
      <inkml:brushProperty name="color" value="#ED1C24"/>
      <inkml:brushProperty name="fitToCurve" value="1"/>
    </inkml:brush>
  </inkml:definitions>
  <inkml:trace contextRef="#ctx0" brushRef="#br0">964 859 1047 0,'0'0'376'0,"0"0"27"15,0 0-24-15,0 0-97 0,0 0-67 16,0 0-77-16,0 0-61 16,-39-4-25-16,-19 4-12 15,-7-3-25-15,7 3-3 0,-7-7 7 16,7-8-23-16,6 0 24 15,13-10-8-15,14-11-23 0,-1-8 19 16,19-3-4-16,7-4-23 16,7 7 24-16,12 4-5 0,-19 40-10 15,45-40 14 1,1 14-4-16,-1 16-10 0,0 10 12 16,-6 18 4-16,7 11 0 15,-1 11-21-15,-6 14 27 0,0 16 43 16,6 10 8-16,0 3-9 15,0 5 7-15,1 3 24 16,6-8-5-16,-1-6-17 0,8-4-22 16,-8-8-7-16,8-10-23 15,-8-12 0-15,1-3-7 0,-6-10 0 16,-8-9-4-16,-38-21 4 16,0 0 0-16,0 0-34 15,0 0-111-15,0 0-106 16,0 0-149-16,0 0-228 0,0 0-156 15</inkml:trace>
  <inkml:trace contextRef="#ctx0" brushRef="#br0" timeOffset="288">1443 393 1632 0,'0'0'361'16,"0"0"-13"-16,0 0-40 16,0 0-29-16,0 0-77 0,-45 55-28 15,0 18-8-15,-1 10 8 16,-6 19-16-16,-6 7-10 16,-13 1-33-16,-13-1-42 0,0-7-21 15,0-11-37-15,6-8 1 16,0-13-13-16,20-9 3 0,6-13-18 15,13-12-152-15,39-36-121 16,0 0-137-16,0 0-307 0,-45 22-323 16</inkml:trace>
  <inkml:trace contextRef="#ctx0" brushRef="#br0" timeOffset="816">0 58 917 0,'0'0'321'0,"0"0"-7"16,0 0-24-16,0 0-73 16,0 0-43-16,0 0-21 0,0 0 99 15,0 0 10-15,0 0-24 16,58-18-46-16,7 15-15 15,12 3 8-15,20 3-4 0,13 1-30 16,26 0-37-16,13-4-13 16,0-4 3-16,-6 0-17 15,-1-3-33-15,-6 0-12 0,-20 3-21 16,-5 0-14-16,-21-3-4 16,-19 4 0-16,-12-1-3 15,-59 4 15-15,51-4-15 0,-51 4 24 16,0 0-17-16,0 0-17 15,0 0 10-15,0 0-8 0,0 0 1 16,0 0-82 0,0 0-100-16,0 0-75 0,0 0-73 15,0 0-132-15,0 0-312 0,0 0-308 16</inkml:trace>
</inkml:ink>
</file>

<file path=ppt/ink/ink15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9:10.489"/>
    </inkml:context>
    <inkml:brush xml:id="br0">
      <inkml:brushProperty name="width" value="0.1" units="cm"/>
      <inkml:brushProperty name="height" value="0.1" units="cm"/>
      <inkml:brushProperty name="color" value="#ED1C24"/>
      <inkml:brushProperty name="fitToCurve" value="1"/>
    </inkml:brush>
  </inkml:definitions>
  <inkml:trace contextRef="#ctx0" brushRef="#br0">0 618 482 0,'0'0'159'16,"0"0"-25"-16,0 0-21 15,0 0 54-15,0 0-18 0,0 0 50 16,0 0-22-16,0 0 50 15,0 0 3-15,0 0 7 16,0 0-26-16,0 0-22 0,0 0-19 16,26 59-34-16,-7-5-13 15,-12 8-44-15,-7-4-7 0,0 8-7 16,-7-4-13-16,7 3-30 16,0-3 7-16,0-4-1 15,0-3-2-15,0-8 9 0,0-47-10 16,7 51-6-16,-7-51-8 15,0 0 14-15,6 44 10 16,-6-44-7-16,0 0 4 16,0 0-6-16,0 0-8 0,0 0-6 15,0 0-12-15,33-44-6 16,-1-7 0-16,-12 0 8 16,5-3-2-16,-5 10-7 0,6 7 1 15,-26 37 11-15,19-36 0 16,-19 36-19-16,0 0 3 15,39-14 17-15,-39 14-3 16,0 0 3-16,0 0 5 0,45 54-4 16,-19-3 11-16,-13-7 21 15,-13-44-2-15,20 58-5 16,-7-11 1-16,-13-47 16 0,13 48 4 16,-13-48-6-16,19 47-8 15,-19-47 6-15,0 0-12 0,0 0-6 16,13 47-14-16,-13-47-11 15,0 0 12-15,0 0-3 16,0 0-5-16,0 0-6 0,0 0-9 16,0 0 9-16,0 0 5 15,0 0-2-15,0 0-138 16,0 0-176-16,0 0-200 16,0 0-502-16</inkml:trace>
  <inkml:trace contextRef="#ctx0" brushRef="#br0" timeOffset="1675">796 76 484 0,'0'0'26'0,"0"0"9"16,0 0 48-16,0 0-16 16,0 0 36-16,0 0-1 15,0 0 14-15,0 0-12 0,0 0 3 16,0 0 3-16,0 0-51 16,0 0-5-16,0 0 42 15,0 0-41-15,0 0-9 0,0 0 2 16,0 0-28-16,0 0-16 15,0 0 28-15,0 0-10 16,0 0-22-16,0 0 0 0,0 0 45 16,0 0 3-16,0 0-7 15,0 0 27-15,52-29 27 0,-7 14-16 16,14 4 3-16,12 8 27 16,0-5-10-16,13 5-1 0,0-1-26 15,7 4 23-15,-7-3-37 16,-6 3-31-16,0 3-7 15,-20-6 18-15,-6 3-29 0,-14 0-9 16,-38 0 7-16,0 0 6 16,39 0-19-16,-39 0 9 15,0 0 17-15,0 0-28 16,0 0 8-16,0 0-36 0,0 0-88 16,0 0-121-16,0 0-62 15,0 0-88-15,0 0 0 0,-51 14 65 16,12-3 35-16,0 4 70 15,0 3 55-15,0 0 51 0,0 0 49 16,-6 0 32-16,6 1 22 16,0 2 10-16,-6-2 14 15,0-5 30-15,6-3 9 16,0 4 28-16,7-4 28 0,32-11 18 16,-46 14 20-16,46-14-10 15,-45 11-6-15,45-11 16 16,0 0 86-16,0 0 52 0,0 0-5 15,0 0-9-15,0 0-33 16,58 33-39-16,1-19-24 0,-1-6-35 16,-6-8-15-16,6 0-16 15,0 0-41-15,-6-4-6 0,0 4-20 16,-7-4-18-16,-6 4 2 16,-7-3-20-16,-32 3 13 15,0 0-13-15,33-4-12 16,-33 4-94-16,0 0-254 0,0 0-346 15,0 0-262-15</inkml:trace>
</inkml:ink>
</file>

<file path=ppt/ink/ink15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9:15.897"/>
    </inkml:context>
    <inkml:brush xml:id="br0">
      <inkml:brushProperty name="width" value="0.1" units="cm"/>
      <inkml:brushProperty name="height" value="0.1" units="cm"/>
      <inkml:brushProperty name="color" value="#ED1C24"/>
      <inkml:brushProperty name="fitToCurve" value="1"/>
    </inkml:brush>
  </inkml:definitions>
  <inkml:trace contextRef="#ctx0" brushRef="#br0">2188 89 709 0,'0'0'169'0,"0"0"14"15,0 0-40-15,0 0-16 0,0 0 26 16,0 0-61-16,0 0-16 16,0 0 2-16,0 0-20 0,0 0-43 15,0 0 11-15,0 0 6 16,0 0-40-16,0 0 10 16,6-26 12-16,-6 26-33 15,0 0 21-15,39-29 5 0,-39 29-23 16,32-22 18-16,1 11 14 15,-33 11 7-15,25 4-29 16,-25-4 87-16,33 29 13 0,-7 0-16 16,-13 11 2-16,0 8-7 15,-13-1-27-15,0 7 0 0,0 5 23 16,-13 3 6-16,6 3-2 16,-6 4 10-16,0-7-41 15,-6 0 7-15,6-7 10 0,0-12-42 16,0-6 7-16,0-8 4 15,13-29-20-15,0 0 12 16,0 0 13-16,-13 29-2 16,13-29-4-16,0 0 8 0,0 0-21 15,0 0-14-15,20-40 6 16,-7-8 5-16,12-13-16 0,8-9-2 16,6-2 7-16,-1-8 0 15,-5 7-7-15,6 7-1 16,-7 12 13-16,0 6 0 0,-6 5-5 15,7 10-15-15,-33 33 20 16,38-36-10-16,-5 10 5 0,-33 26 7 16,39-22-10-16,-7 8-6 15,0 6-1-15,1 1 10 16,-33 7 7-16,39-4-2 16,-13 4-10-16,-26 0 5 0,38-3 2 15,-38 3-2-15,33 0 10 16,-33 0-4-16,26 11-16 0,-26-11 10 15,0 0 8-15,0 0 34 16,26 36 3-16,-7 1-1 0,-6-5 11 16,-13-32 14-16,6 55-5 15,1-4-12-15,-1 0 0 0,1-4 6 16,-1 0 11-16,1 1 2 16,-1-5-22-16,1-3-14 15,-1 4 12-15,-6-44 23 16,7 44-19-16,6-8-14 0,-13-36 2 15,0 0-2-15,6 37-15 16,-6-37-11-16,0 0-4 0,0 0 10 16,0 0-2-16,0 0 1 15,0 0-8-15,0 0 9 16,0 0 3-16,0 0 0 0,0 0-10 16,0 0-17-16,0 0 21 15,0 0-6-15,0 0-4 0,0 0-4 16,0 0-5-16,0 0 14 15,13 47-3-15,-13-47-6 0,0 0-6 16,0 0 6-16,13 36 0 16,-13-36 13-16,0 0-10 15,0 0-9-15,0 0-1 16,0 0 7-16,0 0-3 0,0 0-66 16,0 0-109-16,0 0-72 15,0 0-94-15,0 0-307 0,0 0-461 16</inkml:trace>
  <inkml:trace contextRef="#ctx0" brushRef="#br0" timeOffset="1955">0 1723 527 0,'0'0'86'16,"0"0"5"-16,0 0-9 0,0 0-34 16,0 0 26-16,0 0 76 15,0 0 3-15,0 0-48 0,0 0 53 16,38-18-19-16,8 10-8 16,-1 5-16-16,7 3 7 15,6-4-34-15,13 0-12 0,7 1 13 16,6-1 8-16,0-3-11 15,7 3 8-15,0 0-25 0,-1-3-10 16,7 4 5-16,0-5-17 16,7 5 10-16,-1-1-32 15,8-3-10-15,-1 3-4 16,6-7-5-16,-6 4-6 0,13-4 0 16,0 0 0-16,7 4 0 15,6-4 7-15,-7 0-3 0,-6 0-8 16,0 0 10-16,-13 4-2 15,-6 0 4-15,-7-1-8 0,0 1 0 16,-13 0 7-16,-6-4-14 16,6 4 17-16,-7-1-17 15,8 1 13-15,-1-4-10 0,-7 4 9 16,1-1-11-16,0 1 11 16,-1 4-9-16,-5-5-2 15,-8 1 23-15,8 0-35 0,-8 3 28 16,1 0-10-16,0 1-3 15,6-4 10-15,-6 3-15 16,6-3 21-16,0-1-18 0,-6 1 1 16,6 0 10-16,-6 3-10 15,6-7 14-15,-6 4-14 0,-7 0 4 16,0-1 12-16,1 1-20 16,-1 0 8-16,-13 3 5 0,7-3-19 15,-13 3 30-15,6 1-27 16,-6-1 15-16,-39 4 1 15,52-4-16-15,-13 1 19 16,-39 3-13-16,45 0 8 0,-6-4 7 16,-39 4 3-16,38-4 32 15,-38 4-15-15,39-3-9 0,-39 3 9 16,0 0-30-16,39 0 10 16,-39 0-4-16,0 0-4 15,39-4 11-15,-39 4-18 0,0 0 1 16,0 0 20-16,0 0-21 15,32 0 14-15,-32 0-9 0,0 0 6 16,0 0 8-16,0 0-6 16,0 0 17-16,0 0-6 0,0 0-3 15,0 0-4 1,0 0-8-16,0 0 7 0,0 0-2 16,0 0-9-16,0 0 20 15,0 0-8-15,0 0 0 0,0 0 12 16,0 0-7-16,0 0 6 15,0 0-16-15,0 0 14 0,0 0-14 16,0 0-7-16,0 0 13 16,0 0 2-16,0 0-15 15,0 0 4-15,0 0-4 0,0 0 8 16,0 0-5-16,0 0 2 16,0 0 7-16,0 0-18 0,0 0 12 15,0 0-9-15,0 0 3 16,0 0 4-16,0 0-10 15,0 0 17-15,0 0-15 16,0 0 4-16,0 0 6 0,0 0-15 16,0 0 14-16,0 0 2 15,0 0-16-15,0 0 16 0,0 0-11 16,0 0 4-16,0 0 5 16,0 0-15-16,0 0 17 0,0 0-7 15,0 0-8-15,0 0 18 16,0 0-19-16,0 0 18 15,0 0-9-15,0 0-4 0,0 0 14 16,0 0-22-16,0 0 14 16,0 0-14-16,0 0-94 15,0 0-116-15,0 0-222 0,0 0-302 16,0 0-88-16</inkml:trace>
  <inkml:trace contextRef="#ctx0" brushRef="#br0" timeOffset="3643">2103 2753 512 0,'0'0'175'0,"26"-40"22"16,-26 40 12-16,0 0-55 15,0 0-33-15,59-44-8 0,-59 44-47 16,45-36-33-16,-45 36-16 16,0 0 2-16,52-48 10 15,-14 12-35-15,-38 36 6 0,33-51-6 16,-7 7 20-16,-13 1-10 15,0 6-10-15,-13 37-21 0,13-40 27 16,-13 40 22 0,0 0-10-16,-7-33-37 0,7 33 16 15,-39-3-7-15,-6 14 27 0,-20 7 15 16,-6 11-16-16,0 4-10 16,-13 3-26-16,-7 1 31 15,-6-1-5-15,0 4-6 16,6-7-7-16,7-4 21 0,6-7 19 15,14-8-13-15,64-14-30 16,-65 15 4-16,65-15 32 16,0 0 2-16,0 0-16 0,0 0-20 15,0 0 7-15,0 0 19 16,0 0-9-16,0 0 10 0,0 0 5 16,0 0-25-1,0 0 27-15,45 0-15 0,-45 0 35 16,58 11 29-16,-6 0 13 15,-13 7 20-15,-39-18-50 0,65 33 18 16,-13-4 12-16,-1 3 16 16,-5 5-13-16,-1 3-10 15,-6 0-14-15,0 4 10 0,-7 3-4 16,-6-3-9-16,-7 3-1 16,-19 4-2-16,-13 0-11 15,-19 0-12-15,-13 7-13 0,-14 0-11 16,-5 8 10-16,-7-4-10 15,-1-1 9-15,14-6-14 0,-7 0 34 16,20-8-9 0,6-7 4-16,39-40-19 0,-32 47 36 15,25-10 5-15,7-37 17 16,33 40-21-16,12-15 8 0,7-10-22 16,13-1 17-16,12-10-23 15,1-4-3-15,6-4-5 16,7 4-4-16,-7-3 1 0,0-5-19 15,-6 1 4-15,-7 3-4 16,-6 4 5-16,-7 0 2 0,-13 0-17 16,1 4 19-16,-8-4-14 15,-5 4 13-15,-33-4-8 16,39 3 0-16,-14-3 4 16,8 4-15-16,-7-8 11 0,13 4-8 15,-7-7-89-15,13 0-66 16,7-11-97-16,-7 3-83 0,-6-3-257 15,6 0-163-15</inkml:trace>
  <inkml:trace contextRef="#ctx0" brushRef="#br0" timeOffset="5208">4220 2047 597 0,'0'0'182'0,"0"0"12"16,0 0-25-16,0 0 86 16,0 0 42-16,0 0-62 0,-13 47-32 15,0 4 16-15,7 3-15 16,-7 12-25-16,6 3-31 16,7 4-31-16,-6 0-42 0,12 0-15 15,1-1 5-15,6 1-7 16,13-15-30-16,-7 1 2 15,7-12-6-15,0-3-7 0,-7-4-9 16,-19-40-4-16,0 0-7 16,0 0-7-16,33 36-80 0,-33-36-144 15,0 0-250-15,0 0-272 16,0 0-51-16</inkml:trace>
  <inkml:trace contextRef="#ctx0" brushRef="#br0" timeOffset="5631">3379 3120 1182 0,'0'0'288'0,"0"0"8"15,0 0-18-15,0 0-34 16,71-7-52-16,13 3-29 0,13 4-24 16,13-3-25-16,13-1-27 15,19-3-21-15,1 3-9 0,12 1-12 16,-6-1-10-16,-13 4-18 15,-13-4 6-15,-6 4-7 16,-14-3-3-16,-19-1 4 0,-12 4-9 16,-21-4 0-16,-12 1 7 15,-39 3 9-15,0 0 3 16,0 0-23-16,33 3-1 16,-33-3-10-16,0 0-58 0,0 0-98 15,0 0-132-15,0 0-199 16,0 0-239-16,0 0-41 0</inkml:trace>
  <inkml:trace contextRef="#ctx0" brushRef="#br0" timeOffset="6264">4129 3903 1028 0,'0'0'303'15,"0"0"11"-15,0 0-30 16,0 0-55-16,0 0-20 16,0 0-20-16,0 0-41 15,0 0-69-15,0 0-40 0,0 0-29 16,0 0-4-16,0 0-6 16,-38 22 18-16,38-22-6 15,-39-4-15-15,39 4 10 0,-26-33-22 16,13-7-3-16,13 0 8 15,0 0 10-15,0 40-4 0,13-44 4 16,-13 44 2 0,0 0-5-16,0 0-8 0,39-25 6 0,-39 25-3 15,45 18 11-15,-13 11 8 16,1 11-8-16,6 4 0 16,-1 3 23-16,1 1 6 15,0-1 17-15,6 4-1 0,-6-4-11 16,7 0-2-16,-1-7-13 15,0-7-18-15,1-7 7 16,-8-4-8-16,1-8 0 0,0 4 4 16,-7 1 4-16,-32-19 3 15,39 18-6-15,-39-18-8 0,33 22 0 16,-33-22 10-16,0 0-10 16,0 0-3-16,0 0-12 15,0 0-82-15,0 0-118 16,0 0-169-16,0 0-201 0,0 0-96 15</inkml:trace>
  <inkml:trace contextRef="#ctx0" brushRef="#br0" timeOffset="6580">4460 3659 984 0,'0'0'277'16,"0"0"49"-16,32-15-8 0,-32 15 0 15,0 0-62-15,19 29-24 16,-19 11-35-16,-19 11-22 16,-7 8-36-16,-6 3-24 0,-7-1-11 15,-6 9-10-15,-7-5-30 16,6 1-20-16,-5-5-24 0,5-6-13 15,8-4-7-15,-1-7 0 16,6-12 0-16,33-32 2 16,-39 40-88-16,39-40-99 0,0 0-115 15,0 0-273-15,0 0-234 16,0 0 25-16</inkml:trace>
  <inkml:trace contextRef="#ctx0" brushRef="#br0" timeOffset="7224">5191 4765 895 0,'0'0'305'0,"0"0"-4"16,0 0-31-16,0 0-35 16,0 0-40-16,45-40-43 0,-45 40-28 15,39-51-53-15,-13 4-32 16,-6 3-20-16,-1-3-15 0,-6 0 1 16,6-4 16-16,-6 3-21 15,7 1 0-15,-14 7-4 16,-6 40 27-16,13-40 20 0,-13 40-3 15,0 0-8-15,0 0-9 16,0 0 24-16,0 0 8 0,0 0-12 16,0 0-11-1,0 0 4-15,-6 51 3 0,6-11 4 16,-7 0 11-16,7-4 1 16,0-36-13-16,7 48-23 0,-7-8-9 15,0-40 4-15,13 47 8 16,-13-47-9-16,19 47-1 15,-19-47-18-15,0 0 6 0,0 0-3 16,0 0 3-16,45 40 4 16,-45-40 4-16,0 0 0 0,0 0-8 15,46 11 0-15,-46-11-81 16,0 0-127-16,0 0-184 0,0 0-249 16,0 0-143-1</inkml:trace>
  <inkml:trace contextRef="#ctx0" brushRef="#br0" timeOffset="7644">5282 3681 1248 0,'0'0'412'15,"0"0"-42"-15,0 0-93 16,0 0-61-16,0 0-58 0,0 0-42 16,0 0-25-16,0 0-19 15,0 0-26-15,0 0-18 0,0 0 1 16,0 0-12-16,0 0 0 15,0 0-3-15,0 0-3 0,32-11 36 16,-32 11 29-16,0 0 15 16,0 0-7-16,0 0-24 15,0 0-21-15,0 0-12 0,0 0-12 16,-26 36 6-16,26-36-17 16,-26 33-9-16,26-33-3 15,0 0 2-15,-13 33-87 16,13-33-111-16,0 0-172 0,0 0-251 15,0 0-208-15</inkml:trace>
</inkml:ink>
</file>

<file path=ppt/ink/ink1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6:09.091"/>
    </inkml:context>
    <inkml:brush xml:id="br0">
      <inkml:brushProperty name="width" value="0.1" units="cm"/>
      <inkml:brushProperty name="height" value="0.1" units="cm"/>
      <inkml:brushProperty name="color" value="#3165BB"/>
      <inkml:brushProperty name="fitToCurve" value="1"/>
    </inkml:brush>
  </inkml:definitions>
  <inkml:trace contextRef="#ctx0" brushRef="#br0">12 174 536 0,'0'0'116'16,"0"0"-15"-16,0 0-43 16,0 0 82-16,0 0 11 15,0 0 10-15,10 56-2 0,-15 7 55 16,0 8-29-16,0 4 32 16,0 6-40-16,1-3 11 15,4 1-25-15,4-1-19 16,6-2-10-16,0-5 8 0,-1-4-23 15,15-2 1-15,1-8-4 16,4-5-32-16,4-6-26 16,6-3-4-16,4-8 2 0,0-3-6 15,-4-7-10-15,-1-6-13 16,-38-19-15-16,39 21-12 0,-39-21 5 16,0 0 4-16,0 0 1 15,0 0-10-15,38 16 3 16,-38-16-8-16,0 0 15 15,0 0-3-15,0 0-13 16,0 0-112-16,0 0-51 0,0 0-52 16,0 0-99-16,0 0-199 15,0 0-214-15,0 0-88 0</inkml:trace>
  <inkml:trace contextRef="#ctx0" brushRef="#br0" timeOffset="664">1023 691 741 0,'0'0'245'0,"0"0"-1"0,0 0-59 16,0 0-49-16,-34-25-39 15,34 25-27-15,0 0 39 0,0 0-9 16,-29-32-36-16,29 32-49 15,-14-30 3-15,14 30 24 16,0-38-20-16,0 38-31 0,14-35-8 16,-14 35 14-16,0 0-1 15,0 0 8-15,0 0-21 0,0 0 14 16,24 46 28-16,-14-3 3 16,-6 3-17-16,2-3 5 15,-6-5 10-15,-6-2 10 16,6-36 6-16,0 35-18 15,0-35-22-15,0 0 13 0,0 0 67 16,0 0 1-16,0 0-29 16,0 0-8-16,0 0-41 0,0 0 9 15,35-3-8-15,-2-16 5 16,0-11-1-16,1-10-17 16,0-9-4-16,0 0 5 0,-11 9 6 15,2 10 5-15,-25 30-5 16,0 0 12-16,0 0 50 0,0 0-8 15,0 0-11 1,14 38-28-16,-4-3-10 0,-5-2 7 16,-1-3 9-16,6 2-28 15,0-3 7-15,-10-29 8 16,23 33-4-16,-23-33-120 0,39 35-169 16,-39-35-183-16,43 33-108 15,-14-9 24-15</inkml:trace>
  <inkml:trace contextRef="#ctx0" brushRef="#br0" timeOffset="968">1711 864 1042 0,'-5'-35'273'15,"5"35"0"-15,0 0-2 16,-10-30-82-16,10 30-70 15,0 0-86-15,0 0-4 0,20-36-22 16,-20 36 9-16,33-21 20 16,-9 13-10-16,-24 8 36 0,29 11 3 15,-29-11 22-15,19 35-4 16,-9-2-32-16,-10 4-29 16,-4-2 0-16,-6-2-12 0,-5-1 2 15,15-32-6-15,-19 44-6 16,19-44-7-16,-20 38-5 15,20-38-189-15,0 0-200 16,0 0-248-16,0 0-11 0</inkml:trace>
  <inkml:trace contextRef="#ctx0" brushRef="#br0" timeOffset="1508">2019 523 706 0,'0'0'135'15,"14"35"-32"-15,-4 0 32 0,-6 3-37 16,-4-38 42-16,25 51-90 16,-1-13-50-16,-24-38 20 15,29 38 18-15,-29-38-46 0,0 0 46 16,43 25 16-16,-43-25-70 15,0 0 9-15,38-3 12 0,-38 3 20 16,34-30 11-16,-34 30-46 16,29-43 19-16,-10 2-6 15,-5 6 69-15,-14 35-11 0,15-35-38 16,-15 35-13-16,0 0-35 16,0 0 21-16,0 0 8 15,0 0 35-15,19 35-27 16,-4 6-19-16,4 7 32 0,0 4 78 15,5-1 7-15,5 6-2 16,10 0-36-16,-6 0-2 16,6-4 25-16,-6 2-17 0,-4-4 34 15,-4-7-26-15,-16-6-1 16,-9-6-38-16,0-32-16 0,-34 35-14 16,-13-13 0-16,-2-12-2 15,-3-7-10-15,-2-3-5 16,6-5 5-16,5-9-3 15,43 14 4-15,-48-38-2 0,19 3-4 16,10-6 4-16,9-7-4 16,10-6-82-16,4-1-146 15,11 2-149-15,-5-1-234 0,4-1-65 16</inkml:trace>
  <inkml:trace contextRef="#ctx0" brushRef="#br0" timeOffset="1836">2823 1 1138 0,'0'0'214'16,"43"-8"29"-16,-5 19-2 0,0 15-49 15,11 23-30-15,-1 21-16 16,0 17-27-16,0 13-19 16,0 6 14-16,-5 2 16 0,-9 3-15 15,-10-3-34-15,-4-3-21 16,-20 1-5-16,-6-6-20 16,-8 3-4-16,-15-8-31 15,-4-9 18-15,-10-7-22 0,-11-11 20 16,1-7-27-16,-9-12-39 15,4-6-214-15,-4-10-180 0,-1-8-327 16</inkml:trace>
</inkml:ink>
</file>

<file path=ppt/ink/ink16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9:56.617"/>
    </inkml:context>
    <inkml:brush xml:id="br0">
      <inkml:brushProperty name="width" value="0.1" units="cm"/>
      <inkml:brushProperty name="height" value="0.1" units="cm"/>
      <inkml:brushProperty name="color" value="#3165BB"/>
      <inkml:brushProperty name="fitToCurve" value="1"/>
    </inkml:brush>
  </inkml:definitions>
  <inkml:trace contextRef="#ctx0" brushRef="#br0">0 10 1705 0,'65'-11'59'15,"-20"7"-12"-15,-45 4 3 16,0 0-64-16,39 33-235 16,-20 21-342-16</inkml:trace>
</inkml:ink>
</file>

<file path=ppt/ink/ink16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9:57.670"/>
    </inkml:context>
    <inkml:brush xml:id="br0">
      <inkml:brushProperty name="width" value="0.1" units="cm"/>
      <inkml:brushProperty name="height" value="0.1" units="cm"/>
      <inkml:brushProperty name="color" value="#3165BB"/>
      <inkml:brushProperty name="fitToCurve" value="1"/>
    </inkml:brush>
  </inkml:definitions>
  <inkml:trace contextRef="#ctx0" brushRef="#br0">0 0 1924 0,'52'0'293'0,"-52"0"-45"15,45 3-71-15,-45-3-86 16,0 0-44-16,0 0-153 15,0 0-313-15,0 0-422 0</inkml:trace>
</inkml:ink>
</file>

<file path=ppt/ink/ink16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9:52.736"/>
    </inkml:context>
    <inkml:brush xml:id="br0">
      <inkml:brushProperty name="width" value="0.1" units="cm"/>
      <inkml:brushProperty name="height" value="0.1" units="cm"/>
      <inkml:brushProperty name="color" value="#3165BB"/>
      <inkml:brushProperty name="fitToCurve" value="1"/>
    </inkml:brush>
  </inkml:definitions>
  <inkml:trace contextRef="#ctx0" brushRef="#br0">12299 931 1084 0,'0'0'196'15,"0"0"25"-15,19-4 114 16,-19 4-58-16,39 29-53 16,-7 11-54-16,7 7-44 15,6 4-11-15,7 4-39 0,7 0-41 16,-1-5-9-16,13-2-17 15,-19-12-2-15,-7-3-11 0,0-11 13 16,-19-4-1-16,-26-18 13 16,0 0 12-16,0 0-8 0,0 0-17 15,0 0-8-15,0 0 10 16,0 0-7-16,-26-15-6 0,26 15 3 16,-45-7 5-1,13 7 22-15,-7 11 47 0,0 11 10 16,-6 7-9-16,-7 7-1 15,-6 8-12-15,12 3-2 0,-12 4-14 16,6-3-20-16,7-1-15 16,0-7-2-16,6-4-5 0,-6-3-4 15,6-7-53-15,-7-8-136 16,8-4-184-16,-8-6-248 0,7-12-219 16</inkml:trace>
  <inkml:trace contextRef="#ctx0" brushRef="#br0" timeOffset="220">12176 1396 1612 0,'0'0'402'16,"0"0"21"-16,0 0-87 15,0 0-75-15,-46 26-48 0,-5 14-76 16,-1 14-54-16,-6 8-41 15,-1 8-16-15,-12-1-11 0,19 0-11 16,-6-7-90-16,0-8-119 16,12-6-218-16,-5-8-342 0,12-11-114 15</inkml:trace>
  <inkml:trace contextRef="#ctx0" brushRef="#br0" timeOffset="1340">11069 1178 1690 0,'0'0'274'0,"39"33"43"0,-39-33-54 16,38 47-64-16,-12-7-71 15,-26-40-55-15,46 47-34 16,-14-14-11-16,13-11-19 0,-45-22-5 16,39 15 7-16,-39-15-16 15,39-4 1-15,-39 4 17 0,0 0-13 16,39-44-9-16,-20 4 17 15,-6 0-16-15,-6 0 3 0,-7 40 14 16,-20-40-9-16,20 40-9 16,-45-22 48-16,-7 19 7 15,-6 6 8-15,-13 8 22 0,-7 4-35 16,0-1-7-16,1 1-23 16,-1-1-11-16,13-6 13 15,1-5-19-15,12-3 10 0,6-7-4 16,46 7-23-16,-51-29-7 15,51 29-15-15,-13-51 10 0,6 7 17 16,7 44 2-16,7-47 13 16,-7 47-4-16,0 0 1 0,0 0 12 15,0 0 8-15,0 0-22 16,0 0 34-16,0 36 19 16,-7 4-25-16,-6-3 18 0,-6-1-8 15,19-36-6-15,-32 48 4 16,32-48-19-16,-46 43-3 15,7-21 9-15,39-22-11 0,-45 11 5 16,45-11 20-16,-52-11-9 16,52 11-17-16,-39-44 4 0,7-3 0 15,13-15-18-15,6-11 17 16,13-18-6-16,0-7-11 0,6-4 15 16,1 4-11-16,-1 11 12 15,-6 18-8-15,7 10 3 16,-7 19 3-16,0 40-16 0,0 0 20 15,0 0-7-15,0 0 13 16,0 0 23-16,-13 58-17 0,6 8 15 16,1 7 38-16,12 7 13 15,1-4-21-15,6 1-36 16,-7-4-13-16,7-8 5 0,6-7-20 16,-6-7 9-16,-6-11-9 15,-7-40 0-15,6 37 11 0,-6-37-11 16,0 0 0-16,-45 21 10 15,6-17-18-15,-13-11 0 0,-6-15-25 16,6-7-47-16,-6-15 11 16,6-3 36-16,7-4 6 15,6 0 14-15,7 7 8 0,32 44-5 16,-26-47 19-16,26 47-12 16,0 0-1-16,0 0 8 15,-7-44-9-15,7 44 10 0,0 0-5 16,0 0-12-16,0 0 19 15,0 0-2-15,0 0-10 0,0 0 34 16,33 51 42-16,-33-11 13 16,0-40 27-16,-52 66-1 0,-13-15 11 15,-19 0 20-15,-7-4-35 16,-12-7-5-16,-7-4-41 16,0-6-22-16,6-1-9 0,-6-11-21 15,7-4 7-15,12-10-8 16,7-8-4-16,13-6-15 0,6-12-8 15,7-7-183-15,6-15-109 16,0-7-42-16,13-7-99 16,13-15-262-16,20-11-312 0</inkml:trace>
  <inkml:trace contextRef="#ctx0" brushRef="#br0" timeOffset="1541">10700 13 2219 0,'129'0'332'16,"7"0"-94"-16,-6-3-64 0,-1-1-68 16,-19 1-63-16,-13-1-23 15,-13 4-66-15,-12 4-245 0,-27 6-309 16,-45-10-236-16</inkml:trace>
  <inkml:trace contextRef="#ctx0" brushRef="#br0" timeOffset="1721">9386 1961 2765 0,'0'0'265'0,"-46"32"36"0,46-32-44 15,0 0-106-15,0 0-64 16,0 0-58-16,0 0-198 0,0 0-217 16,0 0-496-16,26-43-290 15</inkml:trace>
  <inkml:trace contextRef="#ctx0" brushRef="#br0" timeOffset="1980">7625 341 2612 0,'32'-44'306'0,"-32"44"19"15,59-25-6-15,-14 25-22 0,0 18-23 16,-45-18-87-16,52 73-69 15,-13 3-61-15,-7 12-40 16,-6 6-6-16,-6 1-34 0,-7-1-210 16,-13 1-150-16,-13-4-96 15,-7 0-219-15,-25-7-258 16</inkml:trace>
  <inkml:trace contextRef="#ctx0" brushRef="#br0" timeOffset="2480">7237 901 2518 0,'0'0'288'15,"0"0"-19"-15,0 0 18 16,0 0 25-16,0 0-63 0,0 0-100 16,0 0-72-16,0 0-31 15,-52 66-5-15,0-8-20 0,52-58-21 16,-71 66-5-16,6-19 5 15,7-14 0-15,6-15-42 0,52-18-35 16,-65 7-21-16,65-7 5 16,-58-29 9-16,58 29-1 15,-32-62 25-15,32 62 24 0,-20-51 24 16,20 51 8-16,0 0-7 16,0 0 1-16,0 0 10 15,0 0 4-15,0 0 3 0,39 66-15 16,-13 10 4-16,-13 1 12 15,-13 3 15-15,-19 7 1 16,-20 0-13-16,-13-3 9 0,-19-7 5 16,-7-12 20-16,-13-7-1 15,1-14-15-15,-7-15-1 0,0-22 26 16,12-18 0-16,1-18-11 16,20-14-22-16,-1-16-12 0,13-21 3 15,7-11-5 1,6-14-11-16,20 3-1 0,19 0 12 15,12 15-2-15,21 7-31 16,25 18-94-16,7 11-86 0,19 18-70 16,13 26-141-16,0 18-170 15,7 25-140-15,-1 19 50 0</inkml:trace>
  <inkml:trace contextRef="#ctx0" brushRef="#br0" timeOffset="2625">6803 2161 2250 0,'19'51'288'16,"-19"-51"-8"-16,52 32-44 16,6-28-57-16,7-11-74 15,6-8-56-15,14-10-49 0,-1-8-158 16,0-7-268-16,-13-7-488 16</inkml:trace>
  <inkml:trace contextRef="#ctx0" brushRef="#br0" timeOffset="2817">6389 359 2501 0,'0'0'197'0,"-46"-14"-25"0,46 14-84 16,0 0-51-16,0 0-23 15,0 0-258-15,0 0-452 16,0 0-226-16</inkml:trace>
  <inkml:trace contextRef="#ctx0" brushRef="#br0" timeOffset="3712">5230 1036 2395 0,'-39'-4'228'0,"39"4"-61"16,0 0-45-16,0 0-66 0,-58-65-34 16,32 18-3-16,26 47-19 15,-13-77-11-15,19 8 19 16,14 4 3-16,12 10-24 0,7 4 13 15,6 15-9-15,1 10-3 16,-7 19 21-16,-39 7-5 0,58 25-4 16,-58-25 3-1,26 80 30-15,-26-7 0 0,-20 0 11 16,-12 0 9-16,-20-8-23 16,-6-3-14-16,0-4 0 0,-7-10-3 15,0-8-24-15,7-15 15 16,0-3 1-16,12-18-5 0,46-4 10 15,-45-19-10-15,45 19-7 16,-32-65-20-16,19-1 19 16,6-3-13-16,14 7 12 0,-1 11 16 15,-6 51-17-15,7-54 2 16,-7 54 8-16,0 0-8 0,0 0 8 16,0 0-6-1,0 0 22-15,-33 65-13 0,7-10-3 16,1 3 20-16,5-10-15 15,-12-5-10-15,6 1 17 0,26-44 5 16,-39 47-25-16,39-47 17 16,-45 37 12-16,45-37-21 15,0 0-3-15,-52-11 17 0,52 11-8 16,-39-59-11-16,20-13 8 16,6-19 2-16,6-19-23 0,14-2 26 15,-1-5-11-15,7 12-1 16,-6 21 12-16,-1 15-14 15,1 18-1-15,-7 51 4 16,0 0 0-16,0 0-9 0,0 0 29 16,0 0-8-16,12 91-17 15,-5-4 18-15,-1 8 17 16,1-1-8-16,-7-3 3 0,-13 0-6 16,0-11-16-16,-6-3 5 15,-1-8 2-15,-12-14-7 0,-7-8 4 16,39-47 4-16,-58 36-18 15,6-25 15-15,52-11-13 16,-58-18 12-16,6-18 0 0,7-12-1 16,6 1-3-16,6 3 7 15,33 44 16-15,-45-40 8 16,45 40 55-16,-65 8 30 0,14 24 26 16,-1 23 8-16,0 14-27 15,-6 8-38-15,-7 10-28 16,-6 8-15-16,-7 3-30 0,0-4-12 15,-6 1-25-15,0-8-168 16,6-14-128-16,7-11-101 0,13-15-132 16,13-25-320-16</inkml:trace>
  <inkml:trace contextRef="#ctx0" brushRef="#br0" timeOffset="4054">4019 2725 2366 0,'0'0'241'0,"0"0"9"15,72 29-74-15,12-33-94 0,0-21-33 16,13-15-114-16,0-11-289 15,-13-15-615-15</inkml:trace>
  <inkml:trace contextRef="#ctx0" brushRef="#br0" timeOffset="4241">3773 254 2641 0,'46'-48'126'16,"19"16"-66"-16,12 10-34 15,7 0-33-15,-6 7-328 16,0 1-500-16</inkml:trace>
  <inkml:trace contextRef="#ctx0" brushRef="#br0" timeOffset="4764">3042 854 2403 0,'-39'44'322'15,"39"-44"-58"-15,-26 54-76 16,26-54-73-16,-19 51-67 0,19-51-27 15,-20 55-10-15,20-55-7 16,-25 47-56-16,25-47-50 0,0 0-49 16,0 0-16-16,-52 22 16 15,52-22 65-15,-52-18-4 16,52 18 16-16,-45-51 33 0,45 51 9 16,0 0 39-16,-39-51 2 15,39 51 59-15,0 0 43 16,-45 11 8-16,45-11-5 0,-59 47-26 15,20-3-5-15,-6 3-35 16,6-7-35-16,-13 0 7 0,-12 0-3 16,-1-11-13-1,-13-3-14-15,-6-12 6 0,-6-10 13 16,-1-15-2-16,-6-11-1 16,0-14-1-16,-7-11-11 0,-12-4 1 15,-7-8 30-15,-13 8 96 16,6 11 1-16,-6 11-6 15,13 11 13-15,0 11 0 0,7 7-28 16,6 4-30-16,6 3-35 16,14 4-25-16,-1 0-5 15,7 0-6-15,13-4-148 0,12-4-110 16,14 1-113-16,45-4-246 16,0 0-229-16,-19-51 49 15</inkml:trace>
  <inkml:trace contextRef="#ctx0" brushRef="#br0" timeOffset="5110">673 2354 2640 0,'58'25'209'0,"33"-18"-70"16,25-25-64-16,7-15-35 15,7-10-255-15,-1-16-532 16</inkml:trace>
  <inkml:trace contextRef="#ctx0" brushRef="#br0" timeOffset="5297">628 319 2969 0,'0'0'171'16,"0"0"-14"-16,84-33-69 15,19-3-44-15,14 0-84 0,6-1-243 16,-7 1-485-16,-6-1-367 15</inkml:trace>
</inkml:ink>
</file>

<file path=ppt/ink/ink16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0:00.236"/>
    </inkml:context>
    <inkml:brush xml:id="br0">
      <inkml:brushProperty name="width" value="0.1" units="cm"/>
      <inkml:brushProperty name="height" value="0.1" units="cm"/>
      <inkml:brushProperty name="color" value="#3165BB"/>
      <inkml:brushProperty name="fitToCurve" value="1"/>
    </inkml:brush>
  </inkml:definitions>
  <inkml:trace contextRef="#ctx0" brushRef="#br0">6732 1051 814 0,'0'0'316'16,"0"0"38"-16,6 44-20 15,-6-44-60-15,0 0-61 16,0 0-70-16,-26 40-57 0,26-40-45 15,0 0-29-15,-38 22-12 16,38-22 10-16,0 0 7 16,0 0-22-16,0 0-7 0,-20-36 12 15,33-8 3-15,7 8 5 16,-20 36-12-16,38-40 4 0,-38 40-12 16,46-15 18-16,-46 15 9 15,0 0 19-15,32 44 23 16,-12 3 5-16,-8 4 53 0,-5 3 1 15,-7 5-23-15,-7 3-30 16,-5 3-21-16,-8-3-18 16,-12 3-17-16,-1-6-10 15,-18-5-67-15,-1-10-132 0,0-11-215 16,0-8-238-16,7-10-113 16</inkml:trace>
  <inkml:trace contextRef="#ctx0" brushRef="#br0" timeOffset="224">6272 105 1930 0,'0'0'317'15,"-39"15"3"-15,39-15-29 0,-25 58-66 16,12 4-76-16,6 3-76 15,1 12-41-15,12-1-7 16,-6 12-6-16,7-5-17 0,-7-3-114 16,-7-3-229-16,-6-1-372 15,-13 1-257-15</inkml:trace>
  <inkml:trace contextRef="#ctx0" brushRef="#br0" timeOffset="436">5606 957 1711 0,'-26'14'456'0,"-7"16"7"16,1 13-65-16,-7 12-86 0,0 10-85 16,-6 15-88-16,-13 4-60 15,-1 7-54-15,-5-4-5 0,-1 1-119 16,-6-12-150-1,13-10-170-15,-1-15-296 0,20-19-288 16</inkml:trace>
  <inkml:trace contextRef="#ctx0" brushRef="#br0" timeOffset="594">5282 469 2044 0,'0'0'171'16,"0"0"-52"-16,0 0-39 0,0 0-84 16,0 0-339-16,0 0-417 15</inkml:trace>
  <inkml:trace contextRef="#ctx0" brushRef="#br0" timeOffset="816">4589 829 2404 0,'0'0'403'16,"-13"51"-49"-16,20-3-36 16,6-1-52-16,-7 4-83 15,-6 11-83-15,-13 3-36 0,-13 8-37 16,-25 7-143-16,-14 0-141 15,-19 0-116-15,-7-3-256 16,0-12-356-16</inkml:trace>
  <inkml:trace contextRef="#ctx0" brushRef="#br0" timeOffset="1384">4156 65 2568 0,'-13'37'219'0,"-20"10"25"15,-6 7-10-15,-12 8-40 0,-14 11-40 16,-13 4-53-16,-12 3-55 16,-20-4-23-16,-13 0-2 0,-20-3-11 15,-6-11-15-15,0-7-2 16,-6-12 3-16,19-13-44 0,7-16-43 15,19-18 6-15,6-14-5 16,26-11-9-16,14-18 35 16,18-4 41-16,14 0 5 15,13 4 1-15,19 47 13 0,-20-51 6 16,20 51-7-16,0 0 5 16,0 0 60-16,0 0-3 0,-13 40 1 15,-6 3 16-15,-7 8-1 16,-13 4-15-16,-6 7-34 0,-14-8-16 15,-5 5 7-15,-1-5-15 16,-6-7-4-16,6-10 10 0,0-4-6 16,20-15-59-16,6-15-30 15,39-3-27-15,-32-32 20 16,25-23-30-16,27-7 36 16,6-3 31-16,12 3 33 0,8 11 12 15,-1 15-3-15,0 14 32 16,-6 18 12-16,-39 4 84 0,39 40 13 15,-26 11 16-15,-13 11-2 16,-26 7-26-16,-19 11-27 0,-13 4-51 16,-20 7-7-16,-6-4-23 15,-20 1-4-15,7-16-150 16,6-13-119-16,7-12-144 0,7-18-232 16,25-14-232-16</inkml:trace>
  <inkml:trace contextRef="#ctx0" brushRef="#br0" timeOffset="1545">2104 83 2396 0,'71'-11'271'16,"0"-3"-79"-16,-6 3-90 0,-7-4-55 15,0 5-39-15,-6-1-287 16,-7 0-411-16,-45 11-248 15</inkml:trace>
  <inkml:trace contextRef="#ctx0" brushRef="#br0" timeOffset="1744">990 731 2505 0,'-71'62'392'0,"-13"4"-78"16,-7 10-88-16,1 4-107 0,-1 0-63 16,0 4-33-16,1 7-49 15,-1-4-138-15,0 4-136 16,-6 0-235-16,-6-7-298 0</inkml:trace>
</inkml:ink>
</file>

<file path=ppt/ink/ink16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0:03.132"/>
    </inkml:context>
    <inkml:brush xml:id="br0">
      <inkml:brushProperty name="width" value="0.1" units="cm"/>
      <inkml:brushProperty name="height" value="0.1" units="cm"/>
      <inkml:brushProperty name="color" value="#3165BB"/>
      <inkml:brushProperty name="fitToCurve" value="1"/>
    </inkml:brush>
  </inkml:definitions>
  <inkml:trace contextRef="#ctx0" brushRef="#br0">722 1201 748 0,'0'0'229'16,"0"0"89"-16,-19-47-29 0,19 47-1 15,0 0-65 1,0 0-31-16,-65-37 4 0,65 37-50 16,-78 7-8-16,0 15-11 15,1 18-34-15,-1 26 14 0,-6 10-13 16,13 19-22-16,12 3-12 15,8 8-13-15,12-12-25 0,19-3 1 16,20-7 8-16,13-11-20 16,26-11 1-16,19-8-6 15,14-14-6-15,12-11 8 0,6-18-29 16,8-11-136-16,5-11-140 16,-6-3-196-16,7-19-231 15,-1-7-46-15</inkml:trace>
  <inkml:trace contextRef="#ctx0" brushRef="#br0" timeOffset="332">1680 1463 1302 0,'0'0'313'16,"-26"-47"16"-16,26 47-39 15,-65 3-22-15,-6 30-57 0,0 18-33 16,6 7-69-16,7 11-51 15,19-3-27-15,13-1 0 16,20-6-22-16,19-5 2 0,13-10 6 16,32-11-17-16,13-15 3 15,13-11 0-15,-6-7 5 16,0-7-8-16,-14-11-10 16,-5-12 10-16,-59 30-18 0,45-65-11 15,-26-4 11-15,-25-4 18 16,-14-3 0-16,-12 3-14 0,-20 7 18 15,0 12-8-15,-12 21-2 16,-1 22 6-16,-6 18-8 16,13 12-65-16,6 6-170 0,52-25-246 15,-46 47-255-15</inkml:trace>
  <inkml:trace contextRef="#ctx0" brushRef="#br0" timeOffset="692">2554 178 1699 0,'19'-47'234'0,"-19"47"-13"0,0 0-41 15,0 0-28-15,0 0 72 16,0 0-28-16,-13 62-56 15,-6 29 9-15,-13 14-27 16,-1 15 10-16,-6 8-9 0,1 6 7 16,-8 5-17-16,7-5-29 15,1 1-17-15,12-8-7 0,6-10 20 16,14-12-25-16,12-14-7 16,14-7-3-16,18-15-24 15,14-14 3-15,13-11-24 0,0-8 14 16,-1-14-2-16,-5-8-20 15,-8-6-19-15,-51-8-102 0,59-4-135 16,-59 4-115-16,45-22-176 16,-45 22-390-16</inkml:trace>
  <inkml:trace contextRef="#ctx0" brushRef="#br0" timeOffset="1168">3797 440 866 0,'39'-32'304'0,"-39"32"40"16,0 0-15-16,0 0-55 15,0 0-59-15,0 0-81 0,0 0-55 16,0 0-20-16,0 0-33 16,-46-33-13-16,-6 15 22 15,1 14 23-15,-1 8-13 16,-13 6 16-16,7 12 4 0,-13 15 11 15,6 14 7-15,0 11 3 16,7 10-1-16,6 12 17 16,13 7-9-16,1 7-31 0,18 1-11 15,14 2 23-15,6 5-2 16,0-4-24-16,13-7-18 0,0-1-24 16,-1-3-4-16,8-7 3 15,-7-8 9-15,-7-7-14 16,1-10-11-16,-1-8-122 0,-6-11-119 15,0-40-260-15,0 0-495 16</inkml:trace>
  <inkml:trace contextRef="#ctx0" brushRef="#br0" timeOffset="1404">3305 1317 2617 0,'0'-40'381'15,"0"40"-1"-15,52-36-66 16,12 10-79-16,14 8-64 16,19 4-64-16,7-5-45 0,6 9-39 15,-13-5-101-15,-7 8-224 16,-12-1-146-16,-26 5-302 0,-13-4-452 15</inkml:trace>
  <inkml:trace contextRef="#ctx0" brushRef="#br0" timeOffset="1760">4638 1117 1463 0,'0'0'410'0,"0"0"-27"16,0 0-20-16,0 0-11 15,0 0-51-15,0 0-51 16,-39 58-53-16,7 4-39 0,6 7-43 16,7-7-50-16,6 4-34 15,13 7-19-15,0-12 1 16,-7 5-4-16,1-11-86 16,-1-4-157-16,1-8-135 0,6-43-193 15,0 0-290-15,-20 48-128 16</inkml:trace>
  <inkml:trace contextRef="#ctx0" brushRef="#br0" timeOffset="1980">4742 535 2584 0,'0'0'370'0,"0"0"-43"16,-20-40-55-16,20 40-94 0,0 0-69 16,0 0-49-16,0 0-37 15,0 0-18-15,0 0-119 16,0 0-156-16,0 0-230 0,0 0-450 16</inkml:trace>
  <inkml:trace contextRef="#ctx0" brushRef="#br0" timeOffset="2504">5156 69 2184 0,'7'-44'324'16,"-7"44"-3"-16,-7-40-66 15,7 40-97-15,0 0 26 16,-19 62-9-16,-7 33-39 0,-7 21-48 16,8 15 9-16,-1 8 19 15,0-1-23-15,0-3-38 0,13-1-35 16,-13 1 1-16,7-11-3 15,-7-4-15-15,6-15-3 16,7-14-3-16,-6-18 3 0,12-18-8 16,7-55-13-16,-6 51-26 15,6-51-2-15,0 0-49 16,0 0-24-16,0 0 18 16,19-55-19-16,-6-11 24 0,-6-14 43 15,-7-3 28-15,-7-5 7 16,7 5 6-16,-6 10 19 15,-7 11-4-15,6 11-7 0,1 11 13 16,6 40 27-16,-7-44-11 16,7 44-17-16,0 0 1 15,0 0 3-15,59-29-4 0,-1 18 0 16,13 11-12-16,7 8-45 16,6-1-134-16,7 4-175 0,-1 0-259 15,1 3-268 1</inkml:trace>
  <inkml:trace contextRef="#ctx0" brushRef="#br0" timeOffset="3848">6172 877 773 0,'0'0'209'0,"-38"7"101"15,38-7-16-15,-52 4-15 0,52-4-37 16,-39-4-50-1,7-7-50-15,32 11-44 0,0 0-34 16,-26-36-33-16,19-4-8 16,20-4 0-16,19-7-13 0,20-7-20 15,7 3 20-15,12 1-18 16,0 10 5-16,0 15-5 16,0 18 14-16,-6 29 18 0,-13 33 80 15,-7 29-10-15,-12 22-21 16,-14 11-9-16,-19 7-5 0,-19 8-3 15,-20-5-3-15,-13-3-10 16,-6-10-18-16,-20-8-9 16,0-11-8-16,1-15 1 15,12-14 6-15,7-22 43 0,19-7 10 16,39-33 0-16,0 0 1 16,0 0-34-16,0 0-18 0,0 0-4 15,0 0 23-15,65-37 6 16,-1 12-11-16,1 17-8 15,6 8-12-15,0 4-2 0,7 3-6 16,-7 4-3-16,7 4-3 16,-13-1-6-16,-1-3-126 0,-18 4-126 15,-46-15-183-15,45 11-386 16,-45-11-135-16</inkml:trace>
</inkml:ink>
</file>

<file path=ppt/ink/ink16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1:40.272"/>
    </inkml:context>
    <inkml:brush xml:id="br0">
      <inkml:brushProperty name="width" value="0.1" units="cm"/>
      <inkml:brushProperty name="height" value="0.1" units="cm"/>
      <inkml:brushProperty name="color" value="#ED1C24"/>
      <inkml:brushProperty name="fitToCurve" value="1"/>
    </inkml:brush>
  </inkml:definitions>
  <inkml:trace contextRef="#ctx0" brushRef="#br0">572 816 504 0,'0'0'109'0,"0"-22"57"15,0 22 2-15,0 0 9 0,0 0-22 16,0 0-30-16,0 0-39 15,0 0 40-15,0 0-9 0,0 0-42 16,0 0-15-16,0 0-34 16,0 0-2-16,0 0-4 0,0 0 82 15,0 0 4-15,39 32-25 16,-7 12 2-16,27 11-25 16,-1 3-11-16,7 4 36 0,6 0 4 15,-13 0-48-15,13-4-26 16,-13-7-13-16,-6-4 14 0,-13-7-10 15,-7-11 3-15,-6-7 4 16,-26-22 16-16,0 0-27 0,13 26 3 16,-13-26 16-16,-51 21-19 15,-8-10-10-15,7-3 13 0,1-12 9 16,-1-3-17-16,7-8-10 16,6-3 15-16,26-11 4 0,-7-4-23 15,14 4-1-15,-1 3 15 16,7 5 5-16,0 21-7 15,0-22-10-15,0 22 10 0,0 0 18 16,0 0-22-16,0 0 21 16,0 0 2-16,0 0-12 0,20 36 16 15,-14-7 11-15,-6 0-7 16,0-29-9-16,-19 40 1 0,-7-7-4 16,-6-11-2-16,-7 0-6 15,-6-4 0-15,6-7 14 0,-7-7-14 16,8-1 0-16,5-6 20 15,1-8-1-15,32 11-13 0,-39-44 0 16,7 0 12-16,19-7-4 16,6-7-1-16,7-11-13 15,13 3-6-15,7-3 15 0,-1 7-2 16,13 8-14-16,1 7 3 16,-1 7-1-16,0 7-30 0,-6 4-137 15,-26 29-191-15,59-37-220 16,-21 12-151-16</inkml:trace>
  <inkml:trace contextRef="#ctx0" brushRef="#br0" timeOffset="504">1258 179 762 0,'0'0'263'16,"0"-51"-25"-16,0 51-52 16,-19-51-54-16,19 51-51 0,-52-40-44 15,0 14-40-15,-6 19 25 16,-7 11 2-16,-19 14-27 0,-19 4-2 16,-7 14 99-16,6 15-1 15,-6 14 16-15,0 16-27 16,0 13-8-16,13 15 26 0,19 11-14 15,20 4-12-15,19 7 57 16,26 0-31-16,26-7 2 0,26-8-28 16,26-6 1-16,19-8-5 15,26-11-31-15,19-8-32 0,20-10 9 16,-7-15-6-16,14-10-13 16,-14-16 9-16,-19-14 21 0,-19-14-10 15,-14-18-17-15,-18-16 14 16,-14-20-4-16,-13-23-30 0,-19-22-3 15,-13-25-7-15,-6-26-1 16,-14-17-13-16,7-8 19 16,-13 7 32-16,0 22-10 0,7 15-6 15,-7 25 1-15,-7 29 3 16,-12 18-2-16,13 22 0 0,-20 19-29 16,-7 18-76-16,-18 10-90 15,18 12-131-15,-5 3-98 0,-8 7-105 16,14 0-19-16</inkml:trace>
</inkml:ink>
</file>

<file path=ppt/ink/ink16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1:43.808"/>
    </inkml:context>
    <inkml:brush xml:id="br0">
      <inkml:brushProperty name="width" value="0.1" units="cm"/>
      <inkml:brushProperty name="height" value="0.1" units="cm"/>
      <inkml:brushProperty name="color" value="#ED1C24"/>
      <inkml:brushProperty name="fitToCurve" value="1"/>
    </inkml:brush>
  </inkml:definitions>
  <inkml:trace contextRef="#ctx0" brushRef="#br0">110 44 943 0,'39'-22'179'15,"-39"22"111"-15,26-18 5 16,-26 18-29-16,26-4 10 15,-26 4 27-15,25 33-45 16,-12 14-65-16,0 19-25 0,-13 14 21 16,7 14-77-16,-14 8-31 15,-6 11-23-15,0 0-20 0,1 3-26 16,5-10 4-16,7-8-12 16,-6-10 5-16,12-12-12 15,-6-14 8-15,7-15-5 0,-1-3-75 16,-6-44-49-16,0 0-98 15,0 33-174-15,0-33-192 0,0 0-127 16,0 0 11-16</inkml:trace>
  <inkml:trace contextRef="#ctx0" brushRef="#br0" timeOffset="180">0 524 1297 0,'0'0'187'15,"0"0"61"-15,0 0 9 0,0 0-22 16,0 0 13-16,0 0-88 16,52-11-67-16,6 11-33 0,7 0-45 15,12 4-7-15,-5 0-71 16,5 3-219-16,-12-3-309 0,0-1-162 16</inkml:trace>
  <inkml:trace contextRef="#ctx0" brushRef="#br0" timeOffset="499">738 637 1144 0,'0'0'332'0,"0"51"-27"15,13-4-25-15,-7 4-72 0,14 0-23 16,-7 8-36-16,6-9-54 15,0-2-34-15,-6-1-36 16,7-14 4-16,-20-33-16 0,13 40-1 16,-13-40 25-16,0 0 51 15,0 0 16-15,0 0-15 16,0 0-37-16,0 0-36 0,0 0 1 16,0 0-12-16,26-55-5 15,-7-7 7-15,7-7-13 0,0 4-7 16,0 3 6-16,0 11-66 15,0 15-115-15,-26 36-210 0,38-30-297 16,-38 30-38-16</inkml:trace>
  <inkml:trace contextRef="#ctx0" brushRef="#br0" timeOffset="960">1722 848 1130 0,'-20'-40'248'0,"20"40"-38"0,-32-44-38 15,32 44-15-15,-32-40-54 16,32 40-3-16,0 0-2 16,0 0-51-16,-39-25-25 0,39 25 14 15,0 0 44-15,-52 22 44 0,52-22-25 16,-52 54-30-1,20-6-19-15,-1-1 15 0,14 0 14 16,0-7-22-16,6-3-4 16,13-37-13-16,6 47 0 0,-6-47 3 15,20 40-17-15,-20-40 6 16,0 0-20-16,45 15 9 0,-6-19 3 16,-7-14-28-16,0-11 8 15,-6-15 5-15,7-11-22 0,-7-6 19 16,0-9-10-16,-1 1 15 15,-12 15 73-15,0 10-2 0,0 15-32 16,-13 29-29 0,0 0-12-16,0 0 7 0,0 0 1 15,7 47-3-15,-1 8 6 16,1 7-4-16,-1-4-20 0,7 4-1 16,7-4 13-16,5-3-50 15,1-4-202-15,13 0-320 0,0-11-449 16</inkml:trace>
</inkml:ink>
</file>

<file path=ppt/ink/ink16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1:42.531"/>
    </inkml:context>
    <inkml:brush xml:id="br0">
      <inkml:brushProperty name="width" value="0.1" units="cm"/>
      <inkml:brushProperty name="height" value="0.1" units="cm"/>
      <inkml:brushProperty name="color" value="#ED1C24"/>
      <inkml:brushProperty name="fitToCurve" value="1"/>
    </inkml:brush>
  </inkml:definitions>
  <inkml:trace contextRef="#ctx0" brushRef="#br0">738 69 719 0,'0'0'183'16,"0"-33"33"-16,0 33 1 15,0 0-71-15,0 0-49 16,0 0-13-16,0 0-13 16,-52-29 21-16,0 22-62 0,-6 21 12 15,-7 23 20-15,-13 14 14 16,-6 14-40-16,0 11 16 0,6 5-41 15,14-1 23-15,12-8-38 16,13 1 19-16,13-11-5 16,20-7 48-16,12-4-29 0,-6-51 32 15,52 51-38-15,13-19-18 16,6-10 17-16,0-11-31 0,7-11 6 16,-1-4-53-1,-5-6-117-15,5-5-184 0,1-7-61 16,0-3-23-16,-7-1 14 15</inkml:trace>
  <inkml:trace contextRef="#ctx0" brushRef="#br0" timeOffset="356">1262 375 773 0,'-39'-22'197'0,"0"22"29"15,-6 11-33-15,0 18-58 0,-1 7-44 16,1 8-25-16,13 10-1 16,-1-3-38-16,20-3-19 15,13-1 16-15,13-3 24 16,20-12-4-16,12 1-49 0,20-15-3 16,6-10 19-16,0-5-19 15,0-10 20-15,-6-11-12 0,-13-8-19 16,0-10 35-16,-20-8-5 15,-6-14-15-15,-13-8-14 0,-20-3 18 16,-12-3 18-16,-7 6-21 16,-6 15 18-16,-14 11 30 15,1 22-24-15,0 14-24 0,-7 15-7 16,0 11 30-16,13 7-27 16,39-29-120-16,-39 47-173 15,13-14-113-15,26 0-56 0</inkml:trace>
  <inkml:trace contextRef="#ctx0" brushRef="#br0" timeOffset="885">1799 174 1112 0,'0'0'216'15,"7"-36"-91"-15,-7 36-37 16,6-36-36-16,-6 36-39 0,13-48 6 16,-13 48-13-16,19-36 9 15,-19 36-15-15,0 0 13 16,46-11 76-16,-46 11 70 0,32 36-42 16,-12 15-34-16,-14 11-31 15,-6 11 9-15,-13 3 90 0,0 4-59 16,0-3-47-16,-6-8-17 15,-7-3-7-15,6-12-3 16,1-10-12-16,19-44-16 16,-19 43 65-16,19-43 19 0,0 0-19 15,0 0-44-15,0 0-11 16,0 0 7-16,6-58-18 0,20-18-10 16,13-12 21-16,13-6 0 15,6-1-14-15,0 19 2 16,-6 18 28-16,-7 18-7 0,1 21-14 15,-8 19 5-15,-5 26 19 16,-7 14 9-16,-7 11 3 0,-6 7-1 16,0 8 67-16,-7-5-23 15,1 5-20-15,-1-4 13 0,-6-8-36 16,7-6-22 0,-1-12 6-16,-6-36-8 0,0 40 0 15,0-40-12-15,0 0 5 16,0 0-24-16,0 0-130 0,0 0-213 15,0 0-382-15</inkml:trace>
</inkml:ink>
</file>

<file path=ppt/ink/ink16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1:45.407"/>
    </inkml:context>
    <inkml:brush xml:id="br0">
      <inkml:brushProperty name="width" value="0.1" units="cm"/>
      <inkml:brushProperty name="height" value="0.1" units="cm"/>
      <inkml:brushProperty name="color" value="#ED1C24"/>
      <inkml:brushProperty name="fitToCurve" value="1"/>
    </inkml:brush>
  </inkml:definitions>
  <inkml:trace contextRef="#ctx0" brushRef="#br0">10 117 964 0,'0'0'296'0,"-13"-33"-11"16,13 33-61-16,0 0-69 15,0 0-81-15,0 0-48 0,0 0 98 16,0 0 32-16,13 33 38 15,0 21-68-15,13 16 5 16,-7 17 6-16,1 11-69 0,5 8 8 16,-5 3 6-16,-1-7-34 15,-6-11-13-15,-6-7-12 0,6-15-4 16,-7-15-4-16,-6-10-6 16,0-11 2-16,0-33 30 0,0 0-3 15,0 0-12-15,0 0-8 16,0 0-7-16,26-55-18 15,0-14-3-15,0-11 6 0,6-7 11 16,1 6-3-16,-8 12-12 16,1 18-2-16,0 15 5 0,-26 36 5 15,33-7 10-15,-33 7 10 16,38 43-20-16,1 12-4 16,0 7 8-16,-7-4 2 0,1 4-94 15,6-7-146-15,-7-1-185 16,7-10-118-16,6-8-93 0,0-10 55 15</inkml:trace>
  <inkml:trace contextRef="#ctx0" brushRef="#br0" timeOffset="388">1188 623 1148 0,'0'-37'298'15,"0"37"-22"-15,-6-40-12 16,6 40-60-16,0 0-65 0,-46-22-63 15,7 26-41-15,1 14-12 16,-8 15 25-16,-6 14 13 0,7 4-1 16,13 0-26-16,6 4-5 15,13-4 1-15,13-4-14 0,6-7-7 16,-6-40 17-16,26 44-5 16,-26-44-2-16,52 29-19 0,-7-18-7 15,1-15 7-15,-7-14-10 16,-1-15 16-16,-5-10 5 0,-1-12-4 15,-12-3-10-15,-8-8-4 16,-5 8 7-16,-1 7 51 0,-12 11 19 16,6 7-15-16,0 33-31 15,0 0-24-15,0 0 0 16,0 0-4-16,0 0 4 16,0 37 7-16,6 10 4 0,14 4-11 15,6 4-15-15,13-1-37 16,-1-3-111-16,8-11-143 0,-1 0-166 15,0-11-158-15,-6-11 17 16</inkml:trace>
  <inkml:trace contextRef="#ctx0" brushRef="#br0" timeOffset="797">1583 452 817 0,'0'0'190'0,"0"0"-4"16,0 0-14-16,0 0-98 16,0 0-39-16,0 0 195 0,0 0-37 15,0 0-9-15,0 0-22 16,19 43 0-16,1-3-18 16,-1-3-31-16,-6-4-52 0,0-1 8 15,0 1 55-15,0-4-54 16,0 4-34-16,0 0-19 15,6-4-9-15,-19-29 5 0,20 40 7 16,-1-11 58-16,-19-29-10 16,13 29-36-16,-13-29-17 0,0 0-7 15,0 0-8-15,0 0 77 16,0 0 44-16,0 0 17 0,0 0-36 16,0 0-44-16,0 0-33 15,0 0-10-15,19-40-7 0,-6-11 0 16,0-14-8-16,7-16-28 15,6 1-7-15,0 0-13 0,6 11-75 16,-6 11-136 0,0 11-166-16,-26 47-285 0,39-33-113 15</inkml:trace>
  <inkml:trace contextRef="#ctx0" brushRef="#br0" timeOffset="1469">2243 834 1496 0,'0'0'281'16,"-32"-33"-52"-16,19 4-83 0,6-4-72 15,7 0-47-15,7 4-11 16,-7 29-22-16,19-32 9 0,-19 32-12 15,0 0 23-15,0 0-11 16,0 0 33-16,39 3 16 0,-13 15 6 16,-7 15 53-16,1 7-30 15,-7 7 7-15,0-3-33 16,-7 0-25-16,1-4-17 0,-1-11-1 16,-6-29 11-16,0 33-9 15,0-33-8-15,0 0 14 16,0 0 8-16,0 0-18 0,0 0-3 15,0 0-2-15,0 0-15 16,7-55-3-16,6-7 13 0,6-7 7 16,7 0-14-16,6 11 2 15,-6 7 2-15,-6 14 3 0,-20 37 0 16,0 0 0-16,0 0-11 16,32 8 18-16,-32-8 6 0,19 54 3 15,-6 1-6-15,0-1-10 16,-6-3-6-16,-1-7 11 0,1-8-1 15,-7-36-4 1,6 37 18-16,-6-37-16 0,0 0 5 16,0 0-14-16,0 0 16 15,0 0-4-15,26-33-5 0,0-7-3 16,0-18-1-16,0-4-5 16,6 7 2-16,-13 4 18 0,1 11-11 15,-7 11-3-15,-13 29-4 16,0 0 24-16,0 0 1 0,0 0 16 15,32 44-14-15,-12 0-13 16,-1 3-7-16,-6 4 5 0,6-4 2 16,1-3 0-16,-7-4 4 15,13 0-11-15,-26-40-30 16,38 51-58-16,1-15-120 0,-39-36-164 16,46 29-220-16,-8-7-37 15</inkml:trace>
  <inkml:trace contextRef="#ctx0" brushRef="#br0" timeOffset="1824">3305 579 1562 0,'0'0'312'16,"-7"-36"-54"-16,7 36-81 16,0 0-64-16,0 0 16 15,0 0-40-15,-6 43-37 0,-7 1-4 16,-7 7-24-16,20-4-18 15,-6 1-10-15,6-1-1 0,6-3-1 16,7-8 16-16,7-7 5 16,-20-29-15-16,26 29-6 0,0-18-9 15,19-11 1-15,-13-11 0 16,1-14 23-16,-7-12 0 0,-7-6-13 16,0-5-4-16,-12-3 12 15,-7 4 15-15,-7 3 8 0,-12 15 35 16,19 29-35-16,-39-18-3 15,-6 18-4-15,-1 11-10 0,8 11-10 16,-1 3-5 0,39-25-8-16,-39 40 3 0,26-7-72 15,13-33-153-15,0 44-245 16,0-44-180-16,0 0 18 0</inkml:trace>
  <inkml:trace contextRef="#ctx0" brushRef="#br0" timeOffset="2237">3751 586 1516 0,'0'-29'344'0,"0"29"-21"16,0 0-94-16,0-29-101 16,0 29-54-16,0 0-50 0,0 0-19 15,0 0-8-15,39 0-3 16,-39 0 23-16,39 29-9 15,-7 4 26-15,-6 7 12 0,-6 0 20 16,-7 4 14-16,-7-4-24 16,-6-4-26-16,-6-3-9 0,-7-4-10 15,13-29-9-15,-7 29 6 16,7-29-3-16,0 0 4 0,0 0 0 16,0 0-15-16,0 0-3 15,0 0 3-15,-13-25 23 16,13-15-15-16,7-8-2 0,6-3-7 15,13 4-4-15,-7 3 6 16,0 12 0-16,-19 32-2 0,13-26 13 16,-13 26-6-16,0 0 0 15,33 29-6-15,-14 19 10 0,1-1 10 16,-14 7-22-16,7 5 13 16,-13-5-2-16,19-3-73 0,-19-7-204 15,7-4-282-15,-7-40-190 16</inkml:trace>
  <inkml:trace contextRef="#ctx0" brushRef="#br0" timeOffset="2469">4386 554 1570 0,'0'0'329'15,"0"0"-53"-15,-26 47-69 16,13 0-13-16,0 4-57 0,13 4-76 16,0-1-21-16,6-3-21 15,1 0-16-15,-1-3 15 16,1-8-13-16,6-8-145 0,-13-32-187 16,0 0-278-16,6 37-92 15</inkml:trace>
  <inkml:trace contextRef="#ctx0" brushRef="#br0" timeOffset="3168">4774 626 1773 0,'0'0'359'0,"0"0"-35"0,0 0-88 16,0 0-56-16,0 0-35 15,0 0-11-15,0 0-34 0,0 0-55 16,0 0-5-16,0 0-29 15,0 0-6-15,0 0 9 0,0 0-26 16,0 0 18-16,0 0-14 16,0 29 13-16,-13 4-1 0,0 4-4 15,-13 6 6-15,13 8-10 16,-6 4 9-16,6-4-9 16,0 0 13-16,13-4-9 15,0 0 19-15,13-3-12 0,0-8 7 16,13 1-8-16,6-8-6 15,1-4 14-15,-7-10-35 0,19-4-93 16,-6-7-145-16,-7-8-139 16,-32 4-202-16,52-26-175 0</inkml:trace>
  <inkml:trace contextRef="#ctx0" brushRef="#br0" timeOffset="3397">3907 0 2281 0,'0'0'120'0,"-39"4"100"0,39-4-35 15,0 0-85-15,0 0-57 16,0 0-13-16,0 0-33 0,0 0-125 15,0 0-233-15,0 0-291 16,0 0-97-16</inkml:trace>
</inkml:ink>
</file>

<file path=ppt/ink/ink16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1:51.984"/>
    </inkml:context>
    <inkml:brush xml:id="br0">
      <inkml:brushProperty name="width" value="0.1" units="cm"/>
      <inkml:brushProperty name="height" value="0.1" units="cm"/>
      <inkml:brushProperty name="color" value="#3165BB"/>
      <inkml:brushProperty name="fitToCurve" value="1"/>
    </inkml:brush>
  </inkml:definitions>
  <inkml:trace contextRef="#ctx0" brushRef="#br0">16869 1649 513 0,'0'0'131'0,"0"0"2"0,0 0 7 16,0 0-35-16,0 0 19 0,0 0 45 16,0 0-9-1,0 0 63-15,0 0-8 0,0 0 5 16,0 0-57-16,0 0-77 16,0 0-39-16,0 0-23 0,0 0 8 15,0 0-32-15,0 0 15 16,0 0-15-16,-33-22 3 0,33 22-12 15,-12-37-6-15,12 12 4 16,6-4 15-16,-6 29-22 16,39-37 14-16,0 12-9 0,-7 7 20 15,0 7-15-15,7 7-1 16,-6 4 17-16,-1 11-15 16,-6 4 19-16,-26-15-12 15,32 29 34-15,-32-29 29 0,26 36 46 16,-26-36 25-16,0 36-27 15,0-36-48-15,-39 37-21 0,0-8-28 16,-6-11 2-16,-13-7-19 16,6-4 7-16,-6-7-46 0,-7-3-84 15,7-12-79-15,0-3-155 16,-7-7-179-16,20-12-90 0</inkml:trace>
  <inkml:trace contextRef="#ctx0" brushRef="#br0" timeOffset="236">16403 881 617 0,'0'0'141'16,"0"0"-36"-16,0 0-16 0,39-15 253 15,-39 15-34-15,0 0-89 16,45 55-63-16,-6-8 35 0,-7 4-80 15,1 4-48-15,-1-1-21 16,-6 1-10-16,0-1-16 16,6-3-4-16,-6 0-135 15,-26-51-324-15,26 55-168 0,-7-12-8 16</inkml:trace>
  <inkml:trace contextRef="#ctx0" brushRef="#br0" timeOffset="779">16435 1336 996 0,'0'0'243'16,"0"0"-84"-16,0 0-83 0,0 0 12 15,0 0 103-15,0 0 19 16,0 43-40-16,13 1 26 0,-6 0-80 15,6-4-53-15,-1 0-21 16,-12-40-20-16,13 47-3 16,-13-47 2-16,0 44 9 0,0-44-18 15,-38 29-12-15,-8-7-11 16,1-12 2-16,-7-6 0 0,0-8-14 16,7-6-17-16,0-9 15 15,-1-2 0-15,8-12 5 16,5 0 14-16,7 0-9 15,13 1 2-15,13 32-14 0,-6-37 2 16,12 8-1-16,-6 29 12 16,39-25 19-16,7 14-20 0,-8 7 10 15,1 11 5-15,-6 8-10 16,-33-15 12-16,45 33 2 0,-45-33 21 16,26 40 95-16,-26-4 24 15,-20-3-15-15,-12 3-43 0,-33-7 8 16,-12 4-19-16,-27-4-37 15,-12-7-6-15,-20-7-15 16,0-5-17-16,0-10 13 16,6-10-6-16,14-5-15 0,6-7 10 15,19-11-2-15,13-3-6 16,14-8-4-16,18-3 0 0,7 0-62 16,20-1-124-16,13 1-158 15,12 7-165-15,20 4-131 0</inkml:trace>
  <inkml:trace contextRef="#ctx0" brushRef="#br0" timeOffset="955">15620 2107 2137 0,'38'40'383'16,"1"-11"-59"-16,7-14-88 0,5-8-108 15,14-7-62-15,6-4-45 16,7-3-169-16,-7-4-312 0,0-7-333 16</inkml:trace>
  <inkml:trace contextRef="#ctx0" brushRef="#br0" timeOffset="1147">15018 1117 2865 0,'0'0'68'16,"0"0"-5"-16,0 0-30 0,0 0-19 16,0 0-17-16,0 0-350 15,-33 11-536-15</inkml:trace>
  <inkml:trace contextRef="#ctx0" brushRef="#br0" timeOffset="1507">13852 1539 2685 0,'0'0'264'0,"0"0"7"0,0 0-109 16,0 0-66-16,0 0-48 15,0 0-24-15,0 0-24 0,0 0-10 16,0 0-65-16,0 0-60 16,0 0-1-16,0 0 48 15,20-36 42-15,-20 36 20 0,39-29 21 16,-7 11-3-16,0 10 0 15,1 8 1-15,-33 0 12 16,32 22 47-16,-32-22 31 0,13 44-5 16,-26 0-23-16,-6-1-31 15,-20 5-12-15,-13-1-19 0,-6-3-158 16,-13-4-205-16,6-4-319 16,-6-14-185-16</inkml:trace>
  <inkml:trace contextRef="#ctx0" brushRef="#br0" timeOffset="2223">13697 866 1501 0,'0'0'342'0,"32"29"21"16,-25 11-27-16,-14 8-86 0,-12 6-45 15,-13 4-43-15,-14 8-45 16,-12-1-56-16,-13-3-33 16,-20-4-5-16,-12-3-16 15,-7-8-2-15,-7-10-2 0,1-15-10 16,-7-8-17-16,12-10-58 16,-5-11 6-16,12-15-14 0,14-4-11 15,6-10 3-15,12-4 64 16,14 3-3-16,13 1 32 0,45 36-15 15,-39-36 20-15,39 36-17 16,0 0 7-16,0 0-4 16,0 0 4-16,0 0 21 0,0 0 63 15,0 0 10-15,0 0 27 16,-19 51-17-16,-7-4-12 16,-7 0-46-16,-6 0 1 0,-6-6-28 15,-13-1 6-15,0-4-15 16,-7-11 9-16,0-3-20 0,7-11 18 15,0-7-14-15,6-11-1 16,13-8-32-16,7-14-22 0,12-15-24 16,14-10 17-16,12-12 27 15,14 8 8-15,6 3 30 16,12 8-4-16,1 11 14 0,0 14-22 16,-7 14 21-16,7 5-15 15,-39 3 25-15,33 18-11 16,-33-18 3-16,13 40-7 0,-20 4 11 15,-6-8-18-15,-19 4 25 16,-1-7-26-16,-12 0 18 0,0-8-17 16,-7-7 24-16,0-7-26 15,0-3 16-15,1-8-13 0,-1 0 12 16,7 0-9-16,-1 0 66 16,7 3-21-16,1 4 52 15,-1 8 5-15,0 7 31 0,-13 11-12 16,-6 7 0-16,-7 11-42 15,-6 0-19-15,-7-1-39 16,1 1 0-16,-1 0-54 0,-6-3-150 16,-7-1-172-16,0-7-220 15,1-7-347-15</inkml:trace>
  <inkml:trace contextRef="#ctx0" brushRef="#br0" timeOffset="2408">10739 2045 2322 0,'136'-7'203'0,"6"-4"-112"16,-6-7-30-16,0 0-41 0,-20-8-63 15,-5-3-321-15,-21-7-395 16</inkml:trace>
  <inkml:trace contextRef="#ctx0" brushRef="#br0" timeOffset="2604">11166 724 1744 0,'71'-11'273'0,"7"-3"-88"16,6-8-99-16,0 0-55 16,-6 4-22-16,0 0-161 0,-14-1-312 15,-12 8-264-15</inkml:trace>
  <inkml:trace contextRef="#ctx0" brushRef="#br0" timeOffset="3180">10609 1095 1058 0,'0'0'253'0,"0"0"62"0,33 4-34 15,-33-4-66-15,0 0-87 16,0 0-13-16,0 0-53 0,0 0-30 16,0 0-12-16,-39 7-15 15,-7 8 4-15,1 14-9 0,0 11 13 16,-7 11-6-16,7 7 14 16,-7 8-2-16,7 6 3 15,-7 1 17-15,7 0-5 0,6-7 27 16,6-8 43-16,7-11-3 15,1-7-4-15,25-40-7 16,0 0-6-16,-46 37 8 0,7-27-9 16,39-10-17-16,-45-10-14 15,19-16-9-15,0-14-11 16,13-7-11-16,0-19-6 0,13-10-4 16,7-8-11-16,12 0-12 15,1 4 1-15,12 7-3 0,0 8-60 16,14 7-150-16,-1 10-270 15,0 5-409-15</inkml:trace>
  <inkml:trace contextRef="#ctx0" brushRef="#br0" timeOffset="3423">9470 742 2598 0,'-32'29'302'0,"19"19"-9"15,6 6-69-15,1 19-89 16,6 11-66-16,0 18-35 0,-7 7-1 16,-6 4-29-16,0 0-7 15,-13-12-145-15,-6-10-107 0,0-14-209 16,-1-12-296-16,-12-17-158 15</inkml:trace>
  <inkml:trace contextRef="#ctx0" brushRef="#br0" timeOffset="3592">8978 1496 2095 0,'0'0'365'16,"0"0"28"-16,-39 40-109 15,0-4-121-15,-6 8-90 0,0 3-26 16,-14 0-165-16,1-3-179 16,-7-4-307-16,7-7-292 0</inkml:trace>
  <inkml:trace contextRef="#ctx0" brushRef="#br0" timeOffset="3759">8706 881 2290 0,'0'0'178'15,"26"-15"-18"-15,-26 15-91 16,0 0-24-16,0 0-133 0,0 0-334 16,0 0-408-16</inkml:trace>
  <inkml:trace contextRef="#ctx0" brushRef="#br0" timeOffset="4567">7923 1030 2701 0,'0'0'295'0,"0"0"-110"0,-32-33-79 15,32 33-67-15,0-33-6 16,19 4-27-16,20 4-6 0,13 7 3 16,-1 3-10-16,1 11 10 15,-7 4-9-15,-6 8 3 0,-13 6-7 16,-26-14 20-16,13 47-15 16,-26 1 16-16,-19-1-22 15,-20 4-39-15,-6 0-46 0,-13-4 1 16,-1-3-29-16,-5-8 2 15,12-10-19-15,0-12 54 16,13-14-21-16,7-10-28 0,45 10-70 16,-32-48 0-16,12-3 45 15,14 0 114-15,6 0-11 0,0 51 68 16,13-51-20-16,-13 51 26 16,0 0-14-16,0 0 73 0,0 0 97 15,0 0-25-15,0 0-91 16,0 0-1-16,6 59-34 0,-12-5 3 15,-7-3-33-15,0-7 31 16,-7-4-19-16,-5-4-14 0,25-36 33 16,-39 37-16-1,39-37 4-15,-52 21-23 0,52-21 28 16,-39-3-15-16,39 3 22 16,-39-40-33-16,13-15 15 0,13-14-9 15,1-7 14-15,5-12-31 16,1 8 33-16,6 11-34 0,0 15 35 15,6 13-36-15,-6 41 33 16,0 0-18-16,0 0 151 0,0 0-27 16,0 0-24-16,19 48-25 15,1 10-16-15,-14 4-12 0,1 7-17 16,-7 0 3 0,-7 0-18-16,1-7 3 0,-7-4-9 15,0-7 18-15,-6-7-31 16,-7-11 26-16,26-33-13 0,-39 22-46 15,6-15-1-15,33-7-15 16,-38-29-4-16,5-11 22 0,7-8 20 16,7 5 0-16,0 6 30 15,12 8-19-15,7 29 43 0,0 0 4 16,0 0 104-16,-32 29 4 16,6 19-29-16,-20 17-65 0,1 8-13 15,-13 11-32-15,-13-4 15 16,-1-7-75-16,1-8-125 15,7-10-240-15,12-15-246 16,6-15-108-16</inkml:trace>
  <inkml:trace contextRef="#ctx0" brushRef="#br0" timeOffset="4744">8033 302 2147 0,'45'-4'73'0,"-45"4"18"16,0 0-38-16,0 0-32 15,0 0-19-15,0 0-246 0,20 55-338 16,-14 3-180-16</inkml:trace>
  <inkml:trace contextRef="#ctx0" brushRef="#br0" timeOffset="4900">7166 2180 1750 0,'0'0'163'16,"0"0"-12"-16,64-4-78 16,7-21-46-16,1-12-36 0,5-10-413 15,-12-4-281-15</inkml:trace>
  <inkml:trace contextRef="#ctx0" brushRef="#br0" timeOffset="5096">6395 852 2220 0,'97'-11'299'0,"7"-4"-145"16,12 0-79-16,-12-6-44 16,-7-1-144-16,-19 4-352 0,-20 3-390 15</inkml:trace>
  <inkml:trace contextRef="#ctx0" brushRef="#br0" timeOffset="5503">6052 1427 1141 0,'0'0'162'0,"-19"36"-25"16,19-36-22-16,0 36-33 15,0-36-33-15,0 0-44 0,0 0 8 16,39 37 9-16,-39-37-30 15,38 11 33-15,-38-11-6 16,39-8-6-16,-39 8-13 0,0 0-4 16,39-43 0-16,-7 3 1 15,-12 3 117-15,-14 8 36 16,1-4 29-16,-7 4 6 0,0 29-44 16,-13-29-76-16,13 29-32 15,-39-18-26-15,7 7-1 0,-1 7-6 16,1 4 5-16,-7 0 20 15,13 0-18-15,26 0 2 16,-32 0-15-16,32 0-4 0,0 0-20 16,0 0-40-16,-13-43-30 15,19-8 0-15,7-4-48 0,7-3-119 16,6-8-171-16,-1 1-75 16</inkml:trace>
  <inkml:trace contextRef="#ctx0" brushRef="#br0" timeOffset="5791">6110 939 1198 0,'-51'0'326'15,"5"-7"-12"-15,46 7-52 16,-52-22-28-16,20 0-62 15,0-7-19-15,-1-4-16 0,14-3-33 16,0-8-26-16,-1-11-30 16,1-10-14-16,12-12-22 15,7-6-6-15,7-8-11 0,6 7 1 16,0 11-8-16,13 4 2 16,-1 18-6-16,1 4-124 0,0 21-184 15,-26 26-184-15,45-18-94 16,-12 11-41-16</inkml:trace>
  <inkml:trace contextRef="#ctx0" brushRef="#br0" timeOffset="6092">5256 1441 1438 0,'0'0'287'0,"0"0"11"0,0 0-42 16,0 0-53-16,0 0-28 15,0 0 3-15,0 0-36 0,-13 44-48 16,0-1-37-1,-13 12-31-15,-13 3-22 0,0 4 4 16,-6 0-79-16,-7 4-153 16,1-8-197-16,-1-4-348 0</inkml:trace>
  <inkml:trace contextRef="#ctx0" brushRef="#br0" timeOffset="6719">5101 571 694 0,'0'0'161'16,"0"0"-47"-16,0 0 4 16,0 0 9-16,0 0 9 15,0 0 31-15,0 0 24 0,0 0-18 16,0 0-19-16,-33 15 30 16,33-15-30-16,-26 29 33 0,7 11-15 15,6 15-29-15,-6 10-52 16,6 8-25-16,-7 7-5 15,14 7-33-15,6-3-18 16,0 0-10-16,0-1-51 0,6-6-278 16,1-4-348-16,6-8-225 15</inkml:trace>
  <inkml:trace contextRef="#ctx0" brushRef="#br0" timeOffset="7151">4583 1194 1271 0,'0'0'135'0,"0"0"70"15,0 0 15-15,0 0 14 0,0 0-79 16,0 0-65-16,-13 36-30 15,-13 0-44-15,-13-6 3 16,0 2-26-16,-13-6 14 0,-6-8 19 16,6-4-39-16,7-10 19 15,6-8-15-15,7-10 29 0,32 14-34 16,-33-33-5-16,27 0-18 16,6 1-1-16,0 32 41 0,26-29-22 15,-26 29 19-15,39-22-12 16,0 18 16-16,-14 11 38 15,-25-7 53-15,26 44 27 16,-19 7 22-16,-20 14 7 0,-19 5-36 16,-20 2-41-16,-7-2-30 15,-12-1-20-15,0-7-8 0,0-8-10 16,0-6-6-16,12-12-74 16,1-7-105-16,13-11-174 0,45-18-320 15,-39 4-184-15</inkml:trace>
  <inkml:trace contextRef="#ctx0" brushRef="#br0" timeOffset="7480">4389 1750 2204 0,'0'0'263'0,"0"0"-78"0,25-10-78 16,-25 10-49-16,0 0-27 16,33-37-11-16,-14 8-17 0,-19 29 0 15,13-33-6-15,-13 33-4 16,20-32 7-16,-20 32-11 16,0 0 11-16,0 0 0 15,0 0-15-15,0 0 12 0,0 0-3 16,0 0 12-16,0 0-9 15,25 29 15-15,-12 0-12 0,7 3-9 16,-14 1 3-16,7 0 6 16,-13-33-151-16,13 40-239 0,-13-40-293 15,-6 40-71-15</inkml:trace>
  <inkml:trace contextRef="#ctx0" brushRef="#br0" timeOffset="8575">3767 600 1256 0,'32'-32'226'15,"-32"32"-26"-15,0 0-66 0,0 0-51 16,0 0-50-16,0 0 127 16,26 32-37-16,-19 5-57 0,-7 3-33 15,-7 0-27-15,-6 4 17 16,0-4-6-16,-12 0 1 15,-1-8-23-15,-7 1-3 0,1-11-72 16,0-4-14-16,32-18 29 16,-46 7-3-16,46-7 13 0,-39-7 4 15,39 7 1 1,0 0 42-16,-32-40-35 0,32 40 10 16,0 0 60-16,0 0-52 15,0 0 33-15,0 0-34 0,0 0 26 16,0 0 116-16,0 0-40 15,0 0-10-15,0 0-12 0,-32 36-37 16,32-36 33-16,-33 37-39 16,33-37 19-16,-39 36-30 15,39-36-23-15,-45 26 37 0,45-26-5 16,-39 14-4-16,39-14-10 16,0 0-16-16,0 0-12 0,-39-36 2 15,39 36-2-15,-25-36 30 16,25 36-13-16,0 0 28 15,0 0-47-15,0 0 22 16,0 0 13-16,0 0 19 0,0 0 33 16,0 0-31-16,0 0 11 15,-39 47-12-15,13-11-32 0,26-36 28 16,-39 40-8-16,39-40-3 16,-32 37-1-16,32-37-8 0,-39 21 9 15,39-21 6-15,0 0 10 16,-39 0-36-16,39 0 9 15,0 0 6-15,0 0-12 16,-26-36 12-16,26 36-9 0,0 0-3 16,0 0-1-16,0 0-9 15,0 0 36-15,0 0-14 0,0 0 29 16,0 0-29-16,0 0 7 16,-26 40 7-16,7-7-21 15,-7 0 26-15,6-1-27 0,20-32 2 16,-45 37 23-16,13-12-37 15,6-3 43-15,26-22-38 0,-39 11 26 16,39-11-6-16,-32-11-26 16,32 11 21-16,-26-36-31 15,13 3 42-15,13 33-30 0,-13-33 19 16,13 33-20-16,0 0-4 16,0 0 38-16,0 0-35 15,19 33 37-15,-6 11-5 0,7 14 36 16,-14 0 40-16,7 11-38 15,-13 0 39-15,-13 1 20 16,-6-1-32-16,-14 0 4 0,-5-4-28 16,-21-6-18-16,-12-5 36 15,-13-14-16-15,-7-7 41 0,-6-11-24 16,0-15 12-16,6-11-27 16,1-14-28-16,6-15-13 0,12-21 9 15,8-15-32-15,18-11 3 16,14-11-14-16,19-8 7 15,20-6-162-15,18-8-149 16,27 4-262-16,19-8-115 0</inkml:trace>
  <inkml:trace contextRef="#ctx0" brushRef="#br0" timeOffset="8804">3062 386 1903 0,'12'-37'385'0,"-12"37"-105"16,0 0-102-16,7-40-91 15,-7 40-56-15,39-33-7 0,0 15 0 16,6 7-24-16,0 19-10 16,-6 6 10-16,-7 8-8 0,-32-22 2 15,26 55-123-15,-26-1-99 16,-19 8-153-16,-20-4-184 15,-13 8-2-15</inkml:trace>
  <inkml:trace contextRef="#ctx0" brushRef="#br0" timeOffset="9004">2693 826 1145 0,'0'0'148'16,"19"-51"57"-16,0 11 52 15,-19 40-1-15,33-47-63 0,-33 47 3 16,45-37-56-16,-6 16-56 16,-39 21-5-16,39 0-23 0,-39 0 10 15,0 0-39-15,32 47-13 16,-19 0-112-16,-13 11-270 0,-19 1-381 16</inkml:trace>
  <inkml:trace contextRef="#ctx0" brushRef="#br0" timeOffset="9464">1547 902 1068 0,'0'0'81'0,"0"0"186"16,0 0 18-16,45 19-3 15,-13 10-72-15,-12 11-93 0,-7 11-52 16,0 3-12-16,-13 8-12 15,-7 4-36-15,-6 3-5 16,-6-4-16-16,-13 1-270 0,-14-4-278 16,1-8-61-16</inkml:trace>
  <inkml:trace contextRef="#ctx0" brushRef="#br0" timeOffset="10316">1288 826 1032 0,'0'0'246'0,"45"-15"-72"16,-45 15-21-16,0 0-30 0,39 4-37 15,-39-4 64-15,0 0-14 16,39 29-56-16,-39-29-6 0,32 40-20 15,-19-3-16 1,-6-1-15-16,-1 0 5 0,-6-3-5 16,0 0-19-16,0-33-12 0,-6 36 30 15,6-36-7-15,0 33-26 16,0-33 13-16,-20 29 24 16,20-29-37-16,-39 29-9 0,1-10 47 15,-8-5-31-15,1-10-38 16,-7-4 23-16,7-11-11 0,-1-7 6 15,8-19-9-15,5-6-1 16,14-5 21-16,12-6-21 16,14-5 6-16,19 1 8 0,0 11 24 15,12 3-11-15,1 8-3 16,0 10 20-16,-6 4-10 0,-33 22 19 16,45-18-30-16,-6 11 8 15,-39 7 20-15,0 0-13 16,39-7 24-16,-39 7 71 0,0 0 15 15,0 0-34-15,0 0-36 16,0 0-38-16,0 0 13 0,-46 25-14 16,-6 4-12-16,1 8 16 15,-1 6 9-15,-6 16-24 16,-7 2 6-16,7 12 14 0,6 0-8 16,0 0-21-16,13-11 6 15,7-4 28-15,12-11-22 0,14-10-5 16,6-37 24-16,0 0 1 15,19 36-24-15,-19-36 7 16,0 0 12-16,39 15 0 0,-39-15-12 16,0 0-5-16,0 0 15 15,0 0-3-15,0 0-15 16,0 0 14-16,0 0 3 0,-45 18-16 16,0-15 7-16,6-10 8 15,6-7-19-15,33 14-7 0,-38-51 18 16,5-4 5-16,14-7-26 15,6 4 30-15,0 0-12 0,13 7-13 16,0 7 4-16,0 8 25 16,0 36-30-16,6-29 26 15,-6 29-9-15,0 0-6 16,0 0 32-16,0 0 45 0,0 0-28 16,7 54 9-16,-20 12 6 15,-7 6-37-15,-5 9-14 0,-8 6 18 16,-12-3-16-16,0-4-172 15,-1 0-167-15,-6-7-303 0,1-8-100 16</inkml:trace>
  <inkml:trace contextRef="#ctx0" brushRef="#br0" timeOffset="10508">0 1401 1632 0,'39'-15'230'16,"-39"15"-25"-16,0 0-101 0,0 0-59 15,0 0-9-15,0 0-77 16,0 0-263-16,0 0-221 0,0 0-70 16</inkml:trace>
</inkml:ink>
</file>

<file path=ppt/ink/ink1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6:30.847"/>
    </inkml:context>
    <inkml:brush xml:id="br0">
      <inkml:brushProperty name="width" value="0.1" units="cm"/>
      <inkml:brushProperty name="height" value="0.1" units="cm"/>
      <inkml:brushProperty name="color" value="#3165BB"/>
      <inkml:brushProperty name="fitToCurve" value="1"/>
    </inkml:brush>
  </inkml:definitions>
  <inkml:trace contextRef="#ctx0" brushRef="#br0">1072 76 972 0,'0'0'133'16,"0"0"-26"-16,0 0 162 16,29-11-14-16,-29 11-37 0,33 24 10 15,-13 6-33-15,-6 5-43 16,1 1-51-16,-6-1-31 15,6-1-44-15,-6-1-7 0,-4-3-17 16,-5-30 9-16,5 33-5 16,-5-33-6-16,4 29-173 15,-4-29-225-15,0 0-236 16,0 0-5-16</inkml:trace>
  <inkml:trace contextRef="#ctx0" brushRef="#br0" timeOffset="877">1163 371 1423 0,'0'0'232'0,"0"0"-9"16,0 0-46-16,0 0 20 0,5-28-61 16,-5 28-67-1,39-18-46-15,4 2 24 0,0 7-38 16,10 1-9-16,14 5-10 15,10 3 10-15,10 0 0 0,9 0-8 16,10 3 8-16,10-3 5 16,4 0 9-16,10 0-14 15,5 0 12-15,9-3-34 0,0 1 15 16,-4-3 14-16,-5-6 6 16,-5 5-4-16,-10-2-24 15,-5 2 10-15,-4 4 0 0,-10-1 8 16,-5 1 3-16,-9-1-1 15,-10 3-5-15,-10-3-5 0,-4 1-7 16,-15-1 12-16,-5 0 9 16,0-2-3-16,-8-4-6 15,-2 7 15-15,-4-4-13 16,-29 6-2-16,29-5-19 0,-29 5 28 16,0 0-7-16,0 0 5 15,0 0-7-15,0 0 17 16,24-8-29-16,-24 8 12 0,0 0-6 15,0 0 0-15,29-11 17 16,-29 11-2-16,0 0 9 16,19-11 29-16,-19 11-2 0,0 0 2 15,0 0 4-15,0 0-24 16,0 0-18-16,0 0 6 16,0 0 0-16,0 0-28 15,0 0 4-15,24-16 4 0,-24 16 21 16,0 0-16-16,0 0-11 15,0 0 19-15,0 0 9 0,0 0-14 16,0 0-8-16,0 0 12 16,0 0 20-16,0 0-27 15,0 0-4-15,0 0 12 0,0 0-14 16,0 0 6-16,0 0 5 16,0 0-17-16,0 0 31 0,0 0-31 15,19 5 19 1,-19-5 0-16,0 0-15 0,0 0 21 15,24 8-22-15,1-2 6 16,4-1 7-16,-1-2-4 0,1-3-9 16,5 3 5-16,-1 0 18 15,6-3-6-15,-5-3-16 16,4 0-1-16,1 0 13 0,-1 0 1 16,-4 1-13-16,-1-1 8 15,-4 3 11-15,0-3-16 0,-10 3 1 16,-19 0 11-16,19-2-19 15,-19 2 7-15,0 0 12 0,0 0 8 16,0 0-29 0,0 0 3-16,0 0-79 0,0 0-177 15,0 0-194-15,0 0-170 16,0 0-1-16</inkml:trace>
  <inkml:trace contextRef="#ctx0" brushRef="#br0" timeOffset="2616">28 152 749 0,'0'0'145'0,"0"0"-14"15,-24 40 57-15,14-5-43 0,10-35-4 16,0 44-66-16,0-6-11 15,0-38-19-15,5 40 4 0,-5-40-14 16,5 38-50-16,-5-38 11 16,0 0-4-16,0 0 36 15,0 0-28-15,0 0 8 0,0 32 3 16,0-32 42-16,0 0-3 16,0 0-6-16,0 0-40 0,33-3 0 15,-4-4 7-15,5 1-24 16,4-2 13-16,5 0 19 15,6 2-12-15,9 1-28 16,-1 0-1-16,5-1 36 0,2 4 32 16,8-4-23-16,-5 1 25 15,5 2-8-15,1 0-32 0,3-2-5 16,1 2 40-16,-4-2 20 16,-1 2-4-16,-5-2-32 0,0 5 10 15,-9 0 14-15,-5 2-33 16,0-2 8-16,0 0-31 15,-10 3 19-15,-5 0-8 0,-4-6 0 16,0 0-13-16,-34 3 4 16,43-2 8-16,-9 2-5 15,-34 0 0-15,43-6-8 16,-4 4 14-16,-10 2 3 0,-29 0-6 16,48-3-10-16,-5 3 16 15,-5 0-4-15,1-3-10 0,0 1 5 16,-1 2-3-16,5-3 6 15,-4 3-3-15,4-3-10 0,-4 0 10 16,0 0 11-16,-2-2-11 16,2 0-3-16,-5 5-5 15,4-3 24-15,-4 1-20 0,10-4 4 16,4 6 6-16,-5-2-9 16,5 2 0-16,0 0 3 15,0 0 0-15,0-3-5 0,0 0 2 16,0 3 12-16,1 0-5 15,-6-3-15-15,0 0 11 16,1 3 9-16,-6-3-9 0,0 1-12 16,1 2 6-16,0 0 12 15,-1 0-1-15,0-3-14 0,1 3 9 16,4 0 7-16,-4 0-1 16,5 0-9-16,3-3 5 15,-3 3 13-15,-1 0-15 16,0-2-6-16,0 2 11 0,1 0 0 15,-1-5-17-15,0 2 12 16,1 0 0-16,-1 1 0 0,1-1-9 16,4 0-1-16,-5 3 10 15,0 0 16-15,0 0-23 16,6 0 1-16,-1 3 15 0,-5-3-9 16,5-3-5-16,1 3-5 15,3 0 30-15,1 0-28 0,-5-3-7 16,0 1 27-16,-4-1-12 15,-1 3-4-15,-10-3 11 0,6 3-7 16,-10-3-4 0,5 1-7-16,-5 2 29 0,0-3-23 15,4 3 0-15,-4 0 2 16,0 0 6-16,-29 0-15 0,33 0 12 16,-8 0 21-16,-25 0-25 15,0 0 0-15,28-3 26 16,-28 3-22-16,0 0 70 0,0 0 19 15,0 0-1-15,0 0-13 16,0 0-19-16,0 0-31 0,0 0-21 16,0 0 8-16,0 0 0 15,0 0-24-15,0 0 12 16,5-32 12-16,0 8-17 16,-5 24-1-16,-10-33 21 0,10 33-21 15,-4-35-7-15,4 35 22 16,-5-30-9-16,5 30-3 0,0 0 3 15,0 0 8-15,-10-27-22 16,10 27-25-16,0 0-87 0,0 0-110 16,0 0-148-16,-24-27-176 15,24 27-65-15</inkml:trace>
  <inkml:trace contextRef="#ctx0" brushRef="#br0" timeOffset="3577">2424 530 631 0,'0'0'110'0,"0"0"109"16,0 0-50-16,0 0 57 16,0 41 4-16,0 2 27 15,-5 6-52-15,-5 8-3 0,6 5-18 16,-6 3-41-16,5 5-18 16,1 0-34-16,-1 1-1 15,5-9 4-15,-5-2-15 0,5-9-16 16,-5-8-32-16,5-5-22 15,0-10-1-15,0-28 5 16,0 0-5-16,0 23 3 0,0-23-16 16,0 0 5-16,0 0-11 15,0 0-125-15,0 0-48 16,0 0-61-16,-24-40-27 0,5 2-65 16,4 3 52-16,15 35 109 15,-29-49 58-15,6 11 58 16,23 38 47-16,-29-40 31 0,29 40 63 15,0 0 40-15,0 0-35 16,-29-35 8-16,29 35-42 16,0 0-22-16,0 0-15 15,0 0 174-15,0 0-38 0,0 0-19 16,0 0 4-16,0 37-4 16,4-4-34-16,1 2-15 0,9 0 2 15,-4 1 4-15,5-7-17 16,-5 1-20-16,-1-3-22 15,-9-27-21-15,14 30-5 0,-14-30 15 16,0 0 12-16,0 0 7 16,0 0 15-16,0 0 3 15,0 0 10-15,34 19-6 0,-5-22-23 16,5-10-12-16,0-12-15 16,9-10-2-16,0-3-18 15,5 0 7-15,0 3 6 16,-4 0-6-16,-6 10-152 0,-4 4-219 15,-34 21-335-15,38-14-244 16</inkml:trace>
  <inkml:trace contextRef="#ctx0" brushRef="#br0" timeOffset="4152">2963 1818 946 0,'0'0'155'0,"0"0"44"15,0 0 24-15,0 0 51 16,0 0-22-16,0 0-66 0,0 0-49 16,0 0 7-16,5 24-6 15,-5 1-7-15,0-25-56 16,-15 27-36-16,-14-5-20 0,-9-6-3 15,-10-6 1-15,4-1-12 16,1-6-17-16,10-1 8 16,-1-2 7-16,10-5 10 0,24 5-19 15,0 0-15-15,-19-25-8 16,19 7 23-16,0 18 0 16,14-22 13-16,-14 22-4 15,24-8-14-15,0 10 8 0,-24-2 3 16,24 16 3-16,-24-16 22 15,19 30 9-15,-9-5 1 0,-5-1 16 16,-10 1 7-16,-9-4-9 16,14-21-11-16,-34 30-15 15,-4-6-19-15,-6-8-16 0,6-2-14 16,-5-3-123-16,4-6-164 16,39-5-246-16,-43 0-177 15</inkml:trace>
  <inkml:trace contextRef="#ctx0" brushRef="#br0" timeOffset="4357">2881 1507 1568 0,'0'0'212'16,"0"0"62"-16,0 0-20 0,24-19-110 15,-24 19-60 1,0 0-60-16,0 0-24 0,0 0-69 16,0 0-371-16,0 0-244 15</inkml:trace>
  <inkml:trace contextRef="#ctx0" brushRef="#br0" timeOffset="4656">2400 1856 1626 0,'0'0'370'16,"0"0"-46"0,0 0-72-16,0 0-76 0,0 0-65 15,0 0-61-15,0 0-34 16,0 0-9-16,-43 11 8 15,-1 10 54-15,-4 7 42 0,5 4 28 16,-5 6-24-16,5-1-38 16,-1 1-28-16,-4-2-23 0,5-4-16 15,-1-4 6-15,1-5-11 16,4-3-78-16,6-4-176 16,33-16-200-16,-34 13-301 0,34-13-111 15</inkml:trace>
  <inkml:trace contextRef="#ctx0" brushRef="#br0" timeOffset="4833">1938 2365 1781 0,'33'8'341'0,"2"-8"-89"0,3-8-107 16,0 0-67-16,5-4-52 15,-4 2-89-15,-5-3-316 16,0-4-329-16</inkml:trace>
  <inkml:trace contextRef="#ctx0" brushRef="#br0" timeOffset="5041">2183 1664 1828 0,'-38'-27'262'15,"38"27"48"1,0 0-79-16,0 0-115 0,0 0-46 16,0 0-58-16,0 0-41 15,0 0-422-15,0 0-394 16</inkml:trace>
  <inkml:trace contextRef="#ctx0" brushRef="#br0" timeOffset="5472">1784 1804 1831 0,'5'-35'161'0,"-5"35"41"15,0 0-20-15,0 0-79 0,0 0-54 16,0 0-24-16,0 0-1 16,-38 22-11-16,9 11-13 0,0 7 0 15,4 6 40-15,1 0 33 16,1 3-13-16,-2-1-12 15,6-2 5-15,-5-5 21 16,5-1 13-16,-1-7 18 0,20-33 0 16,-29 33-26-16,29-33-12 15,-33 27 19-15,33-27 6 16,-34 8-23-16,34-8-20 0,-24-14-7 16,24 14-16-16,-19-32-12 15,14-3-4-15,5-6 2 16,10-2 0-16,4-6-12 0,5 3-28 15,6 0-106-15,-2 5-121 16,-3 6-215-16,-1 6-383 0,-5 4-151 16</inkml:trace>
</inkml:ink>
</file>

<file path=ppt/ink/ink17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2:04.155"/>
    </inkml:context>
    <inkml:brush xml:id="br0">
      <inkml:brushProperty name="width" value="0.1" units="cm"/>
      <inkml:brushProperty name="height" value="0.1" units="cm"/>
      <inkml:brushProperty name="color" value="#3165BB"/>
      <inkml:brushProperty name="fitToCurve" value="1"/>
    </inkml:brush>
  </inkml:definitions>
  <inkml:trace contextRef="#ctx0" brushRef="#br0">158 305 1413 0,'0'0'371'16,"0"0"44"-16,0 0-56 0,0 0-97 15,0 0-78-15,0 0-79 16,0 0-55-16,0 0-31 0,-39 22-7 16,39-22 3-16,-45 0-23 15,45 0-7-15,-46-18 19 16,46 18-10-16,-19-44-22 0,12-3 17 16,7 3 17-16,13 0-9 15,7 4-5-15,-20 40 8 0,39-44-22 16,-39 44 29-1,51-32-18-15,-5 17 11 0,-1 19 8 16,0 14-17-16,1 22 19 16,5 18 2-16,-5 19-15 0,-1 14 5 15,7 3-8-15,-7 5 6 16,1-8 3-16,-8-11 1 16,-5-8 10-16,-14-13-30 0,1-16-82 15,-20-43-170-15,0 0-269 16,-7 44-245-16,7-44 73 0</inkml:trace>
  <inkml:trace contextRef="#ctx0" brushRef="#br0" timeOffset="288">520 108 1479 0,'0'0'312'0,"-6"-36"-18"0,6 36-69 16,0 0-80-16,0 0-73 16,0 0-20-16,0 0 18 0,0 0 110 15,0 0 39-15,-20 40-61 16,1 15-28-16,0 17-34 16,-1 5-17-16,-6 10-36 15,-6-3-14-15,6 0-18 0,-6-4 2 16,-1-4-13-16,1-10 11 15,0-8-23-15,-1-7-61 0,7-15-136 16,26-36-103-16,0 0-191 16,0 0-314-16</inkml:trace>
  <inkml:trace contextRef="#ctx0" brushRef="#br0" timeOffset="756">1025 789 2195 0,'0'0'364'0,"0"0"-72"0,0 0-89 16,0 0-82-16,0 0-30 16,20 36 48-16,-7-3 14 0,0 0-34 15,-1 3-41-15,8 4-33 16,-1 4-28-16,1-4-2 0,-1 4 2 16,-6-4-17-1,0-4-9-15,-13-36-41 0,13 44-163 16,-13-44-158-16,0 0-232 15,6 43-315-15</inkml:trace>
</inkml:ink>
</file>

<file path=ppt/ink/ink17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2:07.664"/>
    </inkml:context>
    <inkml:brush xml:id="br0">
      <inkml:brushProperty name="width" value="0.1" units="cm"/>
      <inkml:brushProperty name="height" value="0.1" units="cm"/>
      <inkml:brushProperty name="color" value="#3165BB"/>
      <inkml:brushProperty name="fitToCurve" value="1"/>
    </inkml:brush>
  </inkml:definitions>
  <inkml:trace contextRef="#ctx0" brushRef="#br0">0 676 678 0,'38'-11'119'15,"1"0"11"-15,0-3 4 0,6 3 72 16,7 0 15-16,-6 3-2 16,-1 1-68-16,0 4-57 0,-6 3-45 15,-39 0-18-15,39-4-21 16,-39 4-124-16,0 0-274 0,0 0-188 15</inkml:trace>
  <inkml:trace contextRef="#ctx0" brushRef="#br0" timeOffset="391">1100 250 1397 0,'0'0'324'0,"0"0"20"16,0 0-30-16,0 0-54 0,0 0-83 15,0 0-78-15,0 0-38 16,-65 29-38-16,-6-14-9 0,0-8-14 16,0-3-9-1,12-4 12-15,8-11-3 0,5 0-6 16,14-11-48-16,32 22-11 15,-26-44-6-15,20 1 17 0,12-5 11 16,20 1 16-16,6 7 17 16,-32 40-7-16,52-29 17 0,0 18 3 15,-7 15 3-15,1 21 15 16,-1 15 26-16,0 15-10 0,7 10-13 16,0 12-7-16,6 6 4 15,0-3-12-15,1-3-4 16,5-4-5-16,-12-15-3 15,0-11-109-15,-20-10-252 0,-32-37-252 16,33 14-176-16</inkml:trace>
  <inkml:trace contextRef="#ctx0" brushRef="#br0" timeOffset="640">1605 141 1712 0,'0'0'292'15,"0"0"-75"-15,0 0-70 0,0 0 68 16,0 0 24-16,-19 40-53 16,-7 11-61-16,-20 18-27 0,1 4-53 15,-13 11-12-15,-7-1-28 16,-6 1 1-16,6-4 1 0,-6-4-115 15,6-10-184-15,7-11-307 16,13-12-234-16</inkml:trace>
  <inkml:trace contextRef="#ctx0" brushRef="#br0" timeOffset="1239">2006 752 1446 0,'0'0'185'16,"0"0"11"-16,0 0-54 15,0 0-13-15,0-36-66 16,0 36-24-16,0 0-23 0,0 0-7 16,13-36-16-16,-13 36 14 15,0 0-7-15,0 0 7 0,39-8-13 16,-39 8 39-16,39 26-10 16,-39-26 49-16,32 58-4 0,-19-3 24 15,0-4-27-15,-6-4-6 16,-7-3-31-16,6-4-11 15,-6-40 7-15,7 43-20 0,-7-43 3 16,0 40-13-16,0-40 22 16,0 0-16-16,0 0 47 15,0 0-13-15,0 0-5 0,0 0-32 16,0 0 12-16,32-32-19 16,0-12 10-16,7-7 0 0,-6 4 7 15,5-1-23-15,-5 8 21 16,-7 11-10-16,-26 29 21 0,32-22-2 15,-32 22 52-15,32-3-28 16,-32 3 26-16,39 21-12 16,-6 9 24-16,-33-30-36 0,38 47 13 15,-5-3-29-15,-7-4 13 16,0 0-30-16,-7-4 2 16,-19-36-1-16,26 51-17 0,-13-11 21 15,-13-40-27-15,13 44-220 16,-13-44-344-16,0 40-382 0</inkml:trace>
</inkml:ink>
</file>

<file path=ppt/ink/ink17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2:07.288"/>
    </inkml:context>
    <inkml:brush xml:id="br0">
      <inkml:brushProperty name="width" value="0.1" units="cm"/>
      <inkml:brushProperty name="height" value="0.1" units="cm"/>
      <inkml:brushProperty name="color" value="#3165BB"/>
      <inkml:brushProperty name="fitToCurve" value="1"/>
    </inkml:brush>
  </inkml:definitions>
  <inkml:trace contextRef="#ctx0" brushRef="#br0">0 33 669 0,'0'0'131'0,"0"0"51"0,0 0 57 16,0 0 24-16,65 29-80 16,-7-14-56-16,13-4-31 15,-6-8-50-15,0 1-34 0,0 0 8 16,-7-4-2-16,0 0-59 16,0 0-143-16,7-4-99 15,-13 0-41-15,6 4 52 0,-6 0 47 16,0-3 51-16,-7 3 25 15,0 0 14-15</inkml:trace>
  <inkml:trace contextRef="#ctx0" brushRef="#br0" timeOffset="184">1288 18 796 0,'0'0'174'0,"0"0"-46"16,39 4-7-16,-39-4 16 15,59 4-62-15,-21-8-22 0,8 4-10 16,-1-4-16-16,7 1-1 16,6 3-26-16,0-4 6 15,1 1-180-15,5-1-166 0,-5 0-69 16</inkml:trace>
</inkml:ink>
</file>

<file path=ppt/ink/ink17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2:05.588"/>
    </inkml:context>
    <inkml:brush xml:id="br0">
      <inkml:brushProperty name="width" value="0.1" units="cm"/>
      <inkml:brushProperty name="height" value="0.1" units="cm"/>
      <inkml:brushProperty name="color" value="#3165BB"/>
      <inkml:brushProperty name="fitToCurve" value="1"/>
    </inkml:brush>
  </inkml:definitions>
  <inkml:trace contextRef="#ctx0" brushRef="#br0">45 952 643 0,'0'0'197'16,"0"0"71"-16,0 0 14 15,0 0-61-15,0 0 1 0,0 0-25 16,0 0-72-16,0 0-47 15,0 0-16-15,0 0-34 16,0 0-20-16,0 0 16 0,-45 19-6 16,45-19-28-16,0 0 7 15,0 0 3-15,0 0-25 0,0 0 25 16,0 0 9-16,19-37 4 16,-19 37-41-16,46-32 36 15,-46 32 23-15,38-15-19 0,-38 15 81 16,0 0 38-16,0 0-54 15,20 55-25-15,-20-8-20 16,-7-3-16-16,-12-1-4 0,-7-6 1 16,26-37-175-16,-32 47-237 15,32-47-335-15</inkml:trace>
  <inkml:trace contextRef="#ctx0" brushRef="#br0" timeOffset="503">1023 538 1128 0,'0'0'345'0,"0"0"3"15,0 0-42-15,-39-26-84 0,13 12-95 16,26 14-45-16,-46-22-58 15,14 4 3-15,0-4-25 0,32 22 22 16,-46-29-37-16,46 29 13 16,-38-44 11-16,18-3-31 15,14 7 9-15,6 3 3 0,6 1 0 16,-6 36 0-16,0 0-4 16,39-29 5-16,0 25 24 0,6 26-21 15,-6 14 22-15,6 19-1 16,7 3-26-16,13 11 13 15,0 0-13-15,6 0 20 16,6-7 7-16,1-7-18 0,-7-8-17 16,-6-10-174-16,-13-12-159 15,-13-10-166-15,-39-15-161 0</inkml:trace>
  <inkml:trace contextRef="#ctx0" brushRef="#br0" timeOffset="747">1469 17 1355 0,'-13'-40'243'0,"13"40"17"16,0 0-78-16,0 0-30 16,0 0-25-16,0 0 10 15,0 0 86-15,-39 33-36 0,-6 18-67 16,-7 14-23-16,-6 8-30 15,-7 14-35-15,-6 4-20 0,6 8-6 16,1-5-2-16,-1-3 8 16,7-7-212-16,12-15-317 15,8-11-333-15</inkml:trace>
  <inkml:trace contextRef="#ctx0" brushRef="#br0" timeOffset="1155">2311 767 1058 0,'0'0'384'16,"0"0"-35"-16,0 0-51 0,0 0-78 16,13-33-70-16,-13 33-43 15,0 0-15-15,0 0-46 16,-59-25-34-16,14 17 14 0,6 16-26 15,0 17-11-15,-6 8 32 16,6 11-26-16,7 3 5 0,0 4 14 16,6 0 2-16,13 0-8 15,6 0 2-15,14-4 19 16,12-7-39-16,7-4-88 0,-26-36-332 16,65 40-335-16</inkml:trace>
</inkml:ink>
</file>

<file path=ppt/ink/ink17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2:21.203"/>
    </inkml:context>
    <inkml:brush xml:id="br0">
      <inkml:brushProperty name="width" value="0.1" units="cm"/>
      <inkml:brushProperty name="height" value="0.1" units="cm"/>
      <inkml:brushProperty name="color" value="#ED1C24"/>
      <inkml:brushProperty name="fitToCurve" value="1"/>
    </inkml:brush>
  </inkml:definitions>
  <inkml:trace contextRef="#ctx0" brushRef="#br0">997 538 1288 0,'32'-55'114'0,"-32"55"10"0,39-55-18 16,-39 55-56-16,39-58 12 16,-39 58-67-16,51-65-1 15,-12 10 15-15,-13 4-1 0,0 7 14 16,-26 44-55-16,32-58 33 15,-12 18 10-15,-20 40 12 0,0 0-4 16,6-44 42-16,-6 44-55 16,0 0-2-16,0 0 13 15,0 0-29-15,-64-21-2 0,5 24 7 16,-12 12 21 0,-7 10 3-16,-12 8-6 0,-7 3-28 15,-13 4 10-15,0-3-20 16,-7-1 38-16,14-7-15 0,5-3-4 15,21-8 12-15,6-3-12 16,19-8 28-16,52-7-10 16,0 0-36-16,-52 4 33 0,52-4 10 15,0 0-29-15,0 0 6 16,0 0 10-16,0 0 3 0,0 0 9 16,0 0-35-16,0 0 20 15,0 0-24-15,0 0 34 16,0 0-10-16,0 0 27 15,0 0-27-15,0 0-29 16,0 0 29-16,0 0-17 0,0 0-14 16,0 0 40-16,0 0-18 15,0 0 31-15,0 0-56 0,0 0 22 16,0 0 18-16,26 54 4 16,-26-54-1-16,65 44 13 15,-1-8-36-15,1-10 41 0,6-1-18 16,1 1 6-16,-8 3-22 15,7 0 23-15,-12-4 11 0,-8 4-13 16,-5-3-22 0,-46-26 21-16,45 36-10 0,-45-36-3 15,0 0 32-15,20 55-41 16,-20-8 24-16,0-47-15 16,-33 55 9-16,-12-4-1 0,0-4-41 15,-14 0 33-15,-5 1-8 16,-1 3 31-16,-6 0-23 0,6 3 10 15,0-3-18-15,7-4-1 16,6-3 9-16,7-8 0 16,45-36 16-16,-52 44-30 0,52-44 29 15,0 0-15-15,-39 37-8 16,39-37 18-16,0 0-10 16,0 0-5-16,-19 47 5 15,19-47 27-15,6 44-32 0,-6-44 10 16,0 0 98-16,33 50-17 15,-33-50 6-15,58 44-16 16,7-15 3-16,-1-11-5 0,20-3-1 16,14-4-38-16,18-4 7 15,14-3 6-15,5 0 12 0,1-4 4 16,0 3-37-16,-6 1-12 16,-7-4-11-16,-13 3 20 15,-20 1-16-15,-5 0-2 16,-21-1-1-16,-12 1-1 0,-52-4 10 15,52 7-1-15,-52-7-32 16,0 0 24-16,45 0 5 16,-45 0 0-16,0 0-20 0,39 11 2 15,-39-11 17-15,0 0-2 16,45 7 6-16,-45-7-13 16,0 0-15-16,46 11 9 0,-46-11 20 15,0 0-1-15,45 8-26 16,-45-8 8-16,0 0 5 0,0 0 5 15,0 0 7-15,0 0-20 16,0 0-23-16,0 0-200 16,0 0-218-16,0 0-243 0</inkml:trace>
</inkml:ink>
</file>

<file path=ppt/ink/ink17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2:25.495"/>
    </inkml:context>
    <inkml:brush xml:id="br0">
      <inkml:brushProperty name="width" value="0.1" units="cm"/>
      <inkml:brushProperty name="height" value="0.1" units="cm"/>
      <inkml:brushProperty name="color" value="#ED1C24"/>
      <inkml:brushProperty name="fitToCurve" value="1"/>
    </inkml:brush>
  </inkml:definitions>
  <inkml:trace contextRef="#ctx0" brushRef="#br0">0 0 781 0,'0'0'188'0,"58"29"20"16,13-18 20-16,7-7-87 0,13-8 17 16,19-3-11-16,6 0 23 15,27 0-36-15,5-1-50 0,21 5 14 16,6-1-13-16,6 4-11 16,-6 4-40-16,6-1-24 15,-13 8 10-15,7 0-3 0,0-4 10 16,-1 8-21-16,21-4-22 15,5-4 16-15,20 0-4 16,13-3 28-16,7-4-21 16,6 4-15-16,-7-1-9 0,1 1 21 15,-7 0 14-15,7-1-7 16,-14 5-11-16,7-8 0 16,0 3-12-16,-6 1 7 0,-1-1 12 15,-6 1 6-15,-13 0-15 16,1-1-6-16,-8 1 8 0,-12-4 4 15,0 0-17-15,-13 0 9 16,-14-4 18-16,1 1-10 16,-6 3-19-16,-8-8 13 0,-12 1 6 15,-13 4 5 1,0-1-2-16,-19 0-13 0,-1 4 6 16,-5 0 9-16,-8 0 0 15,-6 4-13-15,1-4 11 0,-14 4-15 16,-7-4 12-16,-5-4 13 15,-8 0-18-15,-5 4 15 16,-7 0-30-16,-39 0 7 0,0 0 26 16,38-3 6-16,-38 3-24 15,0 0-6-15,0 0 3 0,0 0 20 16,0 0-71-16,0 0-419 16,0 0-432-16</inkml:trace>
</inkml:ink>
</file>

<file path=ppt/ink/ink17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2:28.499"/>
    </inkml:context>
    <inkml:brush xml:id="br0">
      <inkml:brushProperty name="width" value="0.1" units="cm"/>
      <inkml:brushProperty name="height" value="0.1" units="cm"/>
      <inkml:brushProperty name="color" value="#ED1C24"/>
      <inkml:brushProperty name="fitToCurve" value="1"/>
    </inkml:brush>
  </inkml:definitions>
  <inkml:trace contextRef="#ctx0" brushRef="#br0">496 32 1128 0,'0'0'161'16,"0"0"40"-16,0 0-33 15,0 0-67-15,0 0-43 0,-51-22-18 16,-1 22-48-16,7 8-9 16,-1 14 43-16,-5 14-41 0,-1 11 27 15,0 11-34-15,7 8 56 16,6 0 53-16,6-1-38 15,14-3-1-15,6-8 20 0,20-3-28 16,-1-11 1-16,20 0-3 16,-26-40-23-16,52 37 12 15,-7-19-35-15,0-14 8 16,7-12 14-16,-7-6-33 0,-6-12 19 16,-39 26 12-16,46-58-9 15,-14-7 6-15,-6-4-3 0,-13-12-20 16,-13-6 14-16,-7 7-17 15,1 7 20-15,-14 19 2 16,1 14-17-16,19 40 9 0,-45-26-11 16,-1 26 3-16,8 22 6 15,-8 11 14-15,20 14 12 16,0 4 36-16,13 7 1 0,13 0 27 16,7 4 21-16,12-7-28 15,7 3 7-15,13-7 6 16,0 0-12-16,0-4 16 0,6-3-6 15,-6 0-39-15,-7-1-8 16,1-6-19-16,-33-37 4 0,32 47-13 16,-32-47 0-16,13 47-9 15,-13-47-5-15,0 40-44 0,0-40-108 16,0 0-99-16,0 0-195 16,0 0-157-16,0 0-30 15</inkml:trace>
  <inkml:trace contextRef="#ctx0" brushRef="#br0" timeOffset="292">988 658 1172 0,'0'0'189'16,"0"0"138"-16,46-14-49 15,-1 3-98-15,0 0-55 16,1 4-21-16,5-1-5 0,8-3-65 16,-7 0 5-16,6 4-29 15,-19 0-5-15,-7 0-5 0,-32 7-126 16,0 0-201-16,0 0-236 15,0 0-104-15</inkml:trace>
  <inkml:trace contextRef="#ctx0" brushRef="#br0" timeOffset="508">1312 436 1338 0,'0'0'286'0,"0"0"-62"0,0 0-75 15,0 0-58-15,0 0 168 16,0 0-4-16,0 0-56 0,0 29-24 16,0 4-51-16,13 4-67 15,-6 3-26-15,-1-4-4 0,7 0-13 16,-7 1-22-16,-6-37-108 16,13 43-229-16,-13-43-278 0,20 33-179 15</inkml:trace>
  <inkml:trace contextRef="#ctx0" brushRef="#br0" timeOffset="728">1908 200 1721 0,'0'0'430'0,"0"0"15"15,-13 47-125-15,0 4-80 0,-7 4-104 16,7 3-64-16,0 4-26 16,0-4-29-16,13 4-14 15,-6-4 10-15,12-3-110 0,-6-1-254 16,0 1-429-16</inkml:trace>
</inkml:ink>
</file>

<file path=ppt/ink/ink17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2:26.187"/>
    </inkml:context>
    <inkml:brush xml:id="br0">
      <inkml:brushProperty name="width" value="0.1" units="cm"/>
      <inkml:brushProperty name="height" value="0.1" units="cm"/>
      <inkml:brushProperty name="color" value="#ED1C24"/>
      <inkml:brushProperty name="fitToCurve" value="1"/>
    </inkml:brush>
  </inkml:definitions>
  <inkml:trace contextRef="#ctx0" brushRef="#br0">454 483 1073 0,'0'0'270'0,"0"0"54"16,0 0 1-16,-39 11-35 16,39-11-68-16,0 0-28 0,0 0-41 15,-39 4-76-15,-6-1-34 16,0-3-16-16,-14-3-12 16,1-1-15-16,6-7-10 0,1 0 10 15,12-14-51-15,39 25-38 16,-26-55-2-16,26 1 43 15,19 3 20-15,14 3 6 16,5 16-1-16,14 10 17 0,0 11 8 16,0 22 20-16,6 18-32 15,7 15 16-15,-7 14 27 16,0 11 32-16,13 7 20 0,1 1-35 16,5-1-21-16,8-3-18 15,5-8 8-15,-12-10-12 0,-1-15 3 16,-12-11 0-16,-13-11-25 15,-13-3-96-15,-39-15-179 16,0 0-283-16,0 0-137 0</inkml:trace>
  <inkml:trace contextRef="#ctx0" brushRef="#br0" timeOffset="256">1024 199 1719 0,'0'0'312'0,"0"0"38"16,0 0-66-16,0 0-93 15,0 0-79-15,0 0-35 0,0 0 57 16,0 0 8-16,-52 51-50 16,0 11-29-16,0 11-10 15,-6 11-21-15,-7 7-24 16,0 3-8-16,1-3 10 0,5 0-10 15,8-11-130-15,5-14-156 16,20-8-230-16,7-14-273 0,19-44-55 16</inkml:trace>
  <inkml:trace contextRef="#ctx0" brushRef="#br0" timeOffset="988">1729 1007 872 0,'0'0'290'0,"0"0"21"16,0 0-44-16,0 0-45 16,0 0-15-16,0 0-60 15,0 0-31-15,0 0-30 0,32 26-9 16,-32-26-14-16,0 0-20 15,0 0-25-15,0 0-13 0,0 0-10 16,26-37-1-16,-6 8 12 16,-7-7 5-16,0-1-19 15,0-6 3-15,6-12-11 0,7 1 21 16,-7-5-5-16,7 8-19 16,-6 8 12-16,-20 43 16 15,19-40-5-15,-19 40-4 0,0 0-7 16,0 0 13-16,0 0 18 15,0 0-16-15,0 0 11 16,0 29 37-16,-6 7 16 16,-1 4 14-16,7 4-17 0,0 0-9 15,7-1 7-15,-1-3-6 16,14 0-28-16,-8 0-20 16,14-7 0-16,-26-33-7 0,39 36-3 15,0-10 11-15,-13-8-17 16,-26-18 0-16,32 15-139 0,-32-15-193 15,0 0-322-15,0 0-207 16</inkml:trace>
  <inkml:trace contextRef="#ctx0" brushRef="#br0" timeOffset="1637">1813 68 787 0,'0'0'177'0,"0"0"11"16,0 0-2-16,0 0-36 0,0 0-32 15,0 0-6-15,0 0-59 16,39 40-13-16,-39-40-3 16,0 0-28-16,0 0 34 15,0 0-14-15,0 0-15 0,52-11-12 16,-52 11 24-16,0 0-26 16,0 0-7-16,39-51 22 15,-39 51-20-15,13-43 23 0,-13 43 70 16,0 0-64-16,0 0 6 15,0 0-24-15,0 0-9 16,-59-4-9-16,59 4-55 0,-51 11-286 16,51-11-231-16</inkml:trace>
</inkml:ink>
</file>

<file path=ppt/ink/ink17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2:30.475"/>
    </inkml:context>
    <inkml:brush xml:id="br0">
      <inkml:brushProperty name="width" value="0.1" units="cm"/>
      <inkml:brushProperty name="height" value="0.1" units="cm"/>
      <inkml:brushProperty name="color" value="#ED1C24"/>
      <inkml:brushProperty name="fitToCurve" value="1"/>
    </inkml:brush>
  </inkml:definitions>
  <inkml:trace contextRef="#ctx0" brushRef="#br0">1171 429 1085 0,'0'0'214'16,"0"0"57"-16,0 0 23 0,0 0-47 16,39-4-70-16,-39 4-36 15,0 0-47-15,0 0-48 16,20-32-35-16,-1-1 9 16,-12-7-7-16,6 0 2 0,-7-4-15 15,1-7-11-15,-7 0 13 16,0 4 17-16,0 3-5 15,0 44-6-15,0 0 52 0,-7-43 2 16,7 43-6-16,0 0-22 16,-45-8-30-16,-14 26-4 0,-18 19-8 15,-14 7 12-15,-12 7 4 16,-7 3-8-16,-7 4 0 16,7 1-4-16,6-1-1 0,1-4-3 15,19-14 17-15,13-3-5 16,12-12 7-16,20-3-27 15,39-22 8-15,0 0 10 16,-38 15-2-16,38-15 6 0,0 0-15 16,0 0-2-16,0 0 4 15,51 7 1-15,14-3 24 16,6 7-18-16,7 7 7 0,6 7-16 16,13 8 9-16,-6 11 12 15,-13-1 8-15,-7 8 33 0,-19 7 14 16,-14 1-7-16,-25 10-29 15,-26 4-2-15,-25 3-18 16,-27 4-5-16,-13 4-3 0,-19 3 3 16,-7-7-6-16,1 4 4 15,6-8 3-15,13-3 29 16,12-11-7-16,21-11-18 16,12-4 17-16,26-3 16 0,13-8 8 15,0-36-14-15,65 40-13 16,19-18-11-16,19-7-9 0,20-12-2 15,13-3 2-15,13 0-2 16,0-3 2-16,-7-4 5 16,-6 7-5-16,-6-4 2 15,-27 4-7-15,-18 0 0 0,-21 4 3 16,-18-4 4-16,-46 0 6 16,38 3 4-16,-38-3-3 15,0 0-6-15,0 0-8 0,0 0 0 16,33 7 0-16,-33-7 0 15,0 0-7-15,0 0 1 16,0 0-4-16,0 0-20 0,39 33-50 16,-39-33 80-16,0 0-259 15,0 0-95-15,0 0-223 0,0 0-254 16</inkml:trace>
</inkml:ink>
</file>

<file path=ppt/ink/ink17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2:31.743"/>
    </inkml:context>
    <inkml:brush xml:id="br0">
      <inkml:brushProperty name="width" value="0.1" units="cm"/>
      <inkml:brushProperty name="height" value="0.1" units="cm"/>
      <inkml:brushProperty name="color" value="#ED1C24"/>
      <inkml:brushProperty name="fitToCurve" value="1"/>
    </inkml:brush>
  </inkml:definitions>
  <inkml:trace contextRef="#ctx0" brushRef="#br0">253 1514 1205 0,'0'0'296'15,"0"0"-29"-15,0 0-78 16,0 0 23-16,0 0-9 0,0 0-42 15,0 0-68-15,-39-4-62 16,6 8-21-16,-5-4 3 16,-1-8-17-16,0 1 6 15,13-4 5-15,26 11-12 0,0 0-91 16,-32-40-10-16,25 0 31 16,14 4 36-16,12-4 26 0,7 11-8 15,0 7-4-15,-26 22 25 16,52-4 0-16,-1 22 9 15,-5 11-1-15,-7 19 8 0,12 6-16 16,8 4-7 0,-1 4-12-16,0 0 10 0,7-4 3 15,-7-3 10-15,-13-8-11 16,-45-47-196-16,52 44-147 0,-52-44-111 16,39 29 10-16</inkml:trace>
  <inkml:trace contextRef="#ctx0" brushRef="#br0" timeOffset="223">764 1215 1441 0,'-45'18'339'15,"45"-18"45"-15,-39 51-62 0,7 0-91 16,-1 0-41-16,1 4-80 15,6 7-55-15,-6 0-26 0,-1-1-14 16,1 5-8-16,-7-1-17 16,7-3-199-16,-1-7-213 15,1-1-266-15,0-3-114 0</inkml:trace>
  <inkml:trace contextRef="#ctx0" brushRef="#br0" timeOffset="572">1204 2074 1774 0,'26'-33'161'15,"-26"33"19"-15,13-51-37 16,-6 8-52-16,5 3-51 0,1-4-20 15,0 0 1-15,7-3-14 16,6 3-10-16,-7 12 39 16,-6 2 76-16,-13 30-34 15,0 0-39-15,0 0-15 0,0 0-2 16,0 0 47-16,0 0-14 16,7 33-33-16,-7 11-9 15,-7 7-13-15,7 0 10 0,7-4 4 16,12 0-29-16,7-7 15 15,0-7 6-15,13-7-20 16,6-8-243-16,-6-7-340 0,-7-11-107 16</inkml:trace>
  <inkml:trace contextRef="#ctx0" brushRef="#br0" timeOffset="761">1521 1248 1831 0,'-32'-7'272'0,"32"7"34"15,0 0-100-15,0 0-86 16,0 0-78-16,0 0-10 0,0 0-101 16,0 0-417-16,0 0-334 15</inkml:trace>
  <inkml:trace contextRef="#ctx0" brushRef="#br0" timeOffset="1408">2479 273 2144 0,'0'0'261'16,"0"0"0"-16,13-33-35 16,-13 33-79-16,0 0-63 15,0 0-29-15,0 0-22 16,0-29-30-16,0 29-9 0,0 0 11 16,0 0 5-16,0 0-20 15,-25-29 10-15,25 29-4 0,-39-19 0 16,6 8 4-16,33 11 8 15,-39 8-14-15,7 14-6 0,0 14 22 16,6 11-13-16,6 4-12 16,1 4 10-16,6 7 5 15,13-4 8-15,0 0-6 16,13-3 2-16,6-4 11 0,14-8-7 16,6-10-2-16,12-7-9 15,1-8 8-15,6-18-1 16,1-7-4-16,-8-12-8 0,-5-10-3 15,-14-14-18-15,1-19-7 16,-14-7 5-16,-6-12 11 0,-7-6 25 16,-12 3 0-16,-7 4-20 15,-6 15 12-15,-1 7 9 0,-6 18 0 16,26 40-17-16,-39-37 20 16,39 37-9-16,-38-14-6 0,38 14-3 15,0 0 5-15,-33 43 45 16,20 5-4-16,20-1 10 15,12 7-20-15,1 5 48 16,12-1 1-16,-6 7-22 0,6 1-26 16,1-4-8-16,-8 0-1 15,-5 0-11-15,6-8-8 0,-7-3 7 16,-6-11 0-16,0-3-11 16,0-5-12-16,-13-32-127 15,6 33-141-15,-6-33-216 0,0 0-298 16,20 36-81-16</inkml:trace>
</inkml:ink>
</file>

<file path=ppt/ink/ink1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5:49.448"/>
    </inkml:context>
    <inkml:brush xml:id="br0">
      <inkml:brushProperty name="width" value="0.1" units="cm"/>
      <inkml:brushProperty name="height" value="0.1" units="cm"/>
      <inkml:brushProperty name="color" value="#3165BB"/>
      <inkml:brushProperty name="fitToCurve" value="1"/>
    </inkml:brush>
  </inkml:definitions>
  <inkml:trace contextRef="#ctx0" brushRef="#br0">549 996 540 0,'0'0'177'16,"0"0"-8"-16,0 0 16 0,0 0-36 15,0 0 8-15,0 0-13 16,0 0-17-16,0 0 5 0,0 0-69 15,0 0-23-15,0 0 41 16,0 0-20-16,0 0 9 16,-43-36-52-16,43 36-11 0,-39-23 7 15,39 23 61-15,-43-11-32 16,43 11-8-16,-49 0-40 16,6 2 28-16,5 4 4 15,38-6 1-15,-49 26-1 0,11-4 5 16,38-22 25-16,-39 41 6 15,15-8-12-15,24-33-10 16,-9 40 14-16,9-40 11 0,19 35-20 16,-19-35-28-16,39 27 0 15,-1-16-9-15,-4-11 6 16,4-6 0-16,-4-7-12 0,-5-6-18 16,4 0 6-16,-33 19 19 15,39-46 10-15,-10 6-23 0,-5 2 3 16,-9 5 0-1,-1 4 0-15,-14 29 39 0,9-33 6 16,-9 33-18-16,0 0-16 16,0 0-3-16,0 0 8 0,0 0 6 15,0 44-12-15,0 9-17 16,0 15 0-16,5 11 24 16,-5 10 13-16,5 11 24 0,5 8 9 15,-6 6-30-15,-4-4-5 16,0-4 26-16,-14-9 30 15,-1-13-30-15,-9-11 0 0,-9-7-23 16,-6-18-7-16,-4-10-2 16,-1-11-4-16,-3-11-2 0,-2-13 10 15,1-14 3-15,0-8-15 16,5-13-6-16,5-14-8 16,9-11 5-16,4-14 3 15,11-7 2-15,18-6-10 0,11 0 3 16,19 3-13-16,9 2 3 15,10 7-22-15,0 4-116 16,4 6-145-16,-3 8-270 0,-1 8-278 16,-5 5-26-16</inkml:trace>
  <inkml:trace contextRef="#ctx0" brushRef="#br0" timeOffset="2480">3985 982 1023 0,'0'0'158'15,"0"0"109"-15,0 0-21 16,0 0-25-16,0 0 3 0,0 0-69 15,0 0-55-15,0 0 116 16,0 0-24-16,0 0-39 16,43 14-49-16,0-9-40 0,0-2-32 15,10-3-10 1,0-3-8-16,0 3-14 0,0-3-7 16,-9 1 7-16,-11-1 14 15,-33 3-9-15,34-3-36 0,-34 3-151 16,0 0-172-16,0 0-202 15,0 0-56-15,0 0 93 16,0 0 93-16</inkml:trace>
  <inkml:trace contextRef="#ctx0" brushRef="#br0" timeOffset="2676">4133 1191 1349 0,'-33'21'314'15,"33"-21"-55"-15,0 0 31 16,0 0 19-16,0 0-72 15,0 0-59-15,29 17-26 0,0-10 4 16,4-4-51-16,6 0-26 16,0-3-63-16,4 0-9 0,-5 0 3 15,0-3-10-15,-9 0-13 16,0 1-189-16,-29 2-216 16,0 0-232-16,24-8-254 0</inkml:trace>
  <inkml:trace contextRef="#ctx0" brushRef="#br0" timeOffset="344">1241 523 1859 0,'0'0'311'16,"0"0"-85"-16,0 0-70 0,0 0-69 15,-29 0-29-15,29 0 48 0,-38 53-13 16,10 13 0-16,3 9 25 16,11 9-17-16,9 8-5 15,10 0-27-15,-1 0-3 16,6-8-12-16,9-6-30 0,5-5-12 16,1-10-1-16,-2-9-5 15,2-8-3-15,-1-11-74 16,0-8-184-16,-24-27-232 0,38 8-242 15,-4-13-89-15</inkml:trace>
  <inkml:trace contextRef="#ctx0" brushRef="#br0" timeOffset="880">1554 866 1641 0,'0'0'241'16,"0"0"42"-16,0 0-58 15,-34-27-89-15,34 27-65 0,0 0-30 16,-33-19-15-16,33 19 32 16,0 0 6-16,0 0-5 0,0 0-24 15,0 0-12 1,0 0-6-16,0 0-29 0,0 0 6 15,0 0-4-15,33-19 19 16,-33 19 6-16,34 14 10 16,-34-14 2-16,29 46-12 0,-10 2 22 15,-9-2-5-15,-5 0-5 16,-5-3-17-16,-5-5-5 0,0-5 8 16,5-33-6-16,0 30-4 15,0-30-3-15,0 0 39 16,0 0 6-16,0 0-19 0,0 0-18 15,0 0-3-15,20-33-5 16,-1-8 3-16,0-7 8 16,1 5-23-16,-2 2 2 15,-3 11 15-15,-15 30 6 0,10-33-17 16,-10 33 3-16,0 0 70 16,0 0 26-16,0 0-16 15,0 0-18-15,29 52-5 0,-6-8-16 16,-8-1-15-16,-1-8-1 15,1-3-7-15,-1-2-19 0,-14-30-125 16,20 30-182-16,-20-30-246 16,0 0-232-16,0 0-49 15</inkml:trace>
  <inkml:trace contextRef="#ctx0" brushRef="#br0" timeOffset="1231">2079 1091 1230 0,'0'0'341'0,"0"0"-6"16,0 0-33-16,0 0-90 16,0 0-65-16,0 0-70 15,0 0-28-15,0 0-18 0,0 0-4 16,0 0 3-16,0 0-7 15,0 0-18-15,9-35-2 16,-9 35-24-16,20-33 12 0,-20 33 14 16,0 0-5-16,0 0 6 15,0 0 13-15,0 0 7 0,33 8 18 16,-33-8-14-16,15 38 1 16,-11-3-16-16,-8 3 1 15,4-3-24-15,-10-3 1 0,0-5 2 16,10-27-190-16,0 0-207 15,-9 36-226-15,9-36 14 16,0 0 62-16</inkml:trace>
  <inkml:trace contextRef="#ctx0" brushRef="#br0" timeOffset="1724">2353 869 1115 0,'0'0'187'0,"0"0"39"0,0 0 5 16,0 0-46-16,0 0-44 16,24 45-68-16,-24-45-37 15,34 41-3-15,-34-41-11 16,38 33-8-16,-38-33-11 0,39 22 8 16,-39-22 9-16,0 0-13 15,38-12-19-15,-38 12 3 0,34-32 17 16,-14 0-18-16,-6-1 20 15,-10-2 17-15,-4 35 38 16,10-38 26-16,-10 38 2 0,5-30-46 16,-5 30-24-16,0 0 4 15,0 0 12-15,0 0-23 16,19 38-5-16,1 8 9 16,-1 9 88-16,0 4-48 0,10 6-35 15,-5 5 19-15,0 3 2 0,0-3-10 16,-9-2-5-1,-6-3 2-15,-14-5-8 0,-14-9 0 16,-10-13-11-16,-9-5 0 16,-1-15-14-16,-4-10-10 0,4-11 13 15,1-12 10-15,-1-10-8 16,6-13 1-16,9-13-14 16,9-3 1-16,15-9 7 0,5 1-4 15,5 0-3-15,9 5-29 16,5 0-205-16,5 6-222 15,0 10-279-15,-1 6-65 0</inkml:trace>
  <inkml:trace contextRef="#ctx0" brushRef="#br0" timeOffset="2075">3191 252 1428 0,'33'35'249'16,"1"11"59"-16,-5 5 35 16,0 6-19-16,4 3-80 0,-4 2-65 15,0 5-46-15,-5-1-28 16,5 4 6-16,-10 3-9 15,0 5 28-15,-9-5-45 0,-10 1-2 16,-5-7-34-16,-14-2-6 16,0-5-27-16,-15-9 0 0,-4-5-13 15,-6-11 9-15,1-5-22 16,4-6 15-16,10-7-32 16,-4-4-75-16,33-13-88 0,-34 5-57 15,34-5-128-15,0 0-234 16,-29-16-271-16</inkml:trace>
  <inkml:trace contextRef="#ctx0" brushRef="#br0" timeOffset="6571">5534 465 681 0,'0'0'163'0,"0"0"49"15,0 0-34-15,0 0-5 16,0 0-99-16,0 0 16 0,0 0-2 15,9-32-31-15,-9 32-33 16,-14-27-3-16,14 27-6 0,0 0-3 16,-38-25-6-16,38 25 9 15,-34-15 1-15,34 15-5 16,-34 2-20-16,34-2 9 16,-33 25 0-16,13 9 21 0,1 4 52 15,9 5-7-15,6 4-25 16,-1-4-35-16,5 3-6 0,0-5 0 15,5-6 12-15,-5-35-7 16,9 40 13-16,-9-40-11 16,5 33-1-16,-5-33 8 0,0 0-14 15,0 0 16-15,0 0-5 16,0 0-5-16,0 0-12 0,0 0-84 16,0 0-81-16,0 0-106 15,0 0-65-15,0 0-19 16,0 0 6-16</inkml:trace>
  <inkml:trace contextRef="#ctx0" brushRef="#br0" timeOffset="6856">5230 658 838 0,'0'0'156'0,"0"0"109"0,29-19-28 15,0 10-15-15,0 7-38 16,5 4-8-16,-1 1-31 0,2 0-18 16,8 3-38-16,-5-4-41 15,1 4-29-15,-6-6-10 16,-4 0-4-16,-29 0-5 0,0 0-115 15,38 0-230-15,-38 0-275 16,0 0-20-16</inkml:trace>
  <inkml:trace contextRef="#ctx0" brushRef="#br0" timeOffset="7504">5341 506 479 0,'0'0'111'15,"0"0"-14"-15,0 0 11 0,0 0-11 16,0 0 15-16,0 0 30 16,0 0-49-16,0 0 35 15,0 0-17-15,0 0-36 16,0 0-27-16,0 0 2 0,0 0-25 16,0 0 7-16,0 0 48 15,0 0 27-15,0 0-49 0,-14 35 17 16,9-2 49-16,0-1-79 15,5 1-5-15,5 2 37 0,-5 0-1 16,5 0-33-16,0 0-2 16,0 3 2-16,-1 0-10 15,-4 0-27-15,5-3 4 0,-5-35 10 16,5 41-6-16,-5-41-9 16,5 35-2-16,-5-35 2 15,0 0 5-15,0 0-5 0,0 0 3 16,0 0 1-16,0 0-13 15,0 0 15-15,0 0-11 16,0 0 11-16,0 0-21 0,0 0-278 16,0 0-326-16,0 0-96 15</inkml:trace>
  <inkml:trace contextRef="#ctx0" brushRef="#br0" timeOffset="7943">5996 209 795 0,'0'0'199'0,"0"0"-3"16,0 0-62-16,0 0-70 15,0 0 19-15,0 0 105 0,0 0-38 16,-15 35-25-16,1 5 32 16,-1 9-58-16,-4 8 40 15,0 8 32-15,-5 5 18 0,0 3-68 16,9-3-48-16,1-2 3 15,4 0-1-15,5-1-30 0,10 1 7 16,5-9 0-16,4-7 0 16,1-6-11-16,4-8-17 0,5-6-8 15,-24-32-10 1,34 33-9-16,-34-33-1 0,29 24 1 16,-29-24-66-16,0 0-177 15,0 0-279-15,0 0-304 0,0 0 13 16</inkml:trace>
  <inkml:trace contextRef="#ctx0" brushRef="#br0" timeOffset="8483">6246 676 1104 0,'-10'-26'229'16,"10"26"15"-16,0 0-33 15,-14-30-66-15,14 30-15 0,0 0-48 16,0 0-25-16,5-25-47 16,-5 25 1-16,0 0-11 0,34-21 7 15,-6 10-4-15,-28 11 30 16,29 8 2-16,-29-8 22 0,34 35 5 15,-20 3-28 1,-9 3 0-16,0-3-7 0,-5-1-11 16,0-2 15-16,-5-7-9 15,5-28-6-15,-5 27-1 0,5-27-1 16,0 0-6-16,0 0 27 16,0 0 47-16,0 0-17 0,0 0-45 15,0 0 4-15,0 0-28 16,20-27 1-16,3-9 3 0,6-7 0 15,0-3-9-15,-5 0 9 16,-4 8 4-16,-1 8 2 16,-9 9-6-16,-10 21 8 0,0 0 99 15,0 0 8-15,19 29-33 16,-9 9-49-16,-1 3-9 16,1-1-5-16,4-2 2 0,1 3-14 15,3-3-5-15,2-8 16 16,-1 0-23-16,-19-30-4 0,19 24-121 15,-19-24-251-15,0 0-265 16,0 0-148-16</inkml:trace>
  <inkml:trace contextRef="#ctx0" brushRef="#br0" timeOffset="8848">7016 782 1315 0,'0'0'138'0,"0"0"60"0,0 0-49 15,0 0-70-15,0 0-24 16,0 0-7-16,0 0 2 0,-29-27 24 16,29 27-37-16,0 0 0 15,0 0-6-15,0 0-3 0,-4-27-26 16,4 27 7-16,0 0-9 15,33-22 0-15,-33 22-9 0,34-10 65 16,-34 10 11-16,29 13 26 16,-29-13 31-16,19 35-14 15,-15-2-33-15,-4-1-26 16,0-32-24-16,-4 46-18 0,-6-8-9 16,10-38 13-16,-9 41-8 15,-1-12-10-15,10-29-72 0,0 0-129 16,0 0-153-16,0 0-175 15,0 0-55-15,0 0 105 0</inkml:trace>
  <inkml:trace contextRef="#ctx0" brushRef="#br0" timeOffset="9323">7232 582 1118 0,'0'0'36'0,"0"0"99"16,0 0 81-16,0 0-26 15,0 0-21-15,0 0-13 0,34 43-44 16,-5-10-38-16,-29-33-29 16,34 38-25-16,-34-38 2 15,43 32-28-15,-43-32 6 0,29 19 19 16,-29-19-11-16,0 0 1 16,0 0-12-16,0 0-10 0,0 0-13 15,34-41-21-15,-15 3 21 16,-15-2-1-16,6 4 13 15,-5 5 22-15,0 3-13 0,-5 28-5 16,0 0-23-16,0 0 52 16,0 0-19-16,0 0-11 0,0 0 35 15,15 46-17-15,-1 8 96 16,5 1-44-16,0-2 23 16,5 7 43-16,5 2-50 0,-5 3 18 15,0 0-19-15,-9-2-1 16,-1-4-29-16,-9-5 11 0,-10-11 22 15,-4-2-18-15,-11-12-40 16,20-29-6-16,-43 25-8 16,5-12 7-16,-1-10-7 0,6-8-5 15,4-11 11-15,0-6-11 16,5-11 0-16,-1-5 0 16,2-5 4-16,8-8-16 0,6 0-141 15,4-6-171-15,10 0-293 16,-1 0-181-16</inkml:trace>
  <inkml:trace contextRef="#ctx0" brushRef="#br0" timeOffset="9671">7882 33 1183 0,'34'13'322'16,"0"20"-5"-16,4 18 29 0,0 12-43 16,5 9-109-16,6 4-4 15,-1 2-26-15,-5 1-4 0,0-1-27 16,-8 1 14-16,-6-6 10 16,-6 0-31-16,-13-3-24 15,-10 1-31-15,-15-6-21 16,-9-3-15-16,-14-6-12 0,-15-4-1 15,0-6-22-15,5-5 0 16,-1-9 5-16,12-8-12 0,2-4 7 16,16-7 2-16,19-13-72 15,0 0-68-15,-24 5-85 0,24-5-77 16,0 0-178-16,0 0-267 16,0 0-160-16</inkml:trace>
  <inkml:trace contextRef="#ctx0" brushRef="#br0" timeOffset="10764">8734 817 776 0,'0'0'83'0,"0"0"-1"15,0 0-32-15,0 0 164 0,0 0 11 16,0 0-3-16,0 0-39 16,34 6-9-16,4-4 7 15,10-2-58-15,10 0-57 0,4-2-20 16,1-1-18-16,-10 0-4 15,-5 1-29-15,-10-1-2 16,-9 3 4-16,-29 0 7 16,0 0-149-16,0 0-168 0,0 0-177 15,29-5-55-15</inkml:trace>
  <inkml:trace contextRef="#ctx0" brushRef="#br0" timeOffset="11056">9167 617 1092 0,'0'0'249'0,"0"0"24"15,-29 27-33-15,5 3-42 0,0 2-21 16,5 3-44-16,-10 1-12 15,5 2-12-15,-5 0-28 16,4 0-50-16,2-3-25 0,3-6 10 16,20-29 2-16,-29 35-26 15,29-35 5-15,0 0 0 16,0 0-75-16,0 0-143 0,0 0-167 16,0 0-213-16,0 0 20 15</inkml:trace>
  <inkml:trace contextRef="#ctx0" brushRef="#br0" timeOffset="11331">8956 558 789 0,'0'0'6'0,"0"0"33"15,0 0 37-15,0 0 88 16,0 0 26-16,0 0-73 15,33 18 34-15,-33-18-24 16,39 46 66-16,-11-2-61 0,1-4 14 16,-5-2-25-16,-4-3 24 15,4-2-63-15,-24-33-48 16,19 41-26-16,-19-41 16 0,24 35-30 16,-24-35-1-16,0 0 7 15,0 0-202-15,0 0-202 0,0 0-180 16,19 26-35-16</inkml:trace>
  <inkml:trace contextRef="#ctx0" brushRef="#br0" timeOffset="12603">9586 0 652 0,'0'0'171'15,"0"0"60"-15,0 0-41 16,0 0-9-16,0 0-19 15,0 0-99-15,0 0-53 0,0 0 35 16,0 0 127-16,-15 41-67 16,11 13-13-16,-6 16-4 15,5 6-4-15,5 3 42 0,-5 2-5 16,5-3-6-16,0 1 6 16,0-12-21-16,0-4-24 15,0-4-20-15,5-8-16 0,-5-13 19 16,0-38-6-16,0 43-22 15,0-43-24-15,5 33 7 0,-5-33 0 16,0 0 16-16,0 0-5 16,0 0 0-16,0 0-13 0,0 0-6 15,4-33-1 1,6-2-22-16,0-5 19 0,-1-1-2 16,1 9-6-16,0 2 2 15,-1 8-1-15,-9 22-5 0,0 0 3 16,0 0 14-16,34 6-3 15,-5 10 3-15,-29-16-14 0,29 40 11 16,-5-7 4-16,0-3-14 16,-5-1 1-16,-19-29 9 15,24 33 4-15,-4-3-8 0,-20-30-12 16,19 32 17-16,-19-32 2 16,0 0-13-16,0 0 3 0,0 0 3 15,0 0 2-15,0 0-6 16,0 0-99-16,0 0-124 15,0 0-231-15,0 0-238 16,28-2-23-16</inkml:trace>
  <inkml:trace contextRef="#ctx0" brushRef="#br0" timeOffset="13003">10447 117 788 0,'0'0'144'0,"0"0"85"15,0 0 4-15,0 0 42 0,0 0-34 16,0 0-27-16,-24 48 7 15,5 3-8-15,-5 12-36 0,5 1-6 16,-10 4-4-16,0 11-26 16,0 5-31-16,5-6-32 15,-1 1 3-15,7 2 29 16,12-2 9-16,12-4 34 0,8-5-48 16,15-2-45-16,9-6-13 15,6-5-1-15,8-8-21 0,1-9-7 16,5-7-18-16,-5-9 7 15,-5-5-11-15,-9-3-46 0,-6-8-91 16,-33-8-111-16,0 0-120 16,0 0-277-16,0 0-363 0</inkml:trace>
  <inkml:trace contextRef="#ctx0" brushRef="#br0" timeOffset="14031">10933 601 850 0,'0'0'230'0,"0"0"36"16,0 0 2-16,0 0-46 16,0 0-44-16,0 0-62 0,0 0-49 15,0 0-15-15,0 0-36 16,0 0-22-16,0 0-7 16,0 0 0-16,-10-25 30 0,10 25-25 15,6-30 8-15,-6 30-15 16,0 0 11-16,0 0 11 0,0 0 2 15,28-21-21-15,-28 21-1 16,29 3 3-16,-29-3 5 16,0 0 27-16,19 41-4 15,-9-4 3-15,-10-1 5 0,0-2 12 16,0 1 8-16,0-5 26 16,0-30-21-16,-5 30-6 15,5-30-20-15,0 0 12 0,0 0 19 16,0 0 2-16,0 0-18 15,0 0-24-15,0 0-16 0,29-19-23 16,0-5 30-16,0-8 5 16,0-4 7-16,-6-2-24 15,2 6 0-15,-6 5 12 16,-5 5-12-16,-14 22-5 0,0 0 4 16,0 0 30-16,0 0 21 15,0 0-7-15,0 0-14 16,0 0 1-16,0 0 11 0,10 38 8 15,-6-8-8-15,2-3-9 16,-6-27-1-16,14 35-13 0,1-2-13 16,-15-33-5-16,29 30 9 15,-29-30-76-15,33 32-241 0,-33-32-311 16,34 27-162-16</inkml:trace>
  <inkml:trace contextRef="#ctx0" brushRef="#br0" timeOffset="14360">11669 614 350 0,'0'0'-7'0,"0"0"7"15,0 0-9-15,0 0-64 16,-28-10-38-16</inkml:trace>
  <inkml:trace contextRef="#ctx0" brushRef="#br0" timeOffset="14795">11674 668 662 0,'0'0'185'0,"0"0"-6"15,0 0 43-15,0 0 57 0,0 0-21 16,0 0-10-16,0 0-34 15,0 0-123-15,0 0-56 0,0 0-12 16,0 0 6-16,0 0-27 16,0 0 6-16,0 0-4 15,0 0-14-15,0 0-5 0,0 0 27 16,0 0-3-16,0 0-24 16,0 0 4-16,24-10 24 0,-24 10 10 15,0 0 5-15,0 0 11 16,24 38 5-16,-9-3-1 15,-15-6-3-15,0-29-1 0,-5 47-8 16,-5-12-4-16,10-35-20 16,-14 34-3-16,14-34-1 15,-20 33-3-15,20-33-133 0,0 0-167 16,0 0-184-16,0 0-95 16,0 0 0-16</inkml:trace>
  <inkml:trace contextRef="#ctx0" brushRef="#br0" timeOffset="15383">11915 539 843 0,'0'0'284'0,"0"0"-4"0,0 0-101 16,0 0-106-16,0 0 1 15,0 0 87-15,0 0-85 16,0 0-33-16,0 0 3 0,19 30 12 16,-19-30 3-16,0 0-13 15,43 35-27-15,-43-35-8 0,38 24-13 16,-38-24 0-16,39 14 31 16,-39-14-37-16,34-3 6 0,-34 3 9 15,38-17-9-15,-38 17-8 16,39-30 8-16,-39 30-4 15,33-40 20-15,-33 40-9 16,29-38 53-16,-29 38 11 0,0 0-6 16,15-27-51-16,-15 27-14 15,0 0 13-15,0 0 4 16,0 0-17-16,0 41 4 0,0 2-4 16,0 3 12-16,0 5-12 15,5 1 84-15,0 5-20 0,-1 5 17 16,6 3-22-16,0-3-20 15,-5-2-7-15,-1-4 11 0,1-7 30 16,-5-5-16 0,-5-12 16-16,5-32-29 0,-19 32-27 15,19-32-3-15,-39 22 7 16,10-11-13-16,29-11-18 0,-38-5 10 16,4-6 5-16,6-11 5 15,-1-5-13-15,10-11-5 16,-1-6 8-16,5-4 8 0,11-3-8 15,-1 2-8-15,10 0-11 16,-1 6-56-16,6 5-138 0,0 6-237 16,9-4-238-16,0 9-91 15</inkml:trace>
  <inkml:trace contextRef="#ctx0" brushRef="#br0" timeOffset="15799">12641 3 978 0,'0'0'49'0,"0"0"80"16,0 0 101-16,0 0 33 15,43 43-50-15,1 6-8 0,-1 5-45 16,6 11 4-16,-6 8 1 16,0 0-51-16,-4 6 2 0,-1-1-10 15,-10 3-1-15,1 0-16 16,-9 0-21-16,-11 3 31 16,-13-5 6-16,-6-4-22 0,-5-2-18 15,-14-7-4-15,-4-2-8 16,-6-6-11-16,-4-5-8 0,-5-7-19 15,5-5-13-15,0-8-2 16,4-4 8-16,6-10-1 16,4-6-7-16,29-13-12 15,-34 6-35-15,34-6-59 0,-24-3-88 16,24 3-94-16,0 0-154 16,0 0-234-16,-29-32-86 0</inkml:trace>
  <inkml:trace contextRef="#ctx0" brushRef="#br0" timeOffset="30675">5279 1259 342 0,'0'0'87'15,"0"0"32"-15,0 0-15 16,0 0 75-16,0 0 11 16,0 0-42-16,-14 26-21 0,14-26 75 15,-6 38 1-15,2-5-60 16,4-1-61-16,4 1 6 15,-4-4 23-15,6-2-30 0,-2-2-46 16,-4-25 1-16,5 27-36 16,-5-27 16-16,0 0-12 0,0 22-17 15,0-22 20-15,0 0-7 16,0 0 0-16,0 0-143 16,0 0-50-16,0 0-34 15,0 0 0-15,0 0 114 0,0 0 44 16,-9-30 3-16,9 30 56 15,0 0-7-15,0 0-10 0,0 0 4 16,0 0 37-16,0 0 27 16,38-19 5-16,0 10 23 15,11 7 37-15,-1 4-41 0,19-2 19 16,5 3-14-16,10 0-29 16,9 3-18-16,10-1 5 0,10 3 54 15,5-3 2-15,9 3-57 16,0-2-18-16,0-3 4 15,-9-3 9-15,-1 0-5 16,-9-6-32-16,-5 1 31 0,0-1-16 16,-10-2 5-16,6 3-23 15,-6-3 34-15,-5 2-26 0,-8-2 5 16,-11 3 5-16,-4 2 3 16,-11-2 7-16,-3-1-10 0,-11 1 0 15,0 5 0-15,-3-3 13 16,-7 1-13-16,1 2-7 0,-5 2 12 15,5 1-19-15,0 0 27 16,0-1-20-16,0 4 22 16,0-1-43-16,4-2 16 15,-8 2 14-15,-2 0 23 0,-23-5-11 16,24 6-14-16,-24-6-16 16,0 0 16-16,25 3-12 0,-25-3 3 15,0 0 39-15,0 0 64 16,19 0-24-16,-19 0-37 15,0 0-18-15,0 0 21 0,24 0-11 16,-24 0 68-16,0 0-17 16,0 0 8-16,0 0-17 0,0 0-32 15,0 0-8-15,0 0-16 16,0 0-6-16,0 0 13 16,24-11 1-16,-24 11-29 0,0 0 18 15,0 0-8-15,0 0-5 16,0 0 14-16,0 0-9 0,0 0-11 15,0 0 19-15,19-11-5 16,5 3-3-16,-5 0 17 16,10 3-22-16,-4-1 8 0,-2 0 17 15,1 1-25-15,1-3 8 16,-2 0-3-16,-23 8-5 0,29-17 23 16,-9 2-28-16,-20 15 16 15,0 0 4-15,33-28-7 16,-33 28-10-16,20-24 17 0,-20 24-10 15,0 0 9-15,19-30-14 16,-19 30 8-16,0 0-1 0,10-32-15 16,-10 32 28-16,0 0-26 15,9-27 8-15,-9 27 3 0,0 0-17 16,0 0-98-16,0 0-185 16,0 0-302-16,0 0-86 15</inkml:trace>
  <inkml:trace contextRef="#ctx0" brushRef="#br0" timeOffset="31535">6973 1515 692 0,'0'0'214'0,"0"0"7"16,0 0-44-16,0 0-39 0,0 0-44 16,-5 28 130-16,0-2 29 15,0 12-79-15,5 8-31 0,0 9 26 16,0 4-45-16,-4 9-28 15,4-4 41-15,0 4-57 16,0 0-7-16,4-9-25 16,-4-2-16-16,0-5-4 0,0-9-28 15,5-8 18-15,-5-6-14 16,0-29-4-16,0 0 13 0,0 28-13 16,0-28 0-16,0 0-120 15,0 0-115-15,0 0-95 0,0 0-53 16,0 0-82-16,-38-38 8 15,13 2 97-15,1 1 105 0,1 3 104 16,-6-3 78-16,5 2 43 16,-1 3 73-16,6 7 37 15,19 23 39-15,0 0 26 16,-29-25-34-16,29 25-46 0,0 0-25 16,0 0 89-16,0 0 20 15,0 0 30-15,0 0 8 0,5 33 19 16,5-4 0-16,-1 3-31 15,6 1-44-15,-1-3-43 0,-4 3 4 16,4-7 15-16,0 4-39 16,-14-30-1-16,20 35-26 0,-5-7-1 15,-15-28-3-15,0 0-17 16,14 26-9-16,-14-26 13 16,0 0-1-16,0 0 66 15,0 0 12-15,0 0-5 0,0 0-4 16,24 3-35-16,-24-3-41 15,28-27-6-15,7-5-2 0,-6-1-8 16,4 3 0-16,1 4 10 16,-1 1-22-16,1 6 6 0,-5 5-72 15,-29 14-208-15,34-8-242 16,-1 6-212-16,-33 2-25 0</inkml:trace>
  <inkml:trace contextRef="#ctx0" brushRef="#br0" timeOffset="32871">7372 2622 982 0,'0'0'39'16,"0"0"282"-16,0 0-61 16,0 0-40-16,19 43-65 0,-9 0-13 15,-5 6 16-15,0-9-89 16,-5 6-6-16,4-2 16 16,-4-7-24-16,0 1-13 0,-4-8-1 15,-6 0-4-15,-9-3-22 16,-10-2-10-16,-5-7-8 0,-4-4 3 15,-1-3 0-15,0-9-61 16,1-4-23-16,0-9-18 0,4-5-42 16,5-11 21-16,5-6-58 15,5-7-5-15,14-3 55 16,0 2 57-16,10 3 19 16,5 5 25-16,-10 33 58 0,14-26 17 15,-14 26 36-15,0 0 31 16,34 5 15-16,-34-5 8 0,0 0-9 15,28 38-15-15,-18-3-8 16,-5-3-23-16,-10-4-37 0,-9 2-14 16,-10-7-18-16,0-1-11 15,-5-3 9-15,-5-5-1 16,1-3-8-16,4-6 0 0,-5-5 0 16,10-5 2-16,0-3-7 15,24 8-47-15,-15-30-10 0,5 0 26 16,6 9 17-16,4 21 10 15,0-25-1-15,0 25-5 16,0 0 23-16,0 0 7 0,0 0 33 16,0 0 12-16,0 0-6 15,0 33 6-15,-5-1-20 16,-9-5-5-16,-1 0-25 0,-9-3-2 16,-5-2-5-16,1-6 13 15,-1-2 0-15,0-4-5 0,0-4-14 16,29-6-53-16,-20-11-46 15,20 11 19-15,-4-33-2 0,14-7-41 16,9-1 29-16,5 6 63 16,-5 6 12-16,-19 29-4 15,29-27 12-15,-10 13 11 16,-19 14 13-16,24 0 39 0,-24 0 22 16,19 21 0-16,-9 7 13 15,-5-2-29-15,-10 4-17 0,-10 3-12 16,-4-3-19-16,-5-4 0 15,-9-1-2-15,-6-3-133 0,-4-6-117 16,4-8-185-16,10-5-65 16,5-6-48-16</inkml:trace>
  <inkml:trace contextRef="#ctx0" brushRef="#br0" timeOffset="33084">6925 2562 923 0,'43'-13'197'16,"0"2"-87"-16,1-2-26 0,-6 1-52 15,-4 2-50-15,-34 10-68 16,29-11-159-16,-29 11-128 15</inkml:trace>
  <inkml:trace contextRef="#ctx0" brushRef="#br0" timeOffset="33327">6660 2725 802 0,'0'0'209'0,"0"0"103"16,-29 27-48-16,29-27-1 16,-29 30-83-16,5-1-64 15,-10-2-4-15,1 6 7 0,-6 2 9 16,1 6-33-16,-6-1-32 16,1 9-32-16,4-1-14 0,-4 1-31 15,5 0-249-15,4-8-349 16,5-4-181-16</inkml:trace>
  <inkml:trace contextRef="#ctx0" brushRef="#br0" timeOffset="33504">6444 3588 1281 0,'28'3'285'15,"6"-3"-16"-15,4-3-80 0,1-3-84 16,-1-5-52-16,1 1-50 16,0-1-273-16,-11-8-367 0</inkml:trace>
  <inkml:trace contextRef="#ctx0" brushRef="#br0" timeOffset="33748">6174 2376 1926 0,'0'0'203'0,"0"0"-39"16,24 35-71-16,-5 0-42 0,-4 9-19 15,-6 4-32 1,-4 3-14-16,-5 6-298 0,-5 0-279 16,-4-1-93-16</inkml:trace>
  <inkml:trace contextRef="#ctx0" brushRef="#br0" timeOffset="34615">5962 3030 1204 0,'-10'-40'265'0,"1"-3"-6"16,9-1-18-16,0-2-54 15,5 3-80-15,9 0-75 16,1 2-15-16,4 11 0 0,-19 30 0 16,28-24-12-16,-28 24-1 15,35 2 2-15,-35-2-14 0,28 33 14 16,-13 0-20-16,-15 2 11 15,-5 0 10-15,-10 3-2 16,-4-3 1-16,-10-5-11 0,-4-3-93 16,-6-9-14-16,6-3-27 15,-1-10 4-15,0-5-17 0,34 0-11 16,-39-20-18-16,39 20 75 16,-24-43 17-16,10 0 34 15,9-3 1-15,5 5 37 0,10 4 59 16,-10 37 55-16,9-36-58 15,-9 36 12-15,0 0 147 16,0 0-29-16,0 0-17 16,15 33-6-16,-10 5-50 0,-1 5-23 15,-4-2-40-15,0-3-26 16,-4-3-4-16,-1-5 5 0,5-30 11 16,-19 32-6-16,19-32-1 15,-25 22-34-15,25-22-97 16,-33-6 17-16,33 6-10 0,-29-30 34 15,10-8 24-15,5-7 34 16,4-12-44-16,10-8 4 0,-5-11 34 16,10 3 1-16,-5 14 25 15,0 7 22-15,4 15-15 16,-4 37 11-16,0 0 101 16,0 0 8-16,0 0-45 0,20 40-14 15,-1 9 1-15,-4 4-7 16,-1 5-32-16,-4-2 2 0,4-5 14 15,-9-5-37-15,-1-2 22 16,-4-7-7-16,-4-1-5 16,-6-6-17-16,10-30-14 0,-33 35 18 15,4-8-11-15,0-5 5 16,4 2 11-16,-3 3-4 16,-1-2 5-16,10 4 11 15,-1 1 15-15,1 0-11 0,9 2-10 16,6-2-17-16,-1-1 5 15,5 1 61-15,0-2 25 0,-5-7 15 16,5-21-16-16,-9 25-44 16,9-25-19-16,-25 18-1 0,1-10 51 15,24-8-18-15,-29-5 15 16,6-8-15-16,3-6-12 16,11-16-8-16,-1-9-21 0,10-8-13 15,10-7-5-15,4-3 7 16,5 0-2-16,6 2-12 15,8 6-58-15,-4 3-167 0,4 5-205 16,1 5-299-16,-5 4-85 16</inkml:trace>
  <inkml:trace contextRef="#ctx0" brushRef="#br0" timeOffset="35352">9355 1391 459 0,'0'0'86'16,"0"0"11"-16,0 0 117 15,0 0 0-15,-15 38 28 0,15-3-66 16,10 8 31-16,9 3-65 16,0 0 27-16,5 3-48 0,-5-6-67 15,1 0-25-15,-5-8-23 16,-6-2-6-16,5-8-4 0,-14-25-281 15,6 24-278-15,-6-24-107 16</inkml:trace>
  <inkml:trace contextRef="#ctx0" brushRef="#br0" timeOffset="36076">9495 1851 846 0,'0'0'127'16,"28"-16"78"-16,6 5 79 16,4 8-44-16,6 3-34 0,13 3-48 15,6 2-49-15,14 1-42 16,5-1-10-16,4 3-33 0,10-3 1 16,1 1 13-16,4-1-41 15,5 1 11-15,-1-3 6 16,2-1-8-16,3 4-10 0,1-4 24 15,-1-2-26-15,6 0 1 16,9 0 25-16,0 3-20 16,-5 0-8-16,1-3 14 0,-11 0 11 15,-8 2-20-15,-11-2 12 16,-9-2-2-16,-10 2-16 0,-10-3 12 16,6-2 9-16,-11-1-12 15,1 4 0-15,-9-4-9 0,-6 3-4 16,-10 0 26-16,-4 1-13 15,-29 2-3-15,34 0 3 0,-34 0-6 16,29 2 9-16,-29-2 10 16,29 6-21-16,-29-6 17 15,38 6 35-15,-9 2-32 16,0-3-2-16,-5-2 22 0,5-1-32 16,-29-2 13-16,33-2 5 15,-4 2-23-15,-29 0 7 0,34-8 19 16,-34 8-6-16,29-17 2 15,-29 17 10-15,34-16-27 0,-34 16 7 16,24-21 5-16,-24 21-8 16,29-22-18-16,-29 22 39 0,24-30-36 15,-24 30 4-15,24-33 13 16,-15 7 37-16,-9 26-1 16,10-25-9-16,-10 25 28 15,0 0-29-15,0-27-13 0,0 27-19 16,0 0 17-16,0 0-24 15,0 0 4-15,0 0 15 0,0 0-17 16,-10-27 5-16,10 27 0 16,0 0 7-16,0 0-18 0,0 0 13 15,-14-25 10-15,14 25-9 16,0 0-15-16,0 0 7 0,0 0 5 16,0 0-105-16,0 0-156 15,0 0-317-15,0 0-148 16</inkml:trace>
  <inkml:trace contextRef="#ctx0" brushRef="#br0" timeOffset="36819">11559 1905 658 0,'0'0'161'0,"0"0"-41"16,0 0 173-16,0 0-34 0,0 0 10 15,-10 40-24-15,5 1-9 16,5 2-20-16,0 1-67 0,5 5-68 16,5 2 48-16,-6 2-42 15,6 5-55-15,-5 1-17 16,4 4 13-16,1-2-11 16,-1-3-21-16,6-10 13 0,-10-2 0 15,4-8-9-15,-3-8-8 16,-6-30 23-16,4 27-15 0,-4-27 3 15,0 0 4-15,0 0-11 16,0 0-148-16,0 0-98 0,0 0-162 16,0 0-76-16,-24-30 33 15,24 30 99-15,-34-38 88 0,1 11 122 16,4 5 71-16,0 1 45 16,-5 4 59-16,1 4 33 0,4 0 9 15,29 13 35 1,-39-17 17-16,39 17 49 0,-33-16 20 15,33 16-7-15,0 0 12 16,0 0-26-16,0 0-65 0,0 0-77 16,0 0 1-16,0 0 141 15,0 0-25-15,0 0-74 0,14 33 22 16,10 2 1-16,5-3-21 16,5 3-19-16,-5 0-2 15,-1-2-10-15,-3 0-15 0,-25-33 0 16,29 32-21-16,-29-32-7 15,0 0 23-15,19 27 61 16,-19-27 34-16,0 0 15 0,0 0-63 16,0 0-19-16,0 0-26 15,0 0-20-15,24-36 12 0,-1-1-14 16,2-1-9-16,-1 0 8 16,5 1 3-16,4 4-86 0,1 11-280 15,0 3-412-15,5 11-213 16</inkml:trace>
  <inkml:trace contextRef="#ctx0" brushRef="#br0" timeOffset="37539">12396 3236 1280 0,'-5'-33'13'16,"5"33"114"-16,-10-29-4 15,10 29-89-15,0 0-4 0,-43-19 4 16,4 16 0-16,6 11 14 15,4 11-23-15,29-19 12 0,-29 32 1 16,15-2 16-16,9 0 20 16,5-3-11-16,0-27-44 15,34 32-5-15,-1-12 10 16,1-7-20-16,-5-5 15 0,0-3-40 16,-5-2 23-16,-24-3 17 15,24 3 8-15,-24-3-27 16,0 0-16-16,0 0 25 0,0 0 40 15,0 0 7-15,-24-14 15 16,-14 14 17-16,-6 3-5 0,1 2-38 16,-1 1 14-16,1 2 18 15,-1 0-8-15,7 0 8 16,2-2 23-16,12-4 5 16,23-2-28-16,0 0-36 0,-24-13-7 15,9-9-28-15,5-5 10 16,6-8-23-16,-1-5 16 0,5-6-14 15,-5-3 17-15,5-6-9 16,-5 2-6-16,5 1 12 0,-5 12-18 16,5 5 19-16,-5 10-19 15,5 25-95-15,0 0-152 16,0 0-204-16,0 0-201 0,0 0-93 16</inkml:trace>
  <inkml:trace contextRef="#ctx0" brushRef="#br0" timeOffset="38275">11674 3463 1482 0,'0'0'330'0,"0"0"-39"15,0 0-79-15,0 0-110 0,0 0-37 16,0 0-41-16,0 0-7 15,0 0-6-15,0 0-3 0,0 0-4 16,0 0-25-16,0 0-46 16,0 0-60-16,-24 0-1 15,24 0-38-15,0 0-93 0,0 0 23 16,0-29 111-16,5-4 42 16,9 6 52-16,-14 27 73 15,10-32 105-15,-10 32 27 0,9-22 11 16,-9 22-27-16,0 0-66 15,0 0-29-15,0 0-28 0,0 0 57 16,0 0-54-16,0 0 5 16,0 0-8-16,0 27 43 0,0-27-28 15,-14 29 1-15,-10-1-32 16,-10-6 2-16,-4-1-33 16,-6-5 27-16,6-2-18 0,0-6 11 15,4-3 39-15,5-2 5 16,29-3-8-16,-29-11-14 15,29 11-30-15,-19-30 11 0,14-2 2 16,0-12-16-16,5-4 12 16,5-9-5-16,0-8-12 0,-5 3 16 15,5 5-16-15,-5 8 20 16,5 14-3-16,-5 11-26 0,0 24 17 16,0 0-13-16,0 0-3 15,0 0 36-15,4 43-31 16,1 11 20-16,0 9-9 0,5 7 3 15,9 3 16-15,-5 5-4 16,5 4 26-16,6-7-11 16,-7 1-26-16,-3-6 18 0,-5-7-13 15,-6-7 9-15,-4-10 19 16,-4-8-9-16,-6-11 0 0,10-27-16 16,-33 19-7-16,-6-10 6 15,1-15-11-15,-1-5 0 0,0-10 9 16,6-12-12-16,-1-5 3 15,5-10 7-15,6-4-11 16,3-5 12-16,11 3-8 0,3 3-19 16,6-1-55-16,10 9-180 15,0 2-219-15,9 6-220 16,-9 3-20-16</inkml:trace>
  <inkml:trace contextRef="#ctx0" brushRef="#br0" timeOffset="38779">10789 3092 1311 0,'0'0'280'0,"0"0"20"0,0 0-41 16,0 0-67-16,0 0-57 15,0 0-50-15,-29 6-23 0,-5 15-36 16,0 7-8-16,1 1-14 16,-1 1 0-16,5 0 2 0,10-8 0 15,19-22-12-15,-14 29 14 16,14-29 0-16,9 28-16 0,-9-28 1 16,34 18 14-16,5-4-10 15,-6-6-11-15,-4-3 11 0,-5 1 8 16,-24-6 6-16,24 2-11 15,-24-2-5-15,0 0 2 16,0 0-3-16,0 0 8 0,0 0 5 16,0 0 2-16,0 0-23 15,0 0-2-15,0 0 16 16,-29 8 0-16,-5 1 13 0,1 2-3 16,-1 2-23-16,0 9 7 15,6 7-3-15,-6 6 61 0,5 6 57 16,0 2-22-16,5 1-24 15,0-1-5-15,-1-2-24 0,7-4-18 16,-7-1-13-16,2-9 4 16,-1-9-22-16,-1-6-190 15,-4-9-177-15,5-9-188 0,24 6-69 16,-29-24 26-16</inkml:trace>
  <inkml:trace contextRef="#ctx0" brushRef="#br0" timeOffset="38964">10654 2670 1555 0,'38'-8'287'16,"-4"-2"-12"-16,-34 10-59 0,43-9-88 15,-9 1-79-15,0 0-26 16,-34 8-206-16,34-16-359 0,-34 16-200 15</inkml:trace>
  <inkml:trace contextRef="#ctx0" brushRef="#br0" timeOffset="39164">10447 2922 1466 0,'0'0'318'0,"0"0"23"16,0 0-148-16,0 0-93 15,0 0-42-15,0 0-17 0,0 0-116 16,0 0-395-16,0 0-272 16</inkml:trace>
  <inkml:trace contextRef="#ctx0" brushRef="#br0" timeOffset="40083">10283 3036 1437 0,'0'0'301'0,"0"32"3"15,5-2-101-15,5 5-46 16,-5 0-44-16,-5 3-9 15,0-3-26-15,-10 1-33 0,-4-4-23 16,-11-2-17-16,-4-3-5 16,-4-8 0-16,-1-3 3 0,1-5-3 15,4-6 0-15,0-8-3 16,29 3-13-16,-25-24-29 16,11-6-10-16,14-8-29 0,5-7-5 15,10-1 26-15,-1 8 28 16,1 2 17-16,-1 9 8 0,-14 27 4 15,15-21-4-15,-15 21 5 16,0 0 12-16,0 0-1 0,0 0-11 16,0 0 5-16,9 30 2 15,-9-4 13-15,0-1 7 0,0-25 6 16,-9 24 5-16,9-24 26 16,-6 25-12-16,6-25 16 15,0 0-3-15,0 0-10 16,-9 19-5-16,9-19 5 0,0 0 7 15,0 0 11-15,0 0-25 16,0 0-17-16,-20 16-12 0,20-16-1 16,0 0-13-16,-19 5 0 15,19-5 10-15,0 0-4 0,0 0-1 16,0 0 3-16,0 0-8 16,-19 0 0-16,19 0 3 0,0 0-3 15,0 0 0-15,0 0 0 16,0 0-5-16,0 0 5 0,0 0 0 15,0 0 3 1,0 0-10-16,0 0 7 0,0 0-3 16,0 0 6-16,0 0-3 0,0 0 0 15,0 0 0-15,0 0 0 16,0 0 0-16,0 0-4 16,0 0 6-16,0 0-2 0,0 0 0 15,0 0-3-15,0 0 3 16,0 0 0-16,0 0 0 0,0 0 0 15,0 0 4-15,0 0-4 16,0 0 8-16,-14 0-8 0,14 0-3 16,-20 6 0-16,20-6-1 15,-19 7-1-15,0-1 1 0,0 0 4 16,-5 2 0-16,0-3 5 16,-5 0 3-16,-5 1 16 15,0-4-7-15,-9 4-9 0,4 0 2 16,-8-4-7-16,3-2 3 15,-4-5 5-15,4-4 13 16,7 1-1-16,-2 1-11 0,10-4-3 16,5 2 20-16,0-7-4 15,24 16-2-15,-20-27-18 0,6-5-2 16,9-1 2-16,10-4 5 16,0-4-10-16,9 0 0 0,6 1-56 15,-1 7-122-15,0 3-176 16,-19 30-231-16,34-21-166 15</inkml:trace>
  <inkml:trace contextRef="#ctx0" brushRef="#br0" timeOffset="40263">9696 3723 1407 0,'39'8'346'0,"-1"-8"-19"16,5 0-100-16,1-3-117 0,-1-2-53 16,-4 0-81-16,-5-1-366 15,-11-2-273-15</inkml:trace>
  <inkml:trace contextRef="#ctx0" brushRef="#br0" timeOffset="40423">9547 3863 2032 0,'0'0'307'0,"0"0"-79"16,0 0-110-16,0 0-72 16,0 0-229-16,0 0-466 15</inkml:trace>
  <inkml:trace contextRef="#ctx0" brushRef="#br0" timeOffset="66664">5726 4589 946 0,'0'0'210'15,"0"0"-24"-15,0 0-44 16,0 0 189-16,0 35-60 0,0 6-126 16,-4 12-46-16,-1 5-13 15,5 6 42-15,5 2-8 16,-5-2-19-16,4-4-35 15,-4-4-35-15,5-4-1 0,-5-6-26 16,5-8-4-16,-5-3 7 16,0-8 2-16,0-27-13 0,0 25 12 15,0-25-18-15,0 0-102 16,0 0-184-16,0 0-271 0,0 0-147 16</inkml:trace>
  <inkml:trace contextRef="#ctx0" brushRef="#br0" timeOffset="67059">6126 4345 1052 0,'0'0'101'0,"0"0"31"15,0 0-35-15,0 0-61 16,0 0 214-16,0 0-77 0,0 0-44 16,9 25 70-16,1 15-42 15,-5 9 16-15,-1 7-56 16,2 7-40-16,-6 4 24 16,0 4-40-16,-6-3-4 0,2-4 1 15,-1-4 3-15,0-6-32 16,0-6-24-16,5-10 10 0,-4-5 1 15,4-8-12-15,-5-9-12 16,5-16 4-16,0 0 4 0,0 0 9 16,0 0 24-16,0 0-4 0,0 0-9 15,0 0-10-15,0 0-6 16,0 0-2-16,0 0-100 0,0 0-114 16,0 0-156-16,0 0-240 15,0 0-147-15</inkml:trace>
  <inkml:trace contextRef="#ctx0" brushRef="#br0" timeOffset="67319">5851 4851 1014 0,'0'0'196'0,"0"0"87"16,0 0-8-16,0 0-62 16,10-21 50-16,-10 21-39 0,29-14-94 15,4 5-54-15,2 4-37 16,3 0-20-16,0 0-9 0,-4 2-10 16,0 0-6-16,-5 1-220 15,-29 2-233-15,23-3-181 0,-23 3-57 16</inkml:trace>
  <inkml:trace contextRef="#ctx0" brushRef="#br0" timeOffset="65828">4547 4989 723 0,'0'0'171'15,"0"0"33"-15,-29 3 38 16,29-3-5-16,0 0-53 0,0 0 140 15,0 0-23-15,0 0-94 16,34 11-75-16,10-4-51 0,8-4-29 16,6-3-35-16,0-3-13 15,0 3 0-15,-6-2 4 16,-3-1 1-16,-11 3-3 0,-9-2-6 16,-10-1-75-16,-19 3-152 15,0 0-174-15,0 0-145 0,-24 27-2 16,-9 3 69-16</inkml:trace>
  <inkml:trace contextRef="#ctx0" brushRef="#br0" timeOffset="65992">4615 5300 1415 0,'0'0'241'0,"0"0"48"16,0 0 46-16,0 0-105 15,0 0-22-15,29 11-74 16,4-11-36-16,-4 0-64 0,5-5-4 15,-1-1-27-15,-4 3 0 16,-4-2-218-16,-25 5-309 0,24 0-309 16</inkml:trace>
  <inkml:trace contextRef="#ctx0" brushRef="#br0" timeOffset="62815">452 5162 645 0,'0'0'168'0,"0"0"19"16,0 0 0-16,0 0-120 0,0 0-18 15,0 0-22-15,0 0 69 16,0 0-25-16,34-16-29 16,0 2-39-16,-5 1 14 0,0 0-26 15,-6-4 3-15,1 4 33 16,-24 13-14-16,25-14 8 16,-25 14-70-16,0 0 46 0,19-11 6 15,-19 11 11-15,0 0 13 16,0 0-64-16,0 0 16 15,0 0 26-15,0 0-5 0,0 0 35 16,0 0-35-16,29 27-10 16,-10 3 48-16,-5 0-44 0,-4 2-10 15,-5 1 31-15,4 0-11 16,-4 2 14-16,0-6 13 0,-10-2 41 16,-4 3 8-16,-6 0-66 15,-4-3-5-15,-10-5 14 0,-5-1-15 16,-9-4 5-1,0-4-13-15,4-5 36 0,-4-8 32 16,-1-5 3-16,1-9-13 16,5-5 21-16,0-11-30 0,3-7-40 15,6-13 12-15,1-9-21 16,-1-14 9-16,10-11-12 0,9-7-1 16,5-10 16-16,15 1-9 15,5 3-3-15,8 7 6 0,11 6 1 16,4 9 5-16,11 10-18 15,-6 8 6-15,5 11 0 16,1 5 4-16,-11 12-4 16,-4 10 25-16,-34 19-29 0,38-16-5 15,-38 16 12-15,0 0-3 16,38-5-17-16,-38 5 7 0,0 0 10 16,0 0-194-16,29 32-163 15,-29-32-165-15,25 49-80 0</inkml:trace>
  <inkml:trace contextRef="#ctx0" brushRef="#br0" timeOffset="63387">1304 4492 596 0,'0'0'182'0,"0"0"15"0,0 0 0 16,0 0-20-16,24-9-73 16,-24 9 21-16,0 35 13 15,-9 17-15-15,-6 18 45 16,-4 14-34-16,-5 14-17 0,4 1-16 16,6 2-51-16,5-1-5 15,3-9-18-15,6-4-18 0,10-11 14 16,5-8-23-16,-1-12 22 15,10-7-22-15,5-8 24 0,0-9-24 16,4-10 6-16,2-6-124 16,-7-8-237-16,1-11-203 0,-10-2-109 15</inkml:trace>
  <inkml:trace contextRef="#ctx0" brushRef="#br0" timeOffset="64011">1790 4764 841 0,'0'0'195'0,"0"0"-10"0,0 0-42 16,0 0-87-16,0 0 94 15,-5 28 27-15,-4 12-65 0,4 11-70 16,0 7 33 0,5 1 51-16,5-8-46 0,0 1-5 15,4-9 32-15,6-8-55 16,-1-3 2-16,1-9-37 0,-1-5 5 16,5-10 0-16,-5-5-17 15,6-9 20-15,-5-7-25 0,-15 13 0 16,23-35 5-16,-3-8 4 15,-1-9 0-15,-5-7-25 0,1-3 34 16,-5-4-9-16,4 12-19 16,-9 14 14-16,5 10-9 0,-10 9 5 15,0 21 68-15,0 0 39 16,4 26-28-16,-4 12-50 16,0 5-2-16,0 7-10 0,0-4-17 15,5 0 8-15,4-1 15 16,1-4-7-16,5-3 0 0,4-3-1 15,0-8-10-15,0 0 2 16,0-2-10-16,-19-25 3 0,25 24 0 16,-25-24-427-16,0 0-299 15,19 16-109-15</inkml:trace>
  <inkml:trace contextRef="#ctx0" brushRef="#br0" timeOffset="64694">2531 5173 551 0,'0'0'102'0,"0"0"48"0,0 0 16 16,0 0 40-16,0 0-19 16,0 0-40-16,0 0 2 0,0 0-53 15,0 0-29-15,0 0-44 16,0 0 15-16,0 0-38 0,0 0 12 16,0 0 30-16,0 0-40 15,0 0 4-15,14-27-14 0,-14 27 14 16,29-22 8-16,-9 9-14 15,3 10 21-15,-23 3-1 16,29 16 53-16,-4 12 7 16,-11 1 5-16,-9 3 9 0,0 4-23 15,-1-1-34-15,-4-2-17 16,-4-1-14-16,-1-5 12 0,-5 0-13 16,10-27-11-16,-9 24-76 15,9-24-219-15,0 0-214 0,0 0-38 16</inkml:trace>
  <inkml:trace contextRef="#ctx0" brushRef="#br0" timeOffset="65040">2907 4810 825 0,'0'0'158'0,"23"-3"97"15,-3 15 23-15,-1 9 36 0,0 12-21 16,5 7-76-16,0 4-62 16,1 2-34-16,4-1 0 0,-6-4-42 15,1-3-19-15,1-3 21 16,-6-10-31-16,-9-4-27 16,4-4-9-16,-14-17 1 0,0 0 67 15,0 0 21-15,0 0 15 16,0 0-45-16,14-6-35 0,1-13-23 15,-1-13-5-15,5-12-2 16,1-15 4-16,-1-11-17 0,10 2 2 16,-10 6 9-16,5 7-6 15,-14 15-106-15,4 5-86 0,-5 10-133 16,-9 25-239-16,10-21-232 16</inkml:trace>
  <inkml:trace contextRef="#ctx0" brushRef="#br0" timeOffset="65463">3681 4164 1039 0,'0'0'116'0,"0"0"132"16,0 0-41-16,0 0 14 16,34 27-34-16,-5 13-21 0,0 9 7 15,4 6-21-15,-4 4-15 16,5 6 15-16,0 2 10 0,-6 6 30 16,-9 3-66-16,1 5-9 15,-5 3-14-15,-6-3-10 0,-4-5 14 16,-5-2 2-16,-10-4-13 15,0-8 30-15,-4-3-7 0,-10-7-48 16,5-6-28-16,-5-8-9 16,4-6-26-16,1-5-8 0,19-27 15 15,-19 27-9-15,19-27-6 16,0 0-3-16,0 0 13 16,0 0-7-16,0 0-30 15,0 0-73-15,0 0-108 0,0 0-100 16,0 0-220-16,0 0-297 15,0 0-97-15</inkml:trace>
  <inkml:trace contextRef="#ctx0" brushRef="#br0" timeOffset="68899">6954 4358 686 0,'0'0'118'0,"14"-21"30"16,-14 21 24-16,0 0-27 15,0 0-98-15,0 0 130 0,9 30-4 16,-9 16-55-16,-4 11-11 16,-6 11-11-16,1 7 13 0,-6 9 10 15,5 0-14-15,0 0-41 16,10-3-7-16,0-2 7 15,10-12 14-15,9-5 5 0,6-8-28 16,8-5-18-16,1-6-11 0,5-10-18 16,-1-3-8-16,-4-12-13 15,-11-1-234-15,-23-17-262 0,0 0-177 16</inkml:trace>
  <inkml:trace contextRef="#ctx0" brushRef="#br0" timeOffset="69387">7468 4673 1250 0,'-4'-25'186'0,"4"25"9"15,0 0-36-15,0 0-52 0,0 0-65 16,0 0 129-16,-10 30-85 16,5 8-33-16,0 5-33 0,10 8-10 15,0-4 4-15,5-1 21 16,9-3 25-16,0-5-17 0,5-6-6 16,5-8-14-16,0-7 8 15,0-9-25-15,4-5 13 0,-4-9-19 16,-5-10 2-16,5-5-10 15,-9-9 21-15,-1-11-16 0,0-7-6 16,-5-10 25-16,0-1-25 16,-4-6 26-16,0 3-22 15,-5 13 11-15,-1 11-11 0,-4 14-5 16,0 24 17-16,0 0 36 0,0 0 43 16,0 19-42-16,0 13-12 15,0 8-13-15,6 1 13 0,-2 2-11 16,6 1 6-16,-1-1-10 15,1 4-6-15,0-7 3 0,-1-5-10 16,1 0-7-16,-5-5 3 16,0-8-178-16,-5-22-247 0,4 26-205 15,-4-26-53-15</inkml:trace>
  <inkml:trace contextRef="#ctx0" brushRef="#br0" timeOffset="69703">8156 5040 1010 0,'0'0'270'16,"0"0"21"-16,0 0-40 0,0 0-72 15,0 0-56-15,0 0-35 16,0 0-34-16,24-18-25 15,-4 4-21-15,-1 6 8 0,-4 3 35 16,3 5 13-16,-18 0 22 16,20 18 21-16,-5 2 3 0,-6 4-26 15,-4 3-24-15,-5 0-34 0,0 5-8 16,-5-5 0-16,-4 1-6 16,-1-7-18-16,5-2 2 0,-5 0-17 15,10-19-184-15,0 0-203 16,0 0-162-16,0 0-50 0</inkml:trace>
  <inkml:trace contextRef="#ctx0" brushRef="#br0" timeOffset="70059">8517 4662 934 0,'0'0'147'16,"0"0"117"-16,25 3-27 16,-2 18-10-16,2 9-15 0,-7 5-88 15,2 6-48-15,-1 2 41 16,6 3-43-16,-6-3-26 0,0-2-16 16,0-3 62-16,-4-6-13 15,-6-2-41-15,-9-30-27 0,15 24-10 16,-15-24 32-16,0 0 83 15,0 0 5-15,0 0-3 0,0 0 10 16,0 0-69-16,23-5-35 0,-23 5 0 16,25-38-14-16,-11-5-12 15,5-9-7-15,1-2 18 0,-1-3-11 16,-5 3-57-16,-4 6-83 16,5 10-107-16,-11 11-174 0,-4 27-278 15,10-28-55-15</inkml:trace>
  <inkml:trace contextRef="#ctx0" brushRef="#br0" timeOffset="70255">8956 4608 983 0,'0'0'112'0,"0"0"132"0,0 0 47 16,8-30-12-16,-8 30-82 0,29-25-65 15,6 10-78-15,-7 3 4 16,-28 12-34-16,34-11-46 0,-34 11-201 16,0 0-238-16,0 0-165 15</inkml:trace>
  <inkml:trace contextRef="#ctx0" brushRef="#br0" timeOffset="70436">8460 4532 963 0,'0'0'105'0,"0"0"-5"0,0 0-31 0,24-14-42 16,9 6-19-16,1 6-94 15,0 2-243-15</inkml:trace>
  <inkml:trace contextRef="#ctx0" brushRef="#br0" timeOffset="70767">9244 4164 1440 0,'0'0'195'0,"24"29"60"16,0 15-6-16,0 8-6 0,0 7-28 15,5 6-13-15,0 2-77 0,10 4-16 16,-6-3-6-16,0-1 5 16,-4 3-8-16,-4-2-13 0,-6-1-17 15,-9-4 2-15,-15-4-19 16,-5 1-26-16,-4-6-21 0,-15 0 0 15,-4-8 5-15,4-8-11 0,-6-6-9 16,2-2-75-16,4-8-91 16,0-3-117-16,10-6-136 15,19-13-225-15,-24 14-174 0</inkml:trace>
  <inkml:trace contextRef="#ctx0" brushRef="#br0" timeOffset="71591">10380 5108 643 0,'0'0'147'16,"0"0"40"-16,0 0 30 15,0 0-19-15,0 0-38 0,0 0-39 16,0 0-32-16,0 0-27 0,0 0-43 15,0 0-16-15,0 0 8 16,0 0 48-16,0 0 15 0,0 0-22 16,4 24-9-16,-4-24 3 15,0 0-10-15,0 0 13 16,24 17 10-16,-24-17 18 0,0 0 4 16,0 0 4-16,0 0-17 15,25-8-45-15,-25 8 6 0,23-22 59 16,-8 6-11-16,-10-1 2 15,-5 17 8-15,0-18-12 0,0 18-14 16,0 0-16-16,0 0-17 0,-14-3-13 16,-6 11-12-16,1 8 0 15,0 1-3-15,9 7-10 0,-4-2 20 16,9-1-13-16,5-2-1 16,0 0 4-16,0-19 14 15,9 19-17-15,-9-19 13 0,0 0-10 16,29 13 17-16,-5-7-8 15,-5-6-3-15,-19 0 4 0,25-8-8 16,-25 8 12-16,24-19-19 0,-10-3 14 16,-14 22-14-16,10-30 17 15,-5 9-16-15,-5 21 15 0,-5-22-5 16,5 22-1-16,0 0-5 16,0 0-5-16,0 0 15 15,0 0-27-15,0 0-22 0,-24-16-124 16,24 16-136-16,0 0-169 15,0 0-243-15,0 0-45 0</inkml:trace>
</inkml:ink>
</file>

<file path=ppt/ink/ink18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2:36.584"/>
    </inkml:context>
    <inkml:brush xml:id="br0">
      <inkml:brushProperty name="width" value="0.1" units="cm"/>
      <inkml:brushProperty name="height" value="0.1" units="cm"/>
      <inkml:brushProperty name="color" value="#ED1C24"/>
      <inkml:brushProperty name="fitToCurve" value="1"/>
    </inkml:brush>
  </inkml:definitions>
  <inkml:trace contextRef="#ctx0" brushRef="#br0">0 3831 901 0,'0'0'210'15,"0"0"14"-15,0 0-33 16,0 0-68-16,26 3-51 0,-26-3 135 16,39 8-62-16,-7-5-8 15,7 1-64-15,19 0-32 0,13-1-22 16,20-3-3-1,19-3-8-15,19-5 6 0,14 1-14 16,-1-4 0-16,1 0 8 16,-1 0 4-16,-6 4-21 15,-13 0 3-15,-7 3 6 0,-12-3 0 16,-13 3 0-16,-20 0 9 16,-6 1 9-16,-20-1-2 0,-13 1-13 15,-32 3 13-15,33-4 6 16,-33 4 63-16,0 0-3 15,0 0 32-15,0 0-2 0,0 0 11 16,0 0-44-16,0 0-31 16,26-29-36-16,-7 0-2 15,-13 0 0-15,1-4-8 0,-1-4-2 16,-6-6 2-16,0-5 5 16,0-6 0-16,7-8-7 15,-7-7 0-15,6-8-4 0,-6-6 4 16,-6-5 0-16,-1-6-6 15,-6-5 2-15,-6-2 8 0,0-1-4 16,-14-8 16-16,7 5-20 16,0-4 4-16,-6 7 3 0,13 0 6 15,-1 4-9-15,7 3 0 16,0 4 6-16,0 7-9 16,0 12 7-16,7 10-7 15,0 7-1-15,-1 8 4 0,1 7-9 16,6 40 9-16,-7-40 0 15,7 40-3-15,-6-37-1 0,6 37 7 16,0 0 1-16,0 0 0 16,-7-36 0-16,7 36 0 0,0 0 1 15,0 0-10-15,0 0-2 16,0 0 7-16,0 0-5 0,0 0 2 16,0 0-2-16,-6-29 2 15,6 29-5-15,0 0 4 16,-13-26 9-16,13 26-5 15,0 0 0-15,-20-29-6 0,20 29-5 16,0 0-1-16,0 0 3 16,0 0 1-16,0 0 2 0,0 0 2 15,0 0 1-15,0 0 3 16,0 0 7-16,0 0-10 16,0 0 6-16,-32-29 5 0,32 29-8 15,0 0 3-15,0 0-12 16,0 0-2-16,0 0 1 0,0 0-5 15,0 0 0-15,0 0 5 16,0 0 14-16,39-18-4 16,13 11 0-16,25 3-5 0,14 0 9 15,6-3 5-15,19 3 3 16,14-6-5-16,12 2-11 16,7 1 4-16,13-4 0 0,13 4 7 15,0 0-12-15,6-4 9 16,0 3-7-16,0 1-4 0,1 3-4 15,-8 1 6-15,-5-1 8 16,-7 4 4-16,-7 0-1 0,-6 0 1 16,0-4-10-16,6 1 3 15,-6 3-6-15,6-7 6 16,-6-1 0-16,0 1 0 16,-7-4-5-16,-6 4-1 0,0-4 8 15,-13 4-2-15,0-4-10 16,-19 0 10-16,-1 3 12 0,-5 1-2 15,-8-4-10-15,-6 8-3 16,-6-1-1-16,-7 0-1 0,-6 1 0 16,-13 3 5-16,-1-4 3 15,-12 0 4-15,-39 4-7 0,46-3 3 16,-46 3-1-16,38 0-6 16,-38 0-6-16,0 0 7 15,0 0-2-15,0 0 5 0,0 0 15 16,0 0-8-16,0 0-7 15,0 0-5-15,33 0-4 16,-33 0-8-16,0 0-4 0,0 0 8 16,0 0-8-16,0 0 2 15,0 0-70-15,0 0 0 0,0 0 11 16,0 0 31-16,0 0 4 16,-26-44-31-16,26 44 21 15,-39-36-10-15,39 36 31 0,-39-44-12 16,39 44 18-16,-39-40 4 15,39 40 4-15,-32-44 13 0,32 44-20 16,-32-40-5-16,32 40 35 16,-20-36-5-16,20 36 7 15,0 0-13-15,0 0-2 0,0 0-5 16,-19-36 10-16,19 36-2 16,0 0 2-16,0 0 12 15,0 0 1-15,0 0-21 0,0 0 4 16,0 0-8-16,0 0-9 15,0 0 13-15,0 0 8 0,0 0 10 16,0 0-20-16,0 0 13 16,0 0 21-16,52 14-21 0,-52-14 11 15,51 29-1-15,-5 0 12 16,-1 0-1-16,-45-29 64 0,58 40-39 16,-12-10-17-1,-46-30 1-15,45 25-25 0,-45-25 20 16,0 0-6-16,45 22 14 15,-45-22 21-15,0 0-20 0,0 0-5 16,0 0 23-16,0 0-1 16,0 0 17-16,0 0 2 0,0 0-24 15,0 0-18-15,0 0-22 16,-6 44 1-16,6-44-7 0,-33 47 0 16,33-47 3-16,-51 47 17 15,5-14-9-15,7-4-15 16,39-29-4-16,-51 36-2 15,51-36 2-15,-46 33-15 0,46-33-115 16,0 0-98-16,-51 37-106 16,51-37-188-16,0 0-16 0,-39 21 32 15</inkml:trace>
  <inkml:trace contextRef="#ctx0" brushRef="#br0" timeOffset="1479">2952 275 967 0,'0'0'208'16,"6"-44"24"-16,-6 44-24 0,0 0-57 16,0 0-99-16,0 0-10 15,0 0-9-15,-65-14-11 16,14 17-46-16,5 19 24 0,-6 11 6 15,7 7 6-15,13 7-26 16,-7 8 14-16,13-4 21 16,13-4 27-16,7 1 7 15,6-8-50-15,13 0 4 0,-13-40 24 16,51 32 7-16,1-13-18 16,6-12-13-16,7-11-9 15,-7-7 0-15,1-11 14 0,-8-3-26 16,-12-8 22-16,0-7 21 15,-19-7-31-15,-1-8 6 0,-13-3-6 16,-12-11 6-16,-20-8-6 16,7 8-17-16,-14 0 17 15,1 15 21-15,0 10 14 0,32 44-46 16,-46-26 21-16,46 26 11 16,-58 8-21-16,26 17-11 15,32-25 31-15,-26 62 23 16,13-4 8-16,19 1-26 0,14-1 1 15,-1-7 18-15,13 7 54 16,1 0-22-16,-1 0-38 16,7-7-8-16,-7-3 15 0,1 3 26 15,-7-8 3-15,-7 1-21 16,-6 0-12-16,0-4-4 0,-13 3-30 16,0-3-7-16,0-40 13 15,-6 44-16-15,6-44-5 16,-13 36-1-16,13-36-101 15,0 0-113-15,0 0-130 0,0 0-182 16,0 0-47-16,0 0-18 16</inkml:trace>
  <inkml:trace contextRef="#ctx0" brushRef="#br0" timeOffset="1988">3767 341 1329 0,'0'0'289'16,"0"0"-17"-16,0 0-86 15,0 0-92-15,39-15 62 16,-39 15-15-16,58-7-56 0,-6 3-30 15,0 0-21-15,0-3-26 16,-1 3 25-16,1 1-36 0,-6 3 0 16,-46 0 16-16,45-4-16 15,-45 4-11-15,0 0 14 16,0 0-107-16,0 0-32 16,0 0-55-16,0 0-59 0,0 0 9 15,0 0-25-15,0 0 87 16,-52 40 41-16,7-11 79 15,-1-3 17-15,46-26 48 0,-45 22-7 16,45-22 39-16,-45 22 94 16,45-22 70-16,0 0-14 0,0 0-7 15,-39 21-20-15,39-21-63 16,0 0 66-16,0 0-5 16,0 0-30-16,0 0-22 0,45 15-24 15,1-15-11-15,-1 4-26 16,0-4-43-16,1-4 29 15,-1 4-32-15,-13 0 3 16,-32 0-161-16,39-4-225 0,-39 4-233 16,32-7-34-16</inkml:trace>
  <inkml:trace contextRef="#ctx0" brushRef="#br0" timeOffset="2363">5068 93 1096 0,'0'0'287'0,"0"0"40"16,0 0-95-16,0 0-38 16,-38 44 15-16,18-4-27 0,7 0-37 15,13-40-20-15,0 51-44 16,13-15-20-16,-13-36-7 0,39 40-26 15,-7-18-17-15,-32-22 8 16,52 11-14-16,-7-11-5 16,-45 0 15-16,46-22-24 0,-46 22 15 15,52-44-18-15,-14 1 20 16,-12-5-2-16,-13 1-1 0,0 3-12 16,-13 44 17-1,0-51 17-15,0 51-18 0,0 0 4 16,-45-29-2-16,0 18-18 15,-7 15 3-15,6 3-12 0,1 8-187 16,45-15-137-16,0 0-268 16,-45 29-75-16</inkml:trace>
</inkml:ink>
</file>

<file path=ppt/ink/ink18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2:55.395"/>
    </inkml:context>
    <inkml:brush xml:id="br0">
      <inkml:brushProperty name="width" value="0.1" units="cm"/>
      <inkml:brushProperty name="height" value="0.1" units="cm"/>
      <inkml:brushProperty name="color" value="#3165BB"/>
      <inkml:brushProperty name="fitToCurve" value="1"/>
    </inkml:brush>
  </inkml:definitions>
  <inkml:trace contextRef="#ctx0" brushRef="#br0">254 88 1166 0,'0'0'99'0,"0"0"-7"0,0 0-48 16,0 0-15-16,0 0 2 0,6-12-14 15,-2 1-39-15,2 0 32 16,2 0-20-16,-2 0 7 15,1 2-8-15,-7 9 19 0,6-8 19 16,-6 8 52-16,4-7 34 16,-4 7 15-16,0 0-70 15,-4-7-23-15,-5 5-35 0,-1 2-8 16,-2 2 0-16,-6 3 8 16,0 2 0-16,-7 2 15 0,1 0-15 15,-2 1-6-15,1-1 9 16,1 1-18-16,4-2 17 0,2-1-2 15,5-2 0 1,3-1-15-16,2-1 28 0,8-3 0 16,0 0-35-16,-8 2 28 15,8-2-51-15,0 0 36 0,0 0-7 16,0 0 25-16,0 0 4 16,0 0-30-16,10 9 37 0,-10-9-33 15,12 11 23-15,-3 2-1 16,1-1 5-16,-4 1-9 0,-2 1 28 15,2-1-19-15,-6 2-29 16,0 0 23-16,-4 1 2 0,-4 0-20 16,-1 0 14-16,-1 0 1 15,0-1 2-15,0 0-14 16,-2-3-4-16,2-1 28 0,10-11-24 16,-10 12 16-16,10-12 6 15,-4 9-9-15,4-9 57 0,4 11 5 16,6-4-34-16,2 0-10 15,6-1 39-15,0-1 14 0,5 0-19 16,-1-1-9-16,2-1 20 16,3 1-18-16,-3 0-12 0,-2 0-10 15,-1-1-21-15,-5-1-8 16,-4 0 0-16,-4-1 0 0,-8-1-4 16,0 0-166-16,0 0-107 15,0 0-161-15,12-8-29 16,0-2 14-16</inkml:trace>
  <inkml:trace contextRef="#ctx0" brushRef="#br0" timeOffset="692">662 232 807 0,'0'0'208'15,"-10"0"27"-15,10 0-13 0,0 0-1 16,-11 3-46-16,1-2-55 16,2 1-2-16,0 1-63 15,0-3-35-15,0 0 1 0,0 0 7 16,0-2-53-16,-1-1-22 15,9 3-41-15,0 0-34 0,-8-11 25 16,2 0 61-16,6 0-2 16,0 2 7-16,0 9 35 0,2-8-35 15,-2 8 31-15,0 0 31 0,14-1 24 16,1 4-30-16,-1 4 18 16,2 2-19-16,0 2-24 0,4 0 9 15,-1 0-12-15,3-1 3 16,-1 0 22-16,1-3-34 15,-2 0 4-15,0-2 25 0,-5-2-30 16,-4 1-4-16,-11-4-35 16,13 2-69-16,-13-2-195 0,0 0-82 15,0 0 1-15</inkml:trace>
  <inkml:trace contextRef="#ctx0" brushRef="#br0" timeOffset="912">745 139 826 0,'0'0'112'0,"0"0"221"16,0 0 13-16,-6 11-71 0,0 4-43 16,-3 4-89-16,-1 0-38 15,-2 1-39-15,-2 1-40 0,0-1-16 16,-3-1 9-16,1-2-16 15,2-1-13-15,0-5-229 0,6-1-229 16,8-10-165-16</inkml:trace>
  <inkml:trace contextRef="#ctx0" brushRef="#br0" timeOffset="1340">931 332 1139 0,'0'0'136'0,"-14"7"59"16,14-7 63-16,0 0-43 15,-12 4-69-15,12-4-59 0,0 0-36 16,0 0-36-16,0 0 8 0,0 0-12 15,10-10 3-15,0 1 6 16,-2-1-11-16,2-2-9 16,-1-2-12-16,1 0-13 0,-2-1 16 15,-2 2 25-15,-4 2 3 16,-2 11 35-16,6-8 10 0,-6 8 19 16,0 0-20-16,0 0-29 15,0 0 11-15,0 0-9 0,-4 14-11 16,2-2-8-16,-2-1-4 15,0 2 0-15,4-2-17 0,0 0-5 16,0-11 19-16,6 10 8 0,-6-10-13 16,14 9 1-16,-2-4-18 15,2-3-41-15,-4-2-165 16,-10 0-118-16,13-5-172 0,-13 5-97 16</inkml:trace>
  <inkml:trace contextRef="#ctx0" brushRef="#br0" timeOffset="1636">996 119 1406 0,'0'0'248'16,"0"0"51"-16,0 0-2 15,0 0-71-15,0 0-63 0,0 0 19 16,0 0-21-16,0 0-85 15,0 0-32-15,0 0-19 0,0 0 1 16,0 0-7-16,0 0-8 16,0 0-5-16,0 0-6 0,0 0 4 15,0 0 4-15,2-10-8 16,-2 10 0-16,2-10-5 0,-2 10-1 16,0 0 16-16,-4-9-29 0,4 9-87 15,0 0-153-15,0 0-231 16,0 0-211-16,0 0-92 15</inkml:trace>
</inkml:ink>
</file>

<file path=ppt/ink/ink18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3:01.995"/>
    </inkml:context>
    <inkml:brush xml:id="br0">
      <inkml:brushProperty name="width" value="0.1" units="cm"/>
      <inkml:brushProperty name="height" value="0.1" units="cm"/>
      <inkml:brushProperty name="color" value="#3165BB"/>
      <inkml:brushProperty name="fitToCurve" value="1"/>
    </inkml:brush>
  </inkml:definitions>
  <inkml:trace contextRef="#ctx0" brushRef="#br0">0 32 633 0,'0'0'137'0,"0"0"11"0,0 0-28 16,0 0-15-16,0 0-31 0,0 0-50 16,0 0 146-16,4 7-20 15,4-1-21-15,4-1-11 0,4-1-23 16,7-1 2-16,5-3-1 15,7 0 9-15,7-2-16 0,11 0 13 16,8-1-44-16,6-1-3 16,6 2-52-16,2-2 19 15,-2 1-19-15,0 2 43 0,-2-1 25 16,-2 0-28-16,0 0 3 16,-5 0-36-16,1 1-3 0,0-2-7 15,-4 1 6-15,-2 0-9 16,-7-2 10-16,-3 2-7 0,-4 1 6 15,-9 1-14-15,-5 0 1 0,-5 1 4 16,-6-1 10-16,-5 0-7 16,-5 1 3-16,-2 0-12 0,-8-1 4 15,0 0 5-15,0 0 0 16,8 0 0-16,-8 0 0 16,0 0 3-16,0 0 0 0,0 0 3 15,0 0-1-15,0 0-14 16,8-1 14-16,-8 1-11 0,0 0 6 15,10 0-5-15,-10 0-2 16,10 0-1-16,-10 0 8 0,10-1 7 16,-10 1-17-16,0 0-26 0,0 0-63 15,0 0-32-15,0 0-42 16,0 0-34-16,0 0-110 0,0 0-160 16,0 0 5-16</inkml:trace>
  <inkml:trace contextRef="#ctx0" brushRef="#br0" timeOffset="1324">389 339 450 0,'0'0'46'16,"0"0"12"-16,0 0 22 15,0 0-39-15,0 0-15 16,0 0-4-16,0 0 6 0,0 0-21 16,0 0 8-16,0 0 15 15,0 0 29-15,10-11-34 0,-10 11 4 16,11-12-29-16,-3 3 0 0,-8 9 9 15,8-13 7-15,0 3-10 16,0 0 16-16,-2 0-20 0,0-1-2 16,-2 4-8-16,-4 7 88 15,4-11 15-15,-4 11-25 0,0 0 0 16,4-9-48-16,-4 9 13 16,0 0-23-16,-10-3-15 15,-4 4-18-15,0 3-12 0,-1 1 26 16,-1 2-3-16,-2 1-8 0,2 0-1 15,0 0 15-15,2-1 9 16,-1 0-18-16,5-2 21 0,10-5-8 16,-16 6-7-16,16-6-2 15,-10 4-4-15,10-4 9 0,0 0 4 16,0 0-13-16,0 0-15 16,0 0 40-16,0 0-12 0,0 0 10 15,0 0-3-15,10 4 5 0,-10-4-19 16,12 3 7-16,0 1 21 15,-2-1 13-15,-1 2 8 16,-9-5-6-16,10 9-29 0,-10-9 34 16,8 12 32-16,-4-1-6 15,-4 0-51-15,-2-1 18 0,-2 1-43 16,4-11 29-16,-12 16-16 16,2-3 16-16,-1 0-43 0,11-13 48 15,-10 13-52-15,10-13 48 0,-10 12-28 16,10-12-7-16,0 0 14 15,-2 11 12-15,2-11 30 0,0 0 26 16,12 10 0-16,2-2-16 16,3-3 6-16,-1-2-21 15,0 1 60-15,2-3-40 0,3 2 9 0,-1 1-26 16,0-1 7 0,0-1-36-16,1 1 5 0,-1 0-5 15,-2 0-17-15,1-1 10 0,-4 0-15 16,-2-1 18-16,-1-1-45 15,-2 0-120-15,-10 0-73 0,16-3-99 16,-1-2-13-16,3-2 18 16,0-1 14-16</inkml:trace>
  <inkml:trace contextRef="#ctx0" brushRef="#br0" timeOffset="2468">979 376 561 0,'0'0'117'0,"0"0"24"0,0 0 0 16,0 0 27-16,-12 0-36 0,12 0 15 16,-14 0-48-16,0 0-30 15,2 0-47-15,-3 2 42 16,3-4 6-16,-2 2-21 0,2-2 2 16,2 0-29-16,0-1 51 15,10 3-31-15,-10-6-34 0,10 6 5 16,-7-12-20-16,3 3 7 15,4 9-9-15,2-10 17 0,-2 10-36 16,10-9 30-16,3 2-2 0,1 5 18 16,2 2 38-16,0 3 0 15,2 4 5-15,1 0 0 0,-1 2-36 16,-2 0 11-16,3 0-27 16,-3 0 10-16,0 0-4 15,-2 1-7-15,-2-4-12 0,0 3 4 16,-4-4 0-16,-8-5 0 0,13 7 8 15,-13-7-14-15,10 8 12 16,-10-8-25-16,10 7-45 0,-10-7-124 16,0 0-50-16,0 0-73 15,0 0-40-15,0 0-71 0</inkml:trace>
  <inkml:trace contextRef="#ctx0" brushRef="#br0" timeOffset="2724">1085 256 903 0,'0'0'148'0,"0"0"82"0,0 0 27 16,0 0-74-16,0 0-59 16,0 0-19-16,-13 10 23 0,1 5 23 15,2 2-3-15,-2 2-10 0,0 2-42 16,-2 1-32-16,-3-2-19 15,-1 2-37-15,0-2 6 0,0-2-4 16,2-2-18-16,1-2 8 16,5-4-104-16,10-10-187 15,0 0-226-15,-10 8-87 0,10-8 10 16</inkml:trace>
  <inkml:trace contextRef="#ctx0" brushRef="#br0" timeOffset="3244">1261 511 587 0,'0'0'228'15,"0"0"58"-15,0 0 24 0,0 0-43 16,0 0-7-16,0 0-64 16,0 0-45-16,0 0-99 0,0 0-13 15,0 0-25-15,0 0-4 16,6-12 10-16,0 1-24 0,1 1 14 15,-4 2-23-15,4-1 16 16,-7 9-7-16,5-10 24 16,-2 3-35-16,-3 7 39 0,0 0 7 15,0 0 40-15,2-7-16 0,-2 7-21 16,0 0-12-16,0 0-17 16,0 0 18-16,0 8-19 0,0-8-9 15,0 13 22-15,0-3 21 16,0-1-6-16,2 1 5 0,-2-10-12 15,6 10-22-15,-6-10 2 0,6 12 5 16,-6-12-10-16,0 0-5 16,10 9 2-16,-10-9 3 0,0 0-50 15,0 0-96-15,0 0-72 16,0 0-151-16,10 1-148 16,-10-1-47-16</inkml:trace>
  <inkml:trace contextRef="#ctx0" brushRef="#br0" timeOffset="3584">1298 305 1153 0,'0'0'125'0,"0"0"53"15,0 0-45-15,0 0-53 0,0 0 98 16,0 0 7-16,0 0-80 16,0 0-24-16,0 0-13 0,0 0-24 15,6 2-8-15,2-1-17 16,-8-1-4-16,0 0 8 0,0 0-2 16,0 0-8-16,0 0-5 0,0 0-16 15,0 0 28-15,0 0 8 16,0 0-5-16,0 0-10 15,0 0-13-15,0 0 3 0,0 0-16 16,0 0-86-16,0 0-123 16,0 0-161-16,0 0-114 0,0 0-46 15</inkml:trace>
  <inkml:trace contextRef="#ctx0" brushRef="#br0" timeOffset="4100">1413 142 802 0,'0'0'130'0,"0"0"64"0,0 0-50 16,0 0-51-16,0 0-51 16,0 0-25-16,0 0 10 0,0 0 106 15,0 0-59-15,-6 11-28 0,4-2 93 16,2 2-45-16,0-2-50 16,2 0-21-16,-2-9 18 15,4 11 11-15,-4-11-12 0,6 12-8 16,-6-12 1-16,0 0 22 15,10 7-11-15,-10-7-20 0,10 6-2 16,-10-6-6-16,0 0-2 0,11-2-9 16,-11 2 14-16,0 0 10 15,8-11-12-15,-2 0 2 0,-2 1-23 16,-2 0-2-16,-2-2-13 16,0 1 13-16,-2 1 0 0,0-1-2 15,-2 2 2-15,4 9 6 0,-4-8-8 16,4 8 5-16,-10-4 3 15,-3 5 13-15,3 1-4 0,0 5-9 16,0 0-9-16,10-7-2 16,-12 10 0-16,2-1-144 15,10-9-160-15,-10 12-178 0,10-12-107 16</inkml:trace>
  <inkml:trace contextRef="#ctx0" brushRef="#br0" timeOffset="4944">1480 21 242 0,'0'0'26'0,"0"0"35"16,0 0-8-16,0 0 28 15,0 0-4-15,0 0 18 0,0 0 4 16,0 0-6-16,0 0 9 15,0 0 20-15,0 0-26 0,0 0-7 16,0 0 17-16,0 0 21 16,0 0-34-16,0 0 19 15,0 0-45-15,0 0-34 0,0 0 1 16,0 0-22-16,0 0 23 16,0 0 122-16,0 0-34 0,10 0-21 15,4 0-9-15,1 0-44 0,1-1-6 16,4 1-1-16,2-2-5 15,7-2 12-15,-1 1-3 0,5-2-16 16,-3 2-5-16,0 0-6 16,-1 2-22-16,-3 1 3 0,-4 0 3 15,-1 1 1-15,-5 1 5 16,-4-2 1-16,-2 1-5 0,-4-1-8 16,-6 0-1-16,0 0 11 15,0 0 1-15,0 0-8 16,0 0-4-16,0 0-8 0,0 0-84 15,0 0-114-15,0 0-77 0,0 0-126 16,0 0-76-16,0 0-12 16</inkml:trace>
</inkml:ink>
</file>

<file path=ppt/ink/ink18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3:09.075"/>
    </inkml:context>
    <inkml:brush xml:id="br0">
      <inkml:brushProperty name="width" value="0.1" units="cm"/>
      <inkml:brushProperty name="height" value="0.1" units="cm"/>
      <inkml:brushProperty name="color" value="#3165BB"/>
      <inkml:brushProperty name="fitToCurve" value="1"/>
    </inkml:brush>
  </inkml:definitions>
  <inkml:trace contextRef="#ctx0" brushRef="#br0">0 0 672 0,'0'0'112'0,"0"0"21"15,0 0 3-15,0 0-61 16,0 0-16-16,0 0 136 0,0 0-56 16,12 6-35-16,0 0-54 15,8-2-45-15,1-1 16 0,3 1 17 16,0-2-33-16,3 1-5 16,-1-1-12-16,-2-1 40 0,1 0-28 15,-3-1 12-15,-2 0-16 16,-5 1-5-16,-1-1-2 15,-6 0 22-15,-8 0-11 0,0 0-48 16,0 0-156-16,0 0-84 16,0 0-15-16,0 0-10 0</inkml:trace>
  <inkml:trace contextRef="#ctx0" brushRef="#br0" timeOffset="292">65 104 428 0,'-10'4'122'0,"10"-4"24"16,0 0-7-16,0 0-25 0,0 0 86 16,0 0 45-16,0 0-53 15,14-1-43-15,0-2-10 0,2 0-2 16,1 1 18-16,1 0-41 15,0 1-7-15,-2 1-45 0,2 0-8 16,-1 0-25-16,-3 1-6 0,-2 0-23 16,0 0-4-16,-4 1 0 15,0 0 4-15,-8-2-86 16,0 0-122-16,0 0-183 0,0 0-146 16,0 0-17-16</inkml:trace>
</inkml:ink>
</file>

<file path=ppt/ink/ink18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3:18.063"/>
    </inkml:context>
    <inkml:brush xml:id="br0">
      <inkml:brushProperty name="width" value="0.1" units="cm"/>
      <inkml:brushProperty name="height" value="0.1" units="cm"/>
      <inkml:brushProperty name="color" value="#3165BB"/>
      <inkml:brushProperty name="fitToCurve" value="1"/>
    </inkml:brush>
  </inkml:definitions>
  <inkml:trace contextRef="#ctx0" brushRef="#br0">2182 43 333 0,'0'0'62'0,"0"0"19"0,0 0-34 16,0 0-13-16,0 0 16 16,0 0 5-16,0 0-12 15,0 0-37-15,0 0-6 0,0 0 3 16,0 0-3-16,-19 1 5 0,3 1 6 15,-2 0-16-15,-2 0-9 16,-5 0 25-16,1 0-25 0,-6 3 33 16,-1-2-11-16,-3 1-17 15,-1 0 20-15,1 0-18 0,-1-1 36 16,-1 0-56-16,-3 1 56 0,-1-1-17 16,-5 1 1-16,1-2-16 15,-5 3 28-15,0-2-19 0,-2 2 2 16,-3-1 35-16,-1 0-17 15,-4 0-12-15,3 0 21 16,3-2-25-16,0 0 21 0,2-1-34 16,1 0 0-16,1-1 15 15,5-1-21-15,-1 1 9 0,6 0 22 16,3 0-61-16,-1 0 66 0,5 1-5 16,-2 1-37-16,-1 0 8 15,2 0 11-15,-1 0-4 0,0 2-11 16,1-3 5-16,1 4 12 15,-1-2-4-15,3 0-22 0,-1 1 26 16,3 0-3-16,2-1 13 16,-1 1-16-16,1 0-16 0,2-1 23 15,1 0-13-15,5 0 11 0,2-2-5 16,2 0 20-16,2 1-34 16,12-2 11-16,-15 3 15 15,15-3-37-15,-12 1 28 0,12-1-3 16,0 0 24-16,0 0-29 15,0 0-6-15,0 0 8 0,0 0-10 16,0 0 17-16,0 0-1 16,-12 0-16-16,12 0 29 0,0 0-16 15,0 0-3-15,0 0 3 0,0 0-14 16,0 0 14-16,0 0 0 16,0 0 12-16,0 0-18 0,0 0-6 15,-8 13 12-15,2 2 7 16,0 2-25-16,0 0 11 15,2 5 36-15,-3 2-49 0,3 3 20 16,-2 4-3-16,0 4-4 16,2 3 3-16,-2 2 20 0,2 2-13 15,0 0-3-15,-2 1 0 0,2 0 19 16,0-3 34-16,-2 0 4 16,0-2-20-16,2 0-21 0,-1 1 8 15,-1-1 13-15,1 0-33 16,-2 1 17-16,-1 1 45 0,2 1-53 15,-2-1-13-15,0 0-4 16,2-3 24-16,0-1-6 16,2-2-30-16,-2-3 45 0,3-4-14 15,2-1-12-15,-3-2 71 0,-1-3-71 16,3-3 20-16,0-2 7 16,0-4-55-16,2 0 37 0,0-12 7 15,-2 13-41-15,2-13 30 16,-2 15 13-16,2-15-35 0,-2 17 8 15,2-17 39-15,-4 21-29 0,2-6-18 16,2-15 17-16,-4 19-8 16,2-5 5-16,2-14 17 0,0 13-36 15,0-13 29-15,0 0-16 16,0 0 23-16,4 13-3 16,-4-13-47-16,0 0 23 0,0 0 10 15,12 16 8-15,-12-16-13 16,17 9 9-16,-3-2-18 0,2-4 36 15,-2 0-22-15,5-2 12 0,-1 0 13 16,4 0-30-16,4-1-2 16,3 1 20-16,1-2 1 0,2-1-10 15,1-1-16-15,4 2 14 16,1 0-17-16,3 2 41 0,-1-1-37 16,3 1-1-16,-3 1 25 15,3-1-5-15,-3 2 5 16,3-1-5-16,-2 1 3 0,1-1-18 15,1 0-2-15,1-1 14 0,1 1 1 16,1-2-9-16,1 0 10 16,0 0-14-16,1 3 10 0,1-3-14 15,2-3 27-15,2 3-12 16,-1 0 13-16,1 0-11 0,0 3 1 16,2-3-21-16,-3 0 37 15,3 2-23-15,-2 2-4 0,-1-2 1 16,-3 0-9-16,0-1 25 15,-1 1-22-15,-3-2 18 0,2 0-15 16,-3 0 28-16,1-2-18 16,-1 0-1-16,-1 0-9 0,1-2-1 15,-1-2 20-15,0 3-4 16,-1-1-31-16,-1-1 22 0,-1 1 19 16,-3-2-25-16,-5 0 2 15,1 0 8-15,-5 2 0 0,-2-1-17 16,-5 1 7-16,-1-1 11 0,-4 3 7 15,-2 0-20-15,-14 2-4 16,17 0-5-16,-17 0 35 0,0 0 9 16,0 0 7-16,0 0 7 15,0 0 4-15,0 0-9 16,0 0 4-16,0 0-19 0,0 0-13 16,0 0 11-16,0 0-37 0,12-14 11 15,-12 14 9-15,8-15-7 16,-8 15 5-16,4-17-5 0,-4 17 9 15,2-17-4-15,0 3 18 16,-2 1-10-16,0 1-30 0,0-1 29 16,0-1-21-16,-2-2 22 0,0-1-8 15,0-3-28-15,-4-1 28 16,2-2-6-16,0-2-22 16,-2-3 23-16,2 2 5 0,-1 1 9 15,1 0-21-15,0 0 22 16,0 2-17-16,2-1 2 0,-2 0 16 15,0 2-16-15,0-2-3 16,0 1 12-16,0 0-15 0,0 3 22 16,2-2-15-16,0 0 15 0,0 2-9 15,0-2-10-15,0 1 1 16,0 0 1-16,0-1-1 0,0 2 10 16,0-1-15-16,-2 1 3 15,0-1 4-15,0 2 5 0,-1 1-5 16,0-1 8-16,0 2 10 15,1 1-13-15,0-1-19 0,2 1 30 16,0-1-5-16,0-1-29 16,0-1 23-16,4-1 0 0,0-1-43 15,0 1 26-15,2-1-3 16,0 0-20-16,0-1 18 0,0 2 2 16,-1 0 2-16,-3 2 8 0,0 0-10 15,0 2 15-15,-3 1 9 16,3 0-31-16,-1 2 13 0,-2 0-15 15,3-2-23-15,-2 0 16 16,0 3 11-16,0-2-50 0,2-1 37 16,-2 2 38-16,0 0-10 15,2 1-25-15,0 12 35 0,0-18 0 16,0 6-20-16,0 12 26 16,0-13-6-16,0 13-3 0,0 0 10 15,-2-11-13-15,2 11 22 16,0 0-13-16,0 0-10 0,0 0 20 15,0-13-32-15,0 13 1 16,0 0 26-16,0 0-2 0,0-11 12 16,0 11-13-16,0 0-22 15,0 0 23-15,0-13-1 0,0 13-25 16,-2-12 3-16,2 12 7 0,-2-13-18 16,2 13 28-16,-4-13-19 15,4 13 32-15,-2-14-22 16,2 14 4-16,-4-11 5 0,4 11-9 15,0 0 34-15,0 0-25 16,-4-11 6-16,4 11 57 0,0 0-34 16,0 0-8-16,0 0-16 15,0 0-5-15,-12-6-5 0,12 6 22 16,-14-5-35-16,0 3 38 0,1 1-24 16,1 1 1-16,0 0 21 15,-2-1-37-15,-2 1 42 0,-3 0-16 16,1 1-29-16,-4-1 22 15,2 2 18-15,-1 0-40 16,3 2-89-16,2-2-159 0,-2 2-89 16</inkml:trace>
</inkml:ink>
</file>

<file path=ppt/ink/ink18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3:54.954"/>
    </inkml:context>
    <inkml:brush xml:id="br0">
      <inkml:brushProperty name="width" value="0.1" units="cm"/>
      <inkml:brushProperty name="height" value="0.1" units="cm"/>
      <inkml:brushProperty name="color" value="#3165BB"/>
      <inkml:brushProperty name="fitToCurve" value="1"/>
    </inkml:brush>
  </inkml:definitions>
  <inkml:trace contextRef="#ctx0" brushRef="#br0">0 5 418 0,'0'0'106'0,"0"0"-14"0,0 0 25 15,0 0-28-15,0 0-9 16,0 0 17-16,0 0-16 16,0 0-8-16,0 0-38 0,0 0 18 15,0 0-19-15,0 0-9 16,0 0 15-16,0 0-26 0,0 0 23 16,0 0 106-16,0 0-68 15,10 8-20-15,-10-8-12 0,10 3-14 16,-10-3 5-16,10 2-20 15,-10-2 36-15,10 1 1 0,-10-1-15 16,13 2-7-16,-3-2 7 16,-2 1-26-16,-8-1 31 0,12 0-11 15,-2 1 39-15,-10-1-72 16,12 1 18-16,-1-1 2 16,-1 1-12-16,0-1-1 0,-10 0 18 15,12 0 11-15,0 0-12 16,-2 0-9-16,-2 0-5 0,-8 0 8 15,12 1 3-15,-1 1-18 16,-1-1-6-16,-2-1 6 0,0 1 0 16,0-1 11-16,0 1 4 0,0-1-24 15,-2 0 9-15,0 0 2 16,3 1 10-16,-3-1-9 0,-6 0 7 16,10 1-2-16,0-1-4 15,-2 1 3-15,0 0-4 16,2-1 1-16,1 2 3 0,-1-2-7 15,0 0-4-15,2 0 4 16,0-2 9-16,0 2-9 0,0 0 0 16,1 0 10-16,-1 0 2 15,0 0-10-15,0 0-2 0,-2 0 5 16,2-1 1-16,-1 1 6 16,-1 0-23-16,2 0 5 0,0 0 6 15,-2 1-4-15,2 1 4 16,0-2 12-16,1 1 61 0,3-1-22 15,-2 1-17-15,2-1-16 16,3 1-6-16,-1-1-12 16,0 1-6-16,0 0 13 0,2-1 0 15,1 0 8-15,-3 2-8 16,2-2-1-16,-2 2-6 0,1-1 0 16,-1-1-9-16,0 0 9 15,0 1 0-15,-1-1 0 0,-1 0 12 16,0 1-3-16,-2 0-3 15,0-1-2-15,1 1-17 0,1-1 3 16,0-1 13-16,0 1 4 0,1-1-1 16,-1 0-10-1,0 0-2-15,2 0 6 0,1-1-3 16,-1 2-10-16,2-3 13 0,-2 1 0 16,3 2 5-16,-1 0 9 15,0 0-6-15,0 1-8 0,1-1-11 16,-1 0 8-16,0 0 3 15,1-1 0-15,-1 0 3 0,0 0 2 16,0 1 3-16,1-2-17 16,-1 0 6-16,0 0 3 0,-1 1 0 15,1 0 10-15,-2 0 0 16,0 1-14-16,0-2 11 0,1 1-3 16,-3-1-11-16,2 0-1 15,1 2 4-15,-1-2-4 16,0 0 8-16,0 1-3 0,1-1 13 15,-1 2-10-15,2-1 0 16,0 1 0-16,0-1 2 0,5 1-2 16,-3-2 0-16,0 2 8 15,3 0-14-15,-3 0-1 0,0-1 9 16,1 1 4-16,-1-1-14 16,2 0 16-16,-3 0-8 0,1 1 0 15,-2 0-6-15,-2-1 11 0,1 2 8 16,-1-1-6-16,-2 0-22 15,1 0 15-15,-2 0 8 0,-2 1-11 16,1-1-2-16,-2 0 21 16,2-1-22-16,-2 0 3 15,3 1 8-15,-1 0-3 0,2-2-13 16,-2 2 28-16,1 0-7 16,1 0-16-16,-2-2-9 0,2 2 27 15,-2 0-20-15,0 2 8 16,1-2 5-16,-1 0-5 0,0-2-9 15,0 4 19-15,1-4-10 16,-1 2 6-16,0 2-6 0,0-2 0 16,2 0 13-16,-1 0-10 15,-1 0 1-15,2 0-24 0,0-2 16 16,0 2-1-16,-1 0 20 16,1 0-26-16,-2-1 15 15,-2 1-7-15,2 0 16 0,-1 0-13 16,-1 0 11-16,-2 0-4 0,-10 0-22 15,16 0 15-15,-4 0 11 16,-12 0-28-16,14-1 28 0,-14 1-6 16,13 0-12-16,-13 0 16 15,0 0-6-15,12 1-7 0,-12-1-10 16,0 0 27-16,0 0-20 16,0 0 2-16,0 0 8 0,0 0 11 15,0 0-14-15,0 0 6 16,0 0-26-16,0 0 0 15,0 0 20-15,0 0-53 0,0 0-96 16,0 0-100-16,0 0-105 16,0 0-71-16,0 0-19 0,0 0 18 15</inkml:trace>
</inkml:ink>
</file>

<file path=ppt/ink/ink18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3:58.518"/>
    </inkml:context>
    <inkml:brush xml:id="br0">
      <inkml:brushProperty name="width" value="0.1" units="cm"/>
      <inkml:brushProperty name="height" value="0.1" units="cm"/>
      <inkml:brushProperty name="color" value="#3165BB"/>
      <inkml:brushProperty name="fitToCurve" value="1"/>
    </inkml:brush>
  </inkml:definitions>
  <inkml:trace contextRef="#ctx0" brushRef="#br0">84 57 832 0,'0'0'177'0,"0"0"121"16,6 1-1-16,-6-1-25 0,4 5-28 15,2 0-21-15,-2 2-31 16,2 0-46-16,1 2 19 0,-1 1-29 15,-1 3-46-15,2 1 5 0,-1 1-19 16,2 0-13-16,-2 1-24 16,2-1-3-16,-2-1 5 0,2-2 3 15,0 1 14-15,-2-2 5 0,3 1-25 16,-3-2-15-16,-6-10-15 16,4 12-3-16,-4-12 2 0,0 0 8 15,0 0-7-15,6 10-14 16,-6-10 6-16,0 0 0 15,0 0 15-15,0 0 23 0,0 0-16 16,6 10-7-16,-6-10-6 0,0 0-9 16,0 0 0-16,0 0 7 15,0 0 1-15,0 0-8 0,0 0 0 16,0 0-8-16,0 0-30 0,0 0-64 16,0 0-109-16,0 0-116 15,0 0-168-15,0 0-202 0,0 0-52 16</inkml:trace>
  <inkml:trace contextRef="#ctx0" brushRef="#br0" timeOffset="729">420 238 656 0,'0'0'138'0,"0"0"33"15,0 0-4-15,0 0 1 0,0 0-51 16,0 0 6-16,0 0 11 16,0 0-32-16,0 0-9 15,0 0 83-15,0 0-21 0,0 0-29 16,11 1-14-16,1-1 2 0,2 2-16 16,2-2 4-16,1 0-33 15,1 0-15-15,-2 2-21 0,2-1 0 16,-1-1 2-16,-1 0-15 15,-2 1-15-15,-2 1-5 0,-4-1-7 16,-8-1 4-16,10 2 16 0,-10-2-8 16,0 0-27-16,0 0-104 15,0 0-79-15,0 0-64 0,0 0-49 16,0 0-67-16,0 0-44 16,0 0 31-16,0 0 28 0</inkml:trace>
  <inkml:trace contextRef="#ctx0" brushRef="#br0" timeOffset="1044">550 156 483 0,'-12'-1'149'0,"12"1"51"15,0 0 4-15,-12 1 17 16,12-1-43-16,0 0-42 15,0 0-43-15,0 0-5 0,0 0 81 16,0 0-17-16,0 0-27 0,-6 14 26 16,4-2-13-16,2 1-23 15,4 1 4-15,-2-1-32 0,2 2 3 16,0-2-37-16,0 0-15 16,0-1-20-16,-4-12-8 0,4 16-7 15,0-4 1-15,-4-12-4 0,2 13-3 16,-2-13-2-16,2 11-15 15,-2-11-90-15,0 0-143 0,0 0-193 16,0 0-187-16,0 0-60 16</inkml:trace>
  <inkml:trace contextRef="#ctx0" brushRef="#br0" timeOffset="1400">765 50 1285 0,'0'0'263'0,"0"0"-10"16,-10 0-8-16,10 0-35 0,-8 15-8 15,0 0-30-15,4 2-26 0,2 0-46 16,0 0-3-16,4 1 10 15,-2 1 21-15,4 0-18 0,0-1-9 16,0 0-19-16,2-2-16 0,0 0-12 16,-2-1-27-16,2-1-8 15,0-2-13-15,-2 1-6 0,-4-13 0 16,9 15 0-16,-9-15 3 16,10 13 2-16,-10-13-5 0,10 13-31 15,-10-13-83-15,0 0-70 16,0 0-69-16,0 0-125 0,0 0-176 15,14 3-84-15,-14-3-30 16</inkml:trace>
  <inkml:trace contextRef="#ctx0" brushRef="#br0" timeOffset="1672">917 251 1159 0,'0'0'293'0,"15"-4"48"15,-3 2-33-15,2 1-68 0,0-2-84 16,4 0-61-16,3 0-32 16,-1 0-27-16,0 0-16 0,-2 0-16 15,1 0 0-15,-3-1-4 0,-2 3 12 16,-4-2-16-16,-10 3-52 15,0 0-89-15,0 0-97 0,0 0-160 16,0 0-59-16,0 0-9 0,0 0 25 16</inkml:trace>
  <inkml:trace contextRef="#ctx0" brushRef="#br0" timeOffset="1912">1011 130 732 0,'0'0'210'0,"0"0"120"16,0 0 143-16,0 0-83 0,4 13-65 15,-2 3-73-15,-2 2-60 16,0-1-28-16,0 1-36 0,0-1-34 16,0-2-34-16,2 0-26 15,0-1-12-15,4-3-14 16,-6 1-8-16,2-3-59 0,-2-9-95 15,2 13-128-15,-2-13-156 0,0 0-155 16,0 0-51-16</inkml:trace>
  <inkml:trace contextRef="#ctx0" brushRef="#br0" timeOffset="2221">1272 47 1024 0,'0'0'283'0,"0"0"67"16,0 0-40-16,0 0-76 0,4-9-43 16,-4 9 29-16,0 0 11 15,0 12-51-15,0 3-28 0,0 3-53 16,0 0-35-16,0 3-3 0,-2 0 4 15,2 0-8-15,2-1-25 16,-2-1-14-16,2-3-7 0,0-1-5 16,0-2-74-16,-2-13-74 0,2 15-88 15,-2-15-100-15,0 11-97 16,0-11-88-16,0 0-28 16,0 0 30-16</inkml:trace>
  <inkml:trace contextRef="#ctx0" brushRef="#br0" timeOffset="2477">1379 244 972 0,'0'0'133'16,"0"0"187"-16,13-3 38 0,-3 3-58 15,0-2-91-15,0 1-67 16,0 0-37-16,5 0-44 15,-1-1-12-15,0 0-20 0,2 0-15 16,2 0-1-16,-2 0 7 0,-1 1-9 16,-3-2-29-16,-4 2-107 15,-8 1-89-15,0 0-71 0,0 0-55 16,0 0-39-16,0 0-19 0,0 0 49 16,0 0 48-16</inkml:trace>
  <inkml:trace contextRef="#ctx0" brushRef="#br0" timeOffset="2689">1493 174 678 0,'0'0'179'0,"0"0"45"16,0 0 99-16,0 0 29 0,0 0-34 16,0 0-25-16,-10 14-59 0,6 0-54 15,0-2-59-15,2 1-51 16,2-1-33-16,-2 0-20 0,2-1-12 15,2-2-1-15,-2-9-14 0,2 12-102 16,-2-12-132-16,0 0-157 16,6 11-146-16,-6-11-1 0,0 0 18 15</inkml:trace>
  <inkml:trace contextRef="#ctx0" brushRef="#br0" timeOffset="3120">1690 214 1055 0,'0'0'69'16,"0"0"94"-16,14-5-16 0,-14 5-53 16,12-6-68-16,-12 6-13 15,16-3-7-15,-1-1-1 16,-3 3-5-16,0-1 0 0,-12 2-82 15,16-2 12-15,-4 1 45 16,-12 1-65-16,12-2-28 0,-12 2-27 16,13-1 7-16,-13 1-16 0,12-3 1 15,-12 3 13-15,14-2 36 16,-14 2 17-16,14-2 16 0,-14 2 14 16,14-1 19-16,-1 1 22 0,-13 0 8 15,12-1 8-15,-12 1 36 16,14 0 38-16,-2 0 41 0,-2 0 26 15,-10 0 4-15,14 1-5 16,-1 0 3-16,-3-1 33 16,0 0 11-16,-10 0-3 0,16 0-62 15,-4 0-58-15,2 1-37 0,-1 0-9 16,-3-1-12-16,2-1 2 16,-12 1-21-16,10-2-147 0,-10 2-87 15,0 0-64-15,0 0-58 0</inkml:trace>
  <inkml:trace contextRef="#ctx0" brushRef="#br0" timeOffset="3416">2164 0 787 0,'0'0'202'15,"0"0"93"-15,0 0-18 16,0 0 67-16,0 0-49 0,0 0-54 16,0 0-56-16,8 8-18 0,0 2-41 15,-4 3-33-15,1 0-21 16,-3 1-11-16,0 2-12 0,0 0-24 16,0 2-4-16,-2 1-5 15,2 0-9-15,0-2-1 16,0-1-3-16,0-4-3 0,0 0-88 15,-2-12-122-15,0 0-162 0,4 11-173 16,-4-11-76-16,0 0 39 16</inkml:trace>
</inkml:ink>
</file>

<file path=ppt/ink/ink18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4:08.287"/>
    </inkml:context>
    <inkml:brush xml:id="br0">
      <inkml:brushProperty name="width" value="0.1" units="cm"/>
      <inkml:brushProperty name="height" value="0.1" units="cm"/>
      <inkml:brushProperty name="color" value="#3165BB"/>
      <inkml:brushProperty name="fitToCurve" value="1"/>
    </inkml:brush>
  </inkml:definitions>
  <inkml:trace contextRef="#ctx0" brushRef="#br0">0 0 448 0,'0'0'40'15,"0"0"57"-15,0 0 45 0,0 0 33 16,0 0-29-16,0 0-29 0,0 0-21 15,0 0-64-15,0 0 29 16,0 0 65-16,0 0-60 0,2 14-12 16,-2-2 19-16,0 1-39 15,2-1 14-15,0 2-14 0,0 1 19 16,4-1 17-16,0-1-53 0,1 0-10 16,0-1 31-16,2 0-3 15,-1-3-9-15,2 0-13 0,-10-9 11 16,12 9-15-16,-2-1 4 15,3-1 7-15,-13-7-11 16,10 9 1-16,-10-9-10 0,12 6 6 16,-12-6-23-16,0 0 7 15,0 0 0-15,8 5 6 0,-8-5 13 16,0 0-9-16,0 0 0 0,0 0 13 16,0 0-11-16,0 0-6 15,10-8 17-15,-2 2-13 0,-2-5-4 16,-2 1 13-16,2 1-9 15,0-1-12-15,-2 0 8 0,-4 10 4 16,10-13-4-16,-10 13 12 16,11-8-8-16,-11 8-3 15,12-8-1-15,-12 8 9 0,12-2 19 16,-4 3-18-16,-8-1 22 0,10 5-18 16,-10-5 9-16,10 10 1 15,-10-10-20-15,11 10-4 0,-11-10 0 16,8 11 8-16,-2-1 14 15,-6-10-18-15,6 12 13 0,-6-12-8 16,0 0-14-16,0 0-3 0,8 10 12 16,-8-10 4-16,0 0-17 15,0 0 7-15,0 0-1 16,0 0 9-16,8 6-2 0,-8-6 15 16,0 0-3-16,10 6-8 15,-10-6-16-15,0 0 9 0,8 1 6 16,-8-1-11-16,12 0 4 15,1-1 11-15,-3-1-7 0,4 2 9 16,0 2-9-16,2-2 4 0,5 1 13 16,1-1-17-16,2 1 0 15,5 0 0-15,1 0-4 0,3 0 7 16,1-1-1-16,2 1 10 16,-1-1-24-16,-1 0 14 0,3 0 5 15,-5 3-1-15,1-3-15 16,-1 0 9-16,-1-3 0 15,-3 3-4-15,2-1 16 0,1 0 2 16,-3 1-4-16,3-1-7 0,1-2-3 16,-1-1-8-16,-1 1 0 15,-2-1 2-15,3 1 10 0,-1 1 3 16,-2 0-3-16,1-1-4 16,-3 3 0-16,1-2-3 0,-1 2 14 15,0-1-29-15,1-2 21 16,-1 2 6-16,0 0-5 0,1 0 2 15,1-1-6-15,-3 0 3 16,1-1-18-16,-2 0 2 0,1-2 20 16,-1 2-12-16,-2 1 5 15,-1-1 0-15,1 1 0 0,-2 1 5 16,0 1 9-16,1 0-14 16,-3 0 2-16,0-3-10 0,0-1 0 15,3 3 25-15,-3 0-24 16,2 0 17-16,-2-3-23 0,1 3 31 15,-3-1-38-15,0 0 32 0,0-1-17 16,3 3 16-16,-3-1-8 16,0-1-3-16,0-2-5 15,0 2 5-15,1 1 14 0,-1-2-21 16,0 1-4-16,0 0 16 0,-2 1-5 16,1-1-4-16,-3 0 11 15,2 1-7-15,-2 1 0 0,0-2-3 16,-1 1 3-16,1-2 9 15,-12 3-17-15,14-2 3 0,-14 2 19 16,12-1-9-16,-12 1-25 16,0 0 24-16,0 0 3 0,10-1 2 15,-10 1-22-15,0 0 9 0,14-1 8 16,-14 1 1-16,15-1-18 16,-15 1 17-16,16-1 1 0,-6 1-11 15,-10 0 6-15,14-2 8 16,-14 2-8-16,12 0-7 15,-12 0 7-15,0 0 17 0,12 0-26 16,-12 0 5-16,0 0 6 16,0 0-2-16,0 0-9 0,0 0 14 15,0 0 2-15,0 0 9 0,0 0-22 16,0 0-10-16,0 0 29 16,10 0 0-16,-10 0-18 0,0 0-4 15,0 0 15-15,0 0 3 16,0 0-9-16,0 0-11 0,0 0 11 15,0 0 16-15,0 0-29 0,0 0 4 16,13-2 19-16,-13 2-10 16,0 0-16-16,0 0 25 15,0 0 14-15,0 0-16 0,0 0 1 16,0 0 9-16,0 0-6 16,10-2-2-16,-10 2 6 0,0 0-11 15,0 0-4-15,0 0 3 0,0 0 13 16,0 0-14-16,0 0-13 15,0 0 19-15,0 0-5 0,0 0-7 16,0 0 1-16,0 0 3 16,0 0 13-16,0 0-10 0,0 0-12 15,0 0 9-15,0 0 4 0,0 0-8 16,0 0 4 0,0 0-6-16,0 0 6 0,0 0-73 15,0 0-116-15,0 0-83 0,0 0-95 16,0 0-26-16,0 0 62 15,0 0-18-15</inkml:trace>
</inkml:ink>
</file>

<file path=ppt/ink/ink18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4:16.886"/>
    </inkml:context>
    <inkml:brush xml:id="br0">
      <inkml:brushProperty name="width" value="0.1" units="cm"/>
      <inkml:brushProperty name="height" value="0.1" units="cm"/>
      <inkml:brushProperty name="color" value="#3165BB"/>
      <inkml:brushProperty name="fitToCurve" value="1"/>
    </inkml:brush>
  </inkml:definitions>
  <inkml:trace contextRef="#ctx0" brushRef="#br0">0 0 776 0,'0'0'103'0,"0"0"20"16,0 0-16-16,0 0-29 0,0 0-21 15,0 0-33-15,0 0 19 16,0 0 73-16,2 7-36 0,-2-7-22 16,2 8 19-16,-2-8 11 15,2 7-11-15,-2-7 1 0,4 10 13 16,-2-3 10-16,-2 2-11 16,2-3 14-16,0 3 0 15,0 0-13-15,-2 0-32 0,0 2-24 16,0 1-15-16,0-1 2 15,0-1-9-15,0 3 8 0,-2-3-5 16,2 1-3-16,0 0-16 16,-2-3 0-16,2-8 3 0,0 12 10 15,0-12-21-15,2 10 15 16,-2-10 10-16,0 0-18 0,0 0-64 16,0 0-194-16,0 0-165 0,0 0-100 15,0 0-24-15</inkml:trace>
  <inkml:trace contextRef="#ctx0" brushRef="#br0" timeOffset="476">132 130 983 0,'0'0'158'16,"0"0"0"-1,0 0-12-15,0 0-58 0,0 0-1 16,0 0-26-16,0 0-38 0,0 0 18 16,0 0-35-16,0 0-2 15,0 0 2-15,0 0 9 0,8 4-20 16,-8-4 7-16,0 0-9 15,10 2 4-15,-10-2 7 0,10-5-12 16,-10 5 28-16,10-8-1 16,-10 8-19-16,6-12 0 0,-2 3 9 15,-4 9 23-15,3-9 71 0,-3 9 26 16,0 0-14 0,0 0-25-16,0 0-27 0,-15-2-46 15,3 4 8-15,0 3-5 0,2 1-12 16,10-6 14-16,-10 7-17 15,10-7-17-15,0 0 5 0,0 0 3 16,0 0 8-16,0 0-33 16,0 0-50-16,0 0-56 0,0 0-56 15,10 4-44-15,-10-4-37 16,10-1-13-16,-10 1-48 0,10-3-32 16</inkml:trace>
</inkml:ink>
</file>

<file path=ppt/ink/ink18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4:20.174"/>
    </inkml:context>
    <inkml:brush xml:id="br0">
      <inkml:brushProperty name="width" value="0.1" units="cm"/>
      <inkml:brushProperty name="height" value="0.1" units="cm"/>
      <inkml:brushProperty name="color" value="#3165BB"/>
      <inkml:brushProperty name="fitToCurve" value="1"/>
    </inkml:brush>
  </inkml:definitions>
  <inkml:trace contextRef="#ctx0" brushRef="#br0">183 149 359 0,'0'0'116'0,"0"0"3"0,0 0 0 16,0 0-2-16,0 0-21 16,0 0 24-16,0 0-32 15,0 0 14-15,0 0-34 16,0 0-25-16,0 0-41 0,0 0-14 16,8-12 9-16,2-1-7 0,0 2-23 15,0-1-28-15,-2-3 8 16,0 0-10-16,1-1 14 0,-2 0 24 15,0 1 5-15,-1 4 15 16,-6 11 15-16,4-13-6 0,-4 13 18 16,0 0-13-16,0 0 2 15,0 0-11-15,-14-1-13 0,-1 5 16 16,1 2 17-16,-2 3-16 16,0 2-4-16,0-1 0 15,-3 1-16-15,1 1 22 0,0-2-11 16,-3-1-11-16,5 0 12 15,2-1 8-15,0-1 0 0,2-1-8 16,2-2 18-16,10-4-14 16,-11 4 10-16,11-4-16 0,-10 3-4 15,10-3 17-15,0 0-7 16,-10 6 0-16,10-6-10 0,0 0 10 16,0 0-5-16,0 0 11 15,0 0 11-15,-6 10-10 0,6-10 30 16,0 0-19-16,10 9-8 15,3-1 26-15,3-1-18 16,0 1 8-16,2 1-21 0,0 2-9 16,1 2 24-16,-5 2 6 0,0 0 47 15,-4 2-29-15,-2 1 22 16,-4 2 3-16,-2 3 5 0,-6 0-8 16,-2 2-13-16,-4-1-33 15,-2-1 15-15,0 0-14 0,-3-3-3 16,1-3-6-16,4-3 8 15,2-4-8-15,2-2 7 0,2-1-32 16,4-7 36-16,2 11 36 16,6-4-6-16,4-1-30 15,2-3 4-15,5 2-16 0,1-3-4 16,0 1 11-16,4-1-11 16,1-2 6-16,1 0-8 0,-1 0-2 15,1 0 6-15,-2-1-7 0,-1 1-8 16,-1-1 2-16,-4 0-226 15,0-1-99-15,-1 0-56 0,-1-1-51 16</inkml:trace>
  <inkml:trace contextRef="#ctx0" brushRef="#br0" timeOffset="448">744 358 676 0,'0'0'55'15,"0"0"102"-15,-10 9 106 16,10-9-23-16,-14 6-37 0,2-3-89 16,0-2-49-16,-1-1-37 15,1-2-26-15,-2 0 24 0,2-1-93 16,0-2-17-16,2-2-48 15,10 7 1-15,-8-13-11 0,3-2 9 16,5-1 43-16,5-1 43 16,-1 3 7-16,2 3 23 0,0 1 12 15,-6 10 17-15,10-5 44 16,0 5 74-16,2 4-14 0,0 4-31 16,1 4-21-16,-1 0-22 15,2 3 17-15,2-1-23 0,-2 0 27 16,4 1-49-16,-1 0 8 0,1 0 12 15,-2-3 18-15,2 2 2 16,-3-1-41-16,1-1 18 16,-4 0-31-16,0-2 19 0,-4-1-29 15,-8-9-3-15,10 10 31 16,-10-10-88-16,0 0-88 0,0 0-131 16,0 0-51-16,0 0-30 15</inkml:trace>
  <inkml:trace contextRef="#ctx0" brushRef="#br0" timeOffset="708">874 244 779 0,'0'0'107'16,"0"0"99"-16,0 0 25 15,0 0-2-15,-8 10 23 0,0 2-49 16,0 3-11-16,-3 3-36 0,-1 2-60 16,0 3-28-16,-4 0-37 15,2 0 1-15,-2-2-23 0,1 0-9 16,-1-2 7-16,4-2-22 16,2-2-132-16,0-2-219 0,4-4-182 15,6-9-56-15</inkml:trace>
  <inkml:trace contextRef="#ctx0" brushRef="#br0" timeOffset="1136">1085 567 1288 0,'0'0'182'16,"0"0"79"-16,0 0-112 15,0 0-74-15,0 0-11 0,0 0-56 16,0 0 6-16,-2-12-21 16,2 1-48-16,0-1 11 0,0 1-18 15,2-3 1-15,2 1 9 0,-2-2 36 16,4 1-20-16,-4 3 40 15,-2 11-24-15,0 0 38 0,4-11-15 16,-4 11 26-16,0 0 22 16,0 0 0-16,0 0-3 0,0 0-17 15,-4 14 0-15,0-2 66 0,4-2-27 16,0 0 5-16,2-1-36 16,-2-9 1-16,8 12-40 15,2-2 16-15,-1-3-6 0,1 0-8 16,0-4-2-16,2 1-5 15,-4-3-36-15,-8-1-202 0,14 0-103 16,-6-1-80-16,-8 1-1 16</inkml:trace>
  <inkml:trace contextRef="#ctx0" brushRef="#br0" timeOffset="1364">1111 288 1422 0,'0'0'51'16,"0"0"176"-16,-10 4 31 16,10-4-35-16,0 0-101 0,0 0-39 15,0 0-65-15,0 0-8 16,0 0-67-16,0 0-251 0,0 0-195 15,0 0-56-15</inkml:trace>
</inkml:ink>
</file>

<file path=ppt/ink/ink1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7:04.824"/>
    </inkml:context>
    <inkml:brush xml:id="br0">
      <inkml:brushProperty name="width" value="0.1" units="cm"/>
      <inkml:brushProperty name="height" value="0.1" units="cm"/>
      <inkml:brushProperty name="color" value="#3165BB"/>
      <inkml:brushProperty name="fitToCurve" value="1"/>
    </inkml:brush>
  </inkml:definitions>
  <inkml:trace contextRef="#ctx0" brushRef="#br0">62 74 370 0,'0'0'65'0,"0"0"11"16,0 0-36-16,0 0-1 0,0 0-22 15,0 0-14-15,0 0 41 16,0 0-26-16,0 0-7 0,0 0 13 16,0 0 24-16,0 0-36 15,0 0 10-15,0 0-5 0,0 0-11 16,0 0 33-16,0 0 27 0,0 0-1 15,0 0-7-15,15-25-43 16,-15 25 4-16,0 0 16 16,5-24 21-16,-5 24 33 0,0 0 7 15,0 0-36-15,0 0 0 16,-14-22-30-16,14 22-30 0,0 0-7 16,-25 3 14-16,25-3-21 15,0 0 14-15,-24 22 13 0,24-22 1 16,0 0-28-16,-14 24 6 15,14-24 27-15,0 0-34 0,-5 25 3 16,5-25-136-16,0 0-105 16,0 0-79-16,0 0-12 0</inkml:trace>
</inkml:ink>
</file>

<file path=ppt/ink/ink19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4:24.994"/>
    </inkml:context>
    <inkml:brush xml:id="br0">
      <inkml:brushProperty name="width" value="0.1" units="cm"/>
      <inkml:brushProperty name="height" value="0.1" units="cm"/>
      <inkml:brushProperty name="color" value="#3165BB"/>
      <inkml:brushProperty name="fitToCurve" value="1"/>
    </inkml:brush>
  </inkml:definitions>
  <inkml:trace contextRef="#ctx0" brushRef="#br0">0 3 696 0,'0'0'94'0,"0"0"98"16,0 0 89-16,0 0-73 16,0 0-44-16,0 0-59 15,0 0 114-15,12-3-64 0,-2 1-35 16,2 5-32-16,1-2-54 16,3 1 6-16,2-1 3 15,4 2-17-15,2-1 0 0,3-1-13 16,-1 0-13-16,-1 1-3 15,-3-2 26-15,-2 1-31 16,-5 1 8-16,-3-2 12 0,-12 0-27 16,12 0 27-16,-12 0-37 15,0 0-126-15,0 0-67 16,0 0-106-16,0 0-99 0,0 0 24 16,0 0 35-16</inkml:trace>
  <inkml:trace contextRef="#ctx0" brushRef="#br0" timeOffset="297">83 56 613 0,'0'0'131'15,"0"0"47"-15,0 0 135 0,0 0-30 16,0 0-58-16,0 0-1 15,10 9 0-15,0-5-60 16,3-1-25-16,3-1-21 0,0-2-49 16,0 0-21-16,2 0-1 15,-1 0-30-15,-3 0-17 16,0 0 4-16,-4 0-12 0,-2 0 11 16,-8 0-3-16,8-3-4 15,-8 3-90-15,0 0-133 16,0 0-148-16,0 0-97 0,0 0 17 15,0 0 6-15</inkml:trace>
</inkml:ink>
</file>

<file path=ppt/ink/ink19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4:30.485"/>
    </inkml:context>
    <inkml:brush xml:id="br0">
      <inkml:brushProperty name="width" value="0.1" units="cm"/>
      <inkml:brushProperty name="height" value="0.1" units="cm"/>
      <inkml:brushProperty name="color" value="#3165BB"/>
      <inkml:brushProperty name="fitToCurve" value="1"/>
    </inkml:brush>
  </inkml:definitions>
  <inkml:trace contextRef="#ctx0" brushRef="#br0">190 0 1157 0,'0'0'52'0,"0"0"164"16,0 0 153-16,0 0-65 0,0 0-74 15,0 0-103-15,0 0-62 16,-10 20-26-16,0-4-8 0,-2-1-8 16,-4-2-12-16,1-2-11 15,-3-3-6-15,4-2 2 0,14-6-48 16,-18 4-26-16,4-2-8 0,14-2 35 16,-17-6-5-16,17 6 14 15,0 0 23-15,-12-19 31 0,4 3 0 16,8 16-16-16,-4-15 4 15,4 15 30-15,0 0-26 16,0 0 40-16,0 0 0 0,0 0 22 16,0 0-21-16,0 0-35 0,0 0-3 15,0 0-15-15,0 0-25 16,-14 15-178-16,10-1-291 0,0 1-77 16</inkml:trace>
</inkml:ink>
</file>

<file path=ppt/ink/ink19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4:28.670"/>
    </inkml:context>
    <inkml:brush xml:id="br0">
      <inkml:brushProperty name="width" value="0.1" units="cm"/>
      <inkml:brushProperty name="height" value="0.1" units="cm"/>
      <inkml:brushProperty name="color" value="#3165BB"/>
      <inkml:brushProperty name="fitToCurve" value="1"/>
    </inkml:brush>
  </inkml:definitions>
  <inkml:trace contextRef="#ctx0" brushRef="#br0">809 174 81 0,'0'0'4'0,"0"0"-2"0,0 0-8 15,0 0 20-15,0 0-30 16,0 0 25-16,0 0-9 0,0 0 5 15,0 0 14-15,0 0 13 0,0 0 37 16,0 0 5-16,0 0 19 16,0 0-13-16,0 0 1 0,0 0-16 15,0 0-11-15,0 0 0 16,0 0-8-16,0 0 13 0,0 0-34 16,0 0 40-16,0 0-28 0,0 0 17 15,0 0-23-15,0 0-12 16,0 0 4-16,0 0-18 15,0 0 26-15,0 0-31 0,0 0-40 16,0 0 56-16,0 0-29 16,0 0 16-16,0 0 9 0,0 0-22 15,13 10 46-15,-13-10-18 16,12 11 17-16,-12-11 3 0,10 9-31 16,-10-9 8-16,8 10-12 0,-8-10 33 15,0 0-42-15,0 0 30 16,0 0 67-16,10 10 7 0,-10-10 22 15,0 0-27-15,0 0-53 16,0 0-29-16,-10 5 8 16,-2-1 1-16,-2-4-27 0,3 0 1 15,-1-2-3-15,12 2 20 16,-10-4-45-16,10 4 5 0,0 0 0 16,-10-10 29-16,10 10 0 0,-6-11 16 15,6 11-27-15,0-10-8 16,0 10 39-16,0-9-38 0,0 9-5 15,0 0 28-15,0 0 0 16,0 0 15-16,0 0-29 0,0 0-10 16,0 0 28-16,0 0-1 0,0 0 7 15,0 0-43-15,0 0 14 16,0 0 14-16,0 0 24 16,0 0 6-16,0 0-12 0,0 0 9 15,0 0 20-15,0 0 39 16,0 10-24-16,0-10-62 0,-4 9 16 15,4-9 9-15,-12 11-21 16,-3-7 2-16,7 0-20 0,-2-1 14 16,-2-3 11-16,2 0 6 0,10 0-15 15,-12-3-30-15,2-2 12 16,10 5-1-16,-8-10-30 0,1 0 4 16,3 0 16-16,4 10 31 15,-4-11-14-15,4 11 10 16,-2-9-21-16,2 9 8 0,0 0 22 15,0 0 4-15,0 0-10 0,0 0-19 16,0 0-8-16,-6 10 21 16,6-10 18-16,-8 9-7 0,8-9 8 15,-6 11 10-15,6-11 13 16,0 0-31-16,-12 9-5 0,12-9 21 16,-12 5 10-16,2-2-12 0,10-3-2 15,-9 2 43-15,9-2-7 16,0 0-35-16,-10-5-3 0,10 5 22 15,-12-8 2-15,12 8-32 16,-6-11-15-16,0 0 13 16,2 0 17-16,-2 0 1 0,2 0-49 0,0-3 23 15,2-1 9 1,0 0-27-16,-2 0 18 0,2-1 5 16,0 2 13-16,0 0-37 0,-1 1 16 15,2 3 11-15,-3 1-16 16,4 9-22-16,0 0-202 0,0 0-167 15,0-10-100-15,0 10 49 16</inkml:trace>
  <inkml:trace contextRef="#ctx0" brushRef="#br0" timeOffset="213">600 307 620 0,'13'9'169'16,"-13"-9"66"-16,14 8-62 0,-14-8-54 15,14 6-33-15,-14-6-58 16,12 3-16-16,-12-3 9 0,14 1-25 16,-14-1-90-16,15-2-155 15,-7 0-95-15</inkml:trace>
  <inkml:trace contextRef="#ctx0" brushRef="#br0" timeOffset="1256">398 189 719 0,'0'0'75'0,"0"0"39"16,0 0 139-16,0 0 40 0,0 0-105 16,0 0-69-16,-4 15-37 15,4-4 1-15,4 1-33 0,-4-12 10 16,2 15-19-16,-2-15-5 0,2 12-33 15,-2-12 14-15,0 0 15 16,0 0-2-16,0 0-7 0,-2 12-3 16,2-12-14-16,0 0 4 15,-16 1-7-15,-1-2 11 0,5-5-25 16,-2-1-27-16,14 7-10 16,-14-16-6-16,2-1-14 0,4-3-25 15,1-2 33-15,3-3 21 16,0-1 13-16,0 3 11 0,4 4 23 15,-2 4 8-15,2 15-23 16,-2-14 12-16,2 14 19 0,0 0-2 16,0 0 20-16,0 0-5 0,-2 13-7 15,2 1-16-15,0 4-22 16,0 0 34-16,2-1 14 0,2 1-11 16,-4-1-22-16,4-1 12 15,0-4 5-15,-4-12-31 0,0 14 13 16,0-14 28-16,0 0 5 15,0 13-17-15,0-13 7 16,0 0-25-16,-12 5-15 0,0-1 8 16,0-4-18-16,12 0-15 0,-14-7-41 15,2-1-37-15,12 8 40 16,-11-14 35-16,5 3 18 0,6 11-5 16,-4-10 17-16,4 10 24 15,0 0-10-15,0 0-10 0,0 0-6 16,0 0 43-16,0 0 4 0,14 9-14 15,-14-9-8-15,13 16 29 16,-3-4-39-16,-10-12 6 16,8 16-7-16,-8-16 23 0,8 13-10 15,-8-13 20-15,0 0 3 16,0 0-11-16,0 0-22 0,-14 10-16 16,-2-4-19-16,-3-5-27 0,5-2-47 15,-2-4-1-15,2-1-23 16,2-1 17-16,12 7 57 0,-15-14 18 15,5 3 35-15,10 11-25 16,0 0 33-16,0 0-14 0,-8-12 22 16,8 12-11-16,0 0 3 15,0 0 6-15,0 0 32 16,14 14-46-16,-14-14 39 0,16 19 0 16,-3-4 23-16,-3 0-16 0,-4-2 24 15,2-1-13-15,-8-12 11 16,2 14 19-16,-2-3-16 0,0-11-23 15,-12 11-41-15,-2-3 20 16,0-2 8-16,-5-4-13 0,5-2-3 16,-4-2-5-16,2-3 19 0,-1 1 55 15,3-3-50-15,0-2-21 16,14 9-2-16,-14-17 0 0,1 0-18 16,6 1 0-16,3 0 6 15,0 1 10-15,1-1-21 16,3 1-12-16,7 1-49 0,0-1-133 15,8-1-144-15,1 0-158 16,2 0-7-16</inkml:trace>
  <inkml:trace contextRef="#ctx0" brushRef="#br0" timeOffset="1464">371 37 1357 0,'0'0'130'0,"0"0"180"16,0 0 3-16,0 0-78 15,0 0-88-15,0 0-74 16,0 0-42-16,0 0-23 0,0 0-1 16,0 0-97-16,0 0-220 15,0 0-274-15,0 0-6 0</inkml:trace>
  <inkml:trace contextRef="#ctx0" brushRef="#br0" timeOffset="2005">213 355 1192 0,'21'14'273'0,"-5"-6"-2"15,0-3-65-15,-2-3-63 0,2-1-84 16,1-2-29-16,-3 1-14 0,0-5-289 15,2-2-248-15,-6-4-119 16</inkml:trace>
  <inkml:trace contextRef="#ctx0" brushRef="#br0" timeOffset="2210">138 0 2134 0,'0'0'34'15,"0"0"115"-15,0 0-48 0,0 0-69 16,0 0-15-16,0 0 0 0,0 0-83 16,0 0-397-16,0 0-264 15</inkml:trace>
</inkml:ink>
</file>

<file path=ppt/ink/ink19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4:34.086"/>
    </inkml:context>
    <inkml:brush xml:id="br0">
      <inkml:brushProperty name="width" value="0.1" units="cm"/>
      <inkml:brushProperty name="height" value="0.1" units="cm"/>
      <inkml:brushProperty name="color" value="#3165BB"/>
      <inkml:brushProperty name="fitToCurve" value="1"/>
    </inkml:brush>
  </inkml:definitions>
  <inkml:trace contextRef="#ctx0" brushRef="#br0">101 49 609 0,'0'0'128'0,"-9"-2"13"0,-1 5-3 15,0 5 32-15,-2 7 79 16,0 4-37-16,0 8 10 0,2 1-95 16,-1 4-14-16,3-1-55 15,2 1 1-15,4-2-33 16,4 0 10-16,0-1-1 0,2-2 3 15,4-2-16-15,0 0-18 16,5-3 1-16,-3-4-5 16,2-2-43-16,0-5-240 0,0-3-195 15,2-4-115-15</inkml:trace>
  <inkml:trace contextRef="#ctx0" brushRef="#br0" timeOffset="580">222 341 735 0,'0'0'242'16,"0"0"66"-16,0 0-51 0,0 0-25 15,0 0-29-15,0 0 15 16,0 0-110-16,0 0-61 0,0 0-32 16,0 0-13-16,2-17 5 15,0 0-5-15,0 0-13 0,0-3-7 16,2-1-19-16,0-4-10 16,3 1 11-16,-3 1 36 15,-2 4 3-15,0 5-11 0,-2 14 3 16,2-13-19-16,-2 13 7 15,0 0 26-15,0 0 9 0,10 21-5 16,-4-1-13-16,0 2 5 16,0-1-2-16,0 1 22 15,2-2 15-15,2-1 11 0,1-2-3 16,-1-2-24-16,-2 0-7 16,0-3-17-16,-8-12 2 0,8 13 3 15,-8-13-11-15,0 0-8 16,0 0-170-16,0 0-276 0,0 0-72 15,0 0 23-15</inkml:trace>
  <inkml:trace contextRef="#ctx0" brushRef="#br0" timeOffset="813">263 262 671 0,'0'0'172'0,"0"0"35"16,0 0-36-16,0 0-78 15,0 0-45-15,0 0-20 0,0 0 106 16,0 0-18-16,0 0-50 16,14-4-39-16,2 0-7 0,2 2 3 15,-1 1-121-15,-1-1-239 16,-2 0-100-16</inkml:trace>
  <inkml:trace contextRef="#ctx0" brushRef="#br0" timeOffset="1148">461 192 821 0,'0'0'171'0,"0"0"102"0,13 11-76 16,-3 1-19-16,0 0-34 15,0 1-41-15,0-1-50 16,0-2-30-16,0-2-3 0,-2 0 0 16,-8-8-18-16,11 8-8 15,-11-8 6-15,0 0-3 16,0 0 25-16,0 0 33 0,0 0-7 15,0 0 2-15,8 0-36 16,-8 0 7-16,10-13-8 0,-2-1-6 16,-2-1-19-16,0 0-25 15,-2 1-75-15,2 1-83 0,-2 0-73 16,-2 4-95-16,1 0-70 16</inkml:trace>
  <inkml:trace contextRef="#ctx0" brushRef="#br0" timeOffset="1357">587 137 636 0,'8'5'183'0,"-8"-5"47"15,16 2 35-15,1-1-54 16,-1 0-53-16,0-2-76 15,-2 0-21-15,3 0-46 0,-3-2-24 16,-14 3-157-16,14-4-196 16,-14 4-94-16</inkml:trace>
  <inkml:trace contextRef="#ctx0" brushRef="#br0" timeOffset="1561">423 165 553 0,'-10'4'58'0,"10"-4"157"16,0 0-24-16,0 0-50 16,0 0-92-16,16 7 7 0,0-5-56 15,0-2-120-15,3-1-90 16,-1-2-86-16</inkml:trace>
  <inkml:trace contextRef="#ctx0" brushRef="#br0" timeOffset="2164">826 156 1016 0,'0'0'120'0,"0"0"-7"0,0 0 8 15,0 0-54-15,0 0-28 16,0 0-47-16,-16 4 18 0,4 1-26 16,12-5 24-16,-16 12-30 15,16-12 26-15,-10 15-8 16,10-15 15-16,-8 13-8 15,8-13 22-15,0 12-1 0,0-12-11 16,0 0-7-16,14 5-10 16,-2-5-21-16,-12 0-73 0,16-7 5 15,-4 0 47-15,-12 7 10 16,15-13 18-16,-5 2-3 0,-2 1 31 16,-8 10-6-16,6-13 31 15,-6 13 31-15,0 0 1 0,0 0-48 16,0 0-5-16,0 0 11 15,0 0 39-15,0 0-23 0,-2 18 13 16,2 3 49-16,2-1-18 16,0 2 5-16,0 2-2 15,4 0-27-15,0-1-22 0,-2-2-32 16,0 0 6-16,0-4-13 16,0-2 13-16,-2-4 25 0,-2-11 78 15,0 0-71-15,0 0-25 16,-16 10-15-16,-2-5 12 0,2-7-34 15,-3-2 17-15,3-4 9 16,0-2-2-16,2-3-16 0,6-3 1 16,0-2-14-16,3 0 25 15,1 1-3-15,4 1-12 0,4 0-93 16,5 2-109-16,1-3-171 16,4 0-101-16,4-1-44 15</inkml:trace>
  <inkml:trace contextRef="#ctx0" brushRef="#br0" timeOffset="2424">983 0 897 0,'0'0'279'0,"14"14"85"0,0 2 5 16,0 3-20-1,0 4-61-15,0 3-58 0,1 2-71 16,-3 0-48-16,2-1-42 16,-6 0-4-16,-2-1 2 0,-2-1-7 15,-4 1-27-15,-6-3-8 16,-2 0-20-16,-6-4-8 0,-2-1-16 16,-1-3-114-16,1-5-183 0,0-1-227 15,2-3-231-15</inkml:trace>
</inkml:ink>
</file>

<file path=ppt/ink/ink19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4:55.390"/>
    </inkml:context>
    <inkml:brush xml:id="br0">
      <inkml:brushProperty name="width" value="0.1" units="cm"/>
      <inkml:brushProperty name="height" value="0.1" units="cm"/>
      <inkml:brushProperty name="color" value="#ED1C24"/>
      <inkml:brushProperty name="fitToCurve" value="1"/>
    </inkml:brush>
  </inkml:definitions>
  <inkml:trace contextRef="#ctx0" brushRef="#br0">0 2 569 0,'45'-3'204'16,"-6"3"14"-16,0 0-59 16,-1 3-23-16,1-3-34 15,0 4-5-15,-39-4-54 0,45 0-10 16,-45 0-3-16,39 4-8 16,-39-4-7-16,0 0-3 15,39 3-27-15,-39-3 15 16,0 0 22-16,39 7-7 0,-39-7-28 15,45 8 33-15,-6-8 16 16,-39 0 0-16,45-4-16 0,-45 4-9 16,39-4-37-16,-39 4 20 15,0 0 26-15,0 0 4 16,0 0-38-16,0 0-96 0,0 0-93 16,0 0-46-16,0 0-10 15,0 0-15-15,-32 8-25 16</inkml:trace>
  <inkml:trace contextRef="#ctx0" brushRef="#br0" timeOffset="384">45 250 525 0,'0'0'170'16,"0"0"2"-16,0 0 2 15,0 0-41-15,0 0 1 16,0 0-10-16,0 0-27 0,0 0 80 16,0 0 48-16,0 0-32 15,0 0-26-15,0 0-51 16,0 0 2-16,52 3-18 16,-7-3-17-16,-6-3-41 0,0-5-14 15,0 1 3-15,-1 0-6 16,1 0-4-16,-6-4-21 0,5 3-6 15,-12-3 6-15,-26 11 7 16,0 0 2-16,33-7-16 16,-33 7-3-16,0 0 3 0,0 0 10 15,0 0 3-15,0 0-4 16,0 0-10-16,0 0-13 0,0 0-81 16,0 0-90-1,0 0-112-15,0 0-186 0,0 0-45 16,0 0-40-16</inkml:trace>
</inkml:ink>
</file>

<file path=ppt/ink/ink19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5:17.733"/>
    </inkml:context>
    <inkml:brush xml:id="br0">
      <inkml:brushProperty name="width" value="0.1" units="cm"/>
      <inkml:brushProperty name="height" value="0.1" units="cm"/>
      <inkml:brushProperty name="color" value="#ED1C24"/>
      <inkml:brushProperty name="fitToCurve" value="1"/>
    </inkml:brush>
  </inkml:definitions>
  <inkml:trace contextRef="#ctx0" brushRef="#br0">0 1084 218 0,'0'0'32'15,"0"0"42"-15,0 0-3 0,0 0-11 16,0 0 22-16,0 0-29 16,0 0-12-16,0 0-2 15,0 0 20-15,0 0 15 16,0 0 7-16,39 4-25 0,-39-4 16 16,0 0-18-16,0 0-32 15,39 4-39-15,-39-4 35 0,0 0-18 16,32 3 12-16,-32-3-22 15,39 8 24-15,-39-8 70 0,45 3-6 16,7-3 22-16,6 0 12 16,0-3-13-16,7-1-50 15,0 0 1-15,6 1-28 0,0 3 14 16,7-4-1-16,-7 4-8 16,7 0-16-16,-7 4 16 15,0-1-15-15,-6 1-18 0,-7 3 16 16,-6-3-2-16,0 3-8 15,-13 0 0-15,-7-3 29 0,-32-4-11 16,45 7-27-16,-45-7-8 16,39 8 10-16,-39-8 4 15,52 14-1-15,-7-7 9 0,-6 1-9 16,0-5 26-16,0 1-16 16,0 0 1-16,-1-1 8 0,1 1-18 15,-6-4 0-15,-33 0-7 16,51 4 5-16,-12-4 12 15,-39 0-13-15,33-4 32 0,-33 4-6 16,0 0-25-16,39 0 1 16,-39 0 4-16,0 0-10 15,38 0 26-15,-38 0-22 0,0 0 9 16,39-4 13-16,-39 4-23 16,0 0 10-16,39-3-19 0,-39 3 1 15,0 0 26-15,0 0-17 16,32-4 8-16,-32 4 10 0,0 0 10 15,0 0-25-15,0 0 3 16,0 0-20-16,46-7 20 0,-46 7 12 16,0 0-16-16,39-8 9 15,-39 8 15-15,0 0-33 16,0 0 10-16,0 0-11 16,32 0 14-16,-32 0 3 0,0 0-16 15,0 0 41-15,39-3-34 16,-39 3 3-16,39-4 3 0,-39 4-11 15,45-3 11-15,-13-1-10 16,-32 4 10-16,46-7 21 16,-14 3-4-16,7 0-23 0,0 1 0 15,6-1 20-15,0 0-17 16,1 1 3-16,-1-1-17 0,0 1 17 16,-6-1 19-16,0 0-5 15,-39 4-19-15,45-3 8 16,-45 3-21-16,0 0 12 0,45 0 19 15,-45 0-3-15,0 0-3 16,0 0 6-16,0 0-24 16,0 0 8-16,0 0-2 0,0 0 8 15,0 0 11-15,0 0 10 16,0 0-13-16,0 0 0 0,0 0-5 16,0 0-13-16,0 0-6 15,0 0 2-15,0 0 11 0,0 0 5 16,0 0 6-16,-38-8 7 15,38 8-12-15,-52-7-20 16,13 7 8-16,39 0-9 16,-52-4 5-16,7 1 32 0,6-1-34 15,-6-3 19-15,-1 3 4 16,1-3-9-16,6 3-12 0,-6-3 2 16,6 0 4-16,0-1-6 15,39 8 5-15,-51-14 21 0,18-1-31 16,33 15 24-16,-45-18-9 15,45 18 23-15,-39-22-18 0,39 22-9 16,-39-14-11-16,39 14 2 16,0 0 22-16,0 0-19 15,0 0 4-15,0 0 27 16,0 0-4-16,-39-18-13 0,39 18-4 16,0 0-17-16,0 0 14 15,0 0-6-15,0 0-6 0,0 0 5 16,0 0 4-16,0 0 6 15,0 0 25-15,0 0-10 0,0 0-2 16,0 0-13-16,0 0-13 16,0 0 13-16,0 0-20 15,0 0-183-15,0 0-139 0,0 0-25 16,0 0 26-16,0 0-7 16</inkml:trace>
  <inkml:trace contextRef="#ctx0" brushRef="#br0" timeOffset="2497">2414 1026 410 0,'0'0'105'0,"0"0"18"16,0 0-30-16,0 0 10 0,0 0 36 15,0 0 76-15,0 0-1 16,0 0-14-16,0 0-48 0,59 29-33 15,-1-25-37-15,0-4-2 16,0-11 1-16,1 0-12 0,5 4-22 16,1 0-2-1,6-1 12-15,1 5 9 0,12 3-20 16,6 0-11-16,14 0-10 16,0 3 5-16,6 1-28 0,-7-4 8 15,1 0-2-15,-1 0-8 16,-6-7 0-16,7 3 0 0,-7-3-10 15,-6 3 14-15,-1-3 1 16,-6-1-5-16,-6 1 15 0,-13 0-15 16,-7 0 9-16,-6 3-9 15,-7 0-3-15,-6 4 0 16,-39 0 3-16,45-3-3 16,-6 3-5-16,-39 0 11 0,46 0-12 15,-46 0 11-15,51 0 3 16,-51 0-1-16,46-4 4 0,-46 4-2 15,45-4-6-15,-45 4-3 16,45 0-1-16,-45 0-1 0,0 0 5 16,46 4 0-16,-46-4 0 15,45 0 18-15,-45 0-21 16,45 0-4-16,-45 0 18 0,45-4-11 16,-45 4-4-16,0 0 4 15,0 0 0-15,46 4 6 16,-46-4 0-16,0 0 34 0,0 0-4 15,0 0-20-15,0 0-3 16,0 0-13-16,0 0-28 16,0 0-34-16,-52-36-8 0,52 36 5 15,-52-26 3-15,52 26-10 16,0 0 16-16,-52-43-16 0,52 43 37 16,0 0 23-16,-38-40 8 15,38 40-6-15,0 0-6 0,0 0-7 16,0 0 15-16,0 0 30 15,0 0 37-15,0 0 3 0,0 0 29 16,0 0-26 0,32 47-21-16,-32-47-7 0,45 44-4 15,-45-44-13-15,59 40-3 16,-14-15-7-16,-45-25 2 0,52 15-12 16,-52-15 13-16,0 0-10 15,38 14 4-15,-38-14 27 0,0 0 20 16,0 0 14-16,0 0-22 15,0 0-18-15,0 0 3 0,-25 55-4 16,-8-8-21-16,-6 0 3 16,1-7-3-16,-8 0 2 15,-6-3-26-15,7-1-243 0,0-3-340 16,-13-4-258-16</inkml:trace>
  <inkml:trace contextRef="#ctx0" brushRef="#br0" timeOffset="3365">1456 371 455 0,'0'0'123'15,"0"0"-10"-15,0 0-17 0,0 0 57 16,0 0-14-16,0 0 26 15,0 0 4-15,0 0-33 16,0 0-25-16,0 0-7 0,0 0-46 16,0 0 43-16,-45 18 3 15,45-18-42-15,0 0-27 0,0 0-12 16,-45 51 19-16,19-14 39 16,26-37 1-16,-7 36-27 15,7-36-16-15,0 0 8 16,0 0-26-16,52 33 1 0,-6-19-37 15,-8-10 19-15,-5-8 3 16,-33 4 1-16,51-29-16 16,-51 29 8-16,46-54 16 0,-14 3-16 15,-12-8-16-15,-1 5 16 16,-13-1 9-16,-6 12-2 16,0 43-19-16,-19-44 5 0,19 44 9 15,-45-18-5-15,-1 18 0 16,1 18 8-16,0 7 11 15,0 8 17-15,45-33-8 16,-52 58-35-16,26-7 43 0,6-7 37 16,14-4-16-16,19 0 8 15,6 0-2-15,14-4-16 0,6-3-37 16,6 4 6-16,7-8 3 16,-1 0-4-16,-5 0-7 15,-7-4 20-15,-7 1 4 0,-13 3 27 16,-12 7 13-16,-7 1-25 15,-13 3-26-15,-13-4 0 0,0 1-13 16,-6-5-5 0,6 1-10-16,26-33 7 0,-39 33-88 15,39-33-121-15,0 0-195 16,0 0-371-16</inkml:trace>
  <inkml:trace contextRef="#ctx0" brushRef="#br0" timeOffset="3777">2227 502 890 0,'0'0'282'0,"0"0"-1"16,0 0 10-16,0 0-34 0,0 0-74 15,0 0-84-15,58-14-24 16,7 3-34-16,-7 3-18 16,-6-3-20-16,0 4 10 15,-1 0-13-15,-12 3 3 0,-39 4-18 16,45-7 19-16,-45 7-102 16,0 0-167-16,0 0-184 0,0 0-90 15,0 0 6-15</inkml:trace>
  <inkml:trace contextRef="#ctx0" brushRef="#br0" timeOffset="4005">2434 546 679 0,'0'0'287'0,"0"0"39"16,-20 40-25-16,20-40-118 15,0 0-26-15,39 36-30 16,-6-7-24-16,5-10-66 0,1-1-23 16,0-7 3-16,-6-4-28 15,5 0 11-15,-38-7-207 0,46-3-113 16,-7-8-83-16,-39 11-19 16</inkml:trace>
  <inkml:trace contextRef="#ctx0" brushRef="#br0" timeOffset="4741">1366 513 432 0,'0'0'64'0,"0"0"14"15,0 0-19-15,0 0-16 16,0 0-39-16,-7-44 20 0,7 44-22 15,0 0 2-15,0-43-4 16,0 43-9-16,7-51 2 0,-7 51-1 16,0-51 30-16,0 51-26 15,-7-48 16-15,7 48 1 16,0 0 59-16,0 0 10 16,0 0-14-16,0 0-2 0,0 0 20 15,-71 11 49-15,19 11-20 16,52-22 2-16,-51 44 13 15,51-44 7-15,-52 58-39 0,52-58-48 16,-46 51 26-16,46-51 28 16,-25 51 10-16,25-51-21 0,-13 36-4 15,13-36-9-15,0 0-26 16,0 0-19-16,45 26-7 16,-6-19-20-16,0-7 2 0,-7-11-15 15,-32 11 19-15,45-18-14 16,-45 18 12-16,39-25-32 15,-39 25 38-15,0 0-30 16,0 0 15-16,0 0-3 0,0 0-3 16,0 0-31-16,0 0-151 15,39-37-220-15,-39 37-135 0,0 0-72 16</inkml:trace>
  <inkml:trace contextRef="#ctx0" brushRef="#br0" timeOffset="5330">2900 488 675 0,'0'0'201'16,"0"0"32"-16,0 0 32 15,0 0 22-15,52-11-45 16,-1 3-13-16,-5 1-72 0,6 0-5 16,-1 0-63-16,8-1-20 15,-8 1-56-15,8-4-6 0,-14 7-4 16,-45 4 10-16,52-3 0 15,-52 3-35-15,0 0-130 16,0 0-296-16,0 0-202 0</inkml:trace>
  <inkml:trace contextRef="#ctx0" brushRef="#br0" timeOffset="5673">3612 0 1070 0,'0'0'291'0,"0"0"69"16,0 0-16-1,0 0-42-15,0 0-84 0,0 0-48 16,0 0-23-16,45 62-21 15,-25-8-27-15,-1-6 6 0,1 6-2 16,-8-3-39-16,1 0-6 16,0-4-24-16,0 1-14 15,0-8-3-15,-13-40-14 0,26 51 2 16,-6-19-11-16,-20-32 20 16,0 0-23-16,19 41 15 0,-19-41-43 15,0 0-107-15,0 0-165 16,0 0-275-16,0 0-320 15</inkml:trace>
</inkml:ink>
</file>

<file path=ppt/ink/ink19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5:40.054"/>
    </inkml:context>
    <inkml:brush xml:id="br0">
      <inkml:brushProperty name="width" value="0.1" units="cm"/>
      <inkml:brushProperty name="height" value="0.1" units="cm"/>
      <inkml:brushProperty name="color" value="#3165BB"/>
      <inkml:brushProperty name="fitToCurve" value="1"/>
    </inkml:brush>
  </inkml:definitions>
  <inkml:trace contextRef="#ctx0" brushRef="#br0">753 357 516 0,'0'0'130'0,"0"0"51"16,0 0 26-16,0 0-56 16,0 0-37-16,0 0-32 0,9-11-15 15,-9 11-57-15,16-11 2 16,-4-2 11-16,-3 2-28 0,-9 11 12 16,15-19-5-16,-3 0-7 15,-2 0 8-15,2-3 12 0,-1-2-7 16,-1 2 16-16,2 0-58 0,-6 3 40 15,-6 19-34-15,9-21 53 16,-3 8-18-16,-6 13 12 0,0 0-9 16,0 0 10-16,0 0 8 15,-18 0-37-15,0 5 23 16,-4 3-20-16,-2 4-2 0,-3 2 15 16,-7 3-10-16,-2 2-10 15,-6 2-14-15,-1 2 56 0,-3 1-29 16,4 0-19-16,2 0 19 15,1-4 24-15,8-1-24 0,4-3-22 16,3-5 50-16,9-2-40 16,2-4 6-16,13-5 29 0,-12 7-26 15,12-7-8-15,0 0 3 16,0 0 39-16,0 0-44 0,12 5 5 16,7-1 20-16,-1-4-20 0,3 0 32 15,0-2-49 1,1 2 25-16,2 2-7 0,-3-1 37 15,1 5-38-15,-1-1 11 0,0 1 39 16,-6 3-55-16,0 3 36 16,-5 0-18-16,-4 5 20 0,-3 0-37 15,-6 2 1-15,-3 1 21 16,-4 1-5-16,-2-1 7 0,-3 1-9 16,-3 0-12-16,3-5 9 15,-1 1 8-15,5-4-8 0,11-13 5 16,-16 11 2-16,16-11-19 0,0 0 12 15,0 0 11-15,0 0 36 16,0 0 6-16,3 13-9 16,-3-13 11-16,18 6 2 0,4-2 23 15,5-3-47-15,3 1-9 16,7-2 7-16,-1-2 20 0,7-1-4 16,-4 0-31-16,1-2-13 15,-4-1 6-15,-6 3 0 0,-5-1-1 16,-4 1-8-16,-3 0-18 0,-2-2-130 15,-1-1-127-15,-15 6-136 16,18-10-48-16</inkml:trace>
  <inkml:trace contextRef="#ctx0" brushRef="#br0" timeOffset="540">1546 444 627 0,'0'0'83'15,"0"0"71"-15,0 0 35 16,0 0 3-16,0 0-41 0,0 0-24 16,0 0 29-16,0 0 22 0,0 0-53 15,0 0-61-15,0 0-19 16,-18 12-21-16,-3-4-3 15,2-6-9-15,-2-2-2 0,0-2-28 16,3-1 12-16,6-6-12 16,12 9 9-16,-15-20 4 0,9-2-8 15,6-1 15-15,6 3-2 0,0 1 14 16,3 6-9-16,-9 13-10 16,21-11 0-16,0 8 16 0,-2 6-3 15,2 9 13-15,3 2-11 16,-3 6-5-16,4-1 17 0,-1 2-22 15,0-1-13-15,4 2 18 0,-4-3-14 16,0-2 9-16,-3-1 0 16,1-3 10-16,-7-2-56 15,-15-11-151-15,15 6-199 0,-15-6-125 16</inkml:trace>
  <inkml:trace contextRef="#ctx0" brushRef="#br0" timeOffset="776">1683 311 1088 0,'0'0'294'0,"0"0"30"0,-12 1-1 0,-6 9-89 15,-1 6-91-15,-2 6-57 16,0 4-35-16,-3 4-27 15,-1 5-10-15,1-1-14 0,-3 2 5 16,6-2-5-16,-1-2-27 16,1-3-249-16,9-7-243 0,-1-3-123 15</inkml:trace>
  <inkml:trace contextRef="#ctx0" brushRef="#br0" timeOffset="1216">1920 609 993 0,'0'0'266'15,"0"0"56"-15,0 0-15 0,0 0-39 16,0 0-93-16,0 0-84 0,0 0-52 16,0 0-2-16,9-11-23 15,0-5-17-15,0-1 3 16,0-2-5-16,-3-3 9 0,1 2 11 16,2-2-21-16,-3-1-5 15,-3 3 16-15,3 3 4 0,-3 3-9 16,-3 14-3-16,0 0 13 0,0 0-4 15,0 0-12-15,0 0 24 16,-9 22-7-16,0 4-11 0,3 0-5 16,3-1 25-16,3 1-15 15,3-2-5-15,3-4-4 0,3-5 4 16,-9-15 11-16,15 17-11 0,3-6-25 16,-2-4-117-16,-16-7-106 15,15-2-166-15,-15 2-48 16,0 0-69-16</inkml:trace>
  <inkml:trace contextRef="#ctx0" brushRef="#br0" timeOffset="1424">2066 266 1643 0,'-15'-12'407'0,"15"12"13"0,0 0-89 15,0 0-132-15,0 0-69 16,0 0-69-16,0 0-17 16,0 0-17-16,0 0-17 0,0 0-10 15,0 0-135-15,0 0-201 0,0 0-362 16,0 0-183-16</inkml:trace>
  <inkml:trace contextRef="#ctx0" brushRef="#br0" timeOffset="1976">2230 85 626 0,'0'0'191'15,"0"0"53"-15,0 0-21 0,0 0 103 16,0 0-86-16,0 0-86 16,-12 19-42-16,6-2-40 0,0-2-25 15,6-1-8-15,0-14 10 16,3 17 2-16,-3-17-25 0,15 14-20 16,0-7-3-16,3-6 13 15,1-2-9-15,-1-3-11 0,-3-3 18 16,3-1-14-16,-3-6 14 15,-3 0-22-15,-5-1 18 16,-1-5-15-16,-3-1-1 0,-6 0-4 16,3 1 10-16,-3 1 103 15,-7 2-25-15,10 17-26 0,-18-8-2 16,-3 9-16-16,-3 6-20 16,-4 5-6-16,4 5-15 0,3 2 4 15,3 2 3-15,5-5-202 16,13-16-269-16,-6 21-238 0</inkml:trace>
  <inkml:trace contextRef="#ctx0" brushRef="#br0" timeOffset="3139">0 941 273 0,'0'0'89'0,"0"0"46"0,0 0-1 16,15-5-16-16,0 1 7 0,3 3 46 15,3 1-7 1,4-2 51-16,11 2-13 0,4-2-18 15,15-1-52-15,9-2 16 0,15-1 22 16,15 1 21-16,15 0-57 16,10 0-28-16,8 0-40 0,10 3 14 15,3 0-37-15,2-1-9 16,1 0-12-16,0-1-22 0,-3 1 6 16,-7 0 18-16,-5-3-35 15,-6-1 11-15,-7 3 3 0,-2-3 9 16,-10-2-18-16,-9-1-1 0,-12 3 4 15,-12-2-3-15,-12 3 6 16,-16 1-6-16,-12-1 10 16,-8 3 5-16,-7 1-9 0,-3 0 0 15,-12 2 0-15,9 0-3 16,-9 0-7-16,0 0 6 0,0 0-2 16,0 0 12-16,0 0-2 0,0 0 2 15,0 0 0-15,0 0-9 16,0 0-7-16,0 0 4 0,0 0 6 15,0 0 6-15,0 0-3 16,0 0 1-16,10 0-4 0,-10 0-4 16,0 0-2-16,0 0-4 0,0 0 10 15,0 0 0-15,12-3 15 16,-12 3-19-16,0 0 4 16,0 0 4-16,0 0-4 0,0 0 0 15,0 0 8-15,0 0-1 16,0 0-18-16,0 0 0 0,0 0 5 15,0 0-76-15,0 0-133 0,-16 3-145 16,16-3-145-16,-21 6-47 16,6-3 17-16</inkml:trace>
  <inkml:trace contextRef="#ctx0" brushRef="#br0" timeOffset="4448">1325 1165 617 0,'0'0'154'16,"0"0"-16"-16,0 0 10 0,0 0-32 16,-25 20-11-16,25-20-20 0,0 0 5 15,-21 19-7-15,21-19-7 16,-24 12-33-16,24-12-12 0,0 0 28 16,-25 7-22-16,25-7-44 0,0 0 2 15,-24-11 37-15,24 11-22 16,0 0-27-16,-15-25 19 15,9 3-6-15,6-1 4 0,0 5-4 16,0 18 0-16,3-22-6 16,-3 22 15-16,0 0-33 0,21-16 28 15,-21 16 22-15,27 9-22 0,-6 3-14 16,1 7 6-16,-4 5 11 16,0 3 14-16,1 2 69 0,2-1-17 15,-3 2 29-15,0-3-55 16,1-3-12-16,-1-4-5 0,0-2 3 15,-18-18-29-15,15 20 18 16,-15-20-13-16,16 10-14 0,-16-10 17 16,0 0-12-16,0 0 11 15,0 0-24-15,0 0-84 0,0 0-70 16,0 0-110-16,3-18-15 16,-3 18-9-16,0 0-1 0,0 0-35 15</inkml:trace>
  <inkml:trace contextRef="#ctx0" brushRef="#br0" timeOffset="4724">1458 1135 809 0,'0'0'194'15,"0"0"70"-15,0 0 6 0,0 0-23 16,-15 21-72-16,0 0 0 0,3 3-13 16,-3 0-24-16,-1 3-1 15,-2-2-66-15,3 3-20 0,-3-4-31 16,-1 1-2-16,4-2-15 16,0-1 17-16,0-2-24 15,0-3-73-15,15-17-140 0,-15 17-171 16,15-17-112-16,0 0-36 0</inkml:trace>
  <inkml:trace contextRef="#ctx0" brushRef="#br0" timeOffset="5788">1601 1551 672 0,'0'0'153'0,"0"0"12"16,0 0-8-16,0 0 18 15,12-18-56-15,-12 18-3 0,9-16 9 16,-9 16-74-16,10-17-16 16,-10 17-15-16,12-21-15 0,-12 21-8 15,9-21 17-15,0 6-1 16,-9 15-27-16,9-24 5 0,-3 2-38 16,3 0-4-16,-3 1-26 15,0-1 39-15,0 3 10 0,-6 19 28 16,6-20-10-16,-6 20 13 0,0 0-22 15,0 0 28-15,0 0-1 16,0 0-1-16,0 0 68 0,0 0 36 16,3 27 9-16,-3-5-4 15,-3-1 2-15,1 1 17 0,2-3-50 16,2-2-18-16,1 2 1 0,1-6-31 16,-4-13-12-16,15 19 3 15,0-7 8-15,-15-12-16 16,18 11-20-16,0-3 16 0,-6-3-5 15,-12-5-9-15,0 0-9 16,16 3 13-16,-16-3-3 0,0 0-12 16,0 0-92-16,0 0-109 0,0 0-127 15,0 0-144-15,0 0-36 16</inkml:trace>
  <inkml:trace contextRef="#ctx0" brushRef="#br0" timeOffset="6207">1668 1202 743 0,'0'0'206'0,"0"0"-18"0,0 0 14 16,0 0-54-16,0 0-12 16,0 0-68-16,0 0-30 15,0 0-8-15,0 0-6 0,18 19-34 16,-18-19 35-16,0 0-39 16,0 0 20-16,18 5-13 0,-18-5 39 15,0 0-25-15,0 0-7 0,13-19-4 16,-5 2 4-16,-8 17 9 15,0-20-1-15,0 20 4 0,-2-20-4 16,2 20 8-16,0 0 19 16,-10-16-13-16,10 16 14 0,0 0 24 15,0 0-40-15,-15 10-5 0,15-10 19 16,0 0-23-16,-12 19 3 16,12-19-26-16,-9 15-184 15,9-15-171-15,0 0-150 0</inkml:trace>
  <inkml:trace contextRef="#ctx0" brushRef="#br0" timeOffset="6820">2133 1035 587 0,'0'0'179'0,"0"0"4"16,0 0 85-16,0 0-27 0,0 0-95 0,0 0 52 15,0 0-27 1,0 0-59-16,24-12-37 0,-6 7-26 15,4-1 2-15,-4 3 1 0,0-2-7 16,3 2-6-16,-2-1-36 16,-1 3 12-16,0-3-15 0,-18 4-15 15,21-2 18-15,-21 2-3 0,0 0-8 16,0 0-71-16,0 0-195 16,0 0-195-16,0 0-49 0</inkml:trace>
  <inkml:trace contextRef="#ctx0" brushRef="#br0" timeOffset="7159">2333 943 840 0,'15'-17'197'0,"-15"17"75"16,0 0-22-16,19-11 5 16,-19 11-66-16,0 0-16 0,18-5-10 15,-18 5 4-15,12 3-11 16,-12-3-50-16,12 14 3 0,-12-14-11 16,6 19-28-16,-3-2 14 15,-3-17-22-15,4 26 3 0,-2-6-24 16,-2-1-15-16,0-19-2 15,0 21-24-15,4-3 12 0,-4-18-12 16,0 17 0-16,0-17 2 0,0 0-126 16,0 0-147-16,0 0-210 15,0 0-273-15,0 0-74 0</inkml:trace>
  <inkml:trace contextRef="#ctx0" brushRef="#br0" timeOffset="8564">662 1045 688 0,'0'0'167'0,"15"-2"15"15,-15 2-70-15,19-3-15 0,-19 3 30 16,15-4-35-16,-15 4 7 15,15-1-6-15,-15 1-52 0,15-4 1 16,0 1-34-16,-15 3-2 16,16-5 5-16,-1-2-6 0,-3 0 12 15,-3-1 11-15,0 3 15 16,-9 5 20-16,12-9 11 0,-12 9 28 16,0 0 6-16,0 0-32 0,0 0-12 15,0 0-3-15,0 0-27 16,0 0-1-16,0 0-33 15,0 0 8-15,0 0 0 0,-12 0-8 16,0 2 0-16,-6 3 18 16,-1 2-34-16,-2 4 13 0,-3-2 11 15,-3 1-18-15,2 1 13 16,-5-1 6-16,2 0-15 0,4 1 6 16,0 0-4-16,3 0 0 15,6-3 4-15,15-8 7 0,-19 5-7 16,19-5-7-16,0 0 13 15,0 0-10-15,0 0 12 0,0 0-8 16,-12 11-9-16,12-11-1 0,0 0 4 16,0 0 14-16,0 0-15 15,0 0 7-15,0 0 12 0,0 0-6 16,0 0-6-16,0 0 17 16,0 0-20-16,9 15-6 15,-9-15 4-15,15 14 1 0,0-9 9 16,1 3-8-16,2-4 6 15,0-1 2-15,4 1-5 0,-7 2 0 16,3 1 0-16,0-2 10 16,-3 2-21-16,0 2 11 0,-2-4 8 15,2 3-15-15,0 1 12 0,-3-3-1 16,0 5-10-16,1-4 8 16,-1-2-7-16,0-2 8 0,-12-3 13 15,0 0-13-15,15 5-13 16,-15-5 6-16,9 4 7 15,-9-4 2-15,0 0 1 0,0 0 7 16,0 0-9-16,-9 10-7 16,-3 0-3-16,-3-3 17 0,-3 3-11 15,-4 1 0-15,-5 1-10 16,2-2 12-16,-2 2 2 0,3 0 0 16,0 0-4-16,2 0 0 0,4-2-4 15,0-2-2-15,3-1-1 16,15-7 19-16,-9 9-17 0,9-9 8 15,0 0-3-15,0 0 6 16,-10 10-6-16,10-10 3 16,0 0 10-16,-3 14-13 0,3-14-4 15,0 0-10-15,0 12 10 16,0-12 20-16,0 0-16 0,0 0 0 16,7 12 0-16,-7-12 4 15,0 0 16-15,0 0-16 0,12 10 6 16,0-2-2-16,0-4 2 15,0 0-6-15,3 1 23 0,4-2-30 16,-4-1 7-16,6 1 28 0,3 0 8 16,3-1-24-16,7-2-11 15,0 4-1-15,-1-4 8 16,4 0-8-16,-4-4-57 0,-3 2-280 16,0-3-412-16</inkml:trace>
</inkml:ink>
</file>

<file path=ppt/ink/ink19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5:49.686"/>
    </inkml:context>
    <inkml:brush xml:id="br0">
      <inkml:brushProperty name="width" value="0.1" units="cm"/>
      <inkml:brushProperty name="height" value="0.1" units="cm"/>
      <inkml:brushProperty name="color" value="#3165BB"/>
      <inkml:brushProperty name="fitToCurve" value="1"/>
    </inkml:brush>
  </inkml:definitions>
  <inkml:trace contextRef="#ctx0" brushRef="#br0">0 41 578 0,'0'0'140'0,"0"0"100"16,0 0 38-16,0 0-46 0,18 2-46 16,1-4-18-16,5-1-23 15,0-1-7-15,4-1-43 16,2 0-25-16,0 0-32 0,1 0-6 16,-4-1-15-16,3 3-13 15,-5 1-4-15,-1 0 0 0,-5 1 8 16,-8 1-8-16,-11 0-32 0,0 0-38 15,0 0-122-15,0 0-184 16,0 0-51-16,-11 19-3 0</inkml:trace>
  <inkml:trace contextRef="#ctx0" brushRef="#br0" timeOffset="208">73 145 1004 0,'0'0'296'0,"0"0"34"16,0 0 3-16,0 0-63 0,0 0-74 16,21 0-53-16,-2 0-44 15,-1-1-49-15,0 1-30 0,0-2-5 16,4-2 0-16,-4 4-23 0,3 0 8 16,-3-1-79-16,-3 1-149 15,1 0-168-15,-4-2-142 0,-12 2-44 16</inkml:trace>
</inkml:ink>
</file>

<file path=ppt/ink/ink19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6:40.038"/>
    </inkml:context>
    <inkml:brush xml:id="br0">
      <inkml:brushProperty name="width" value="0.1" units="cm"/>
      <inkml:brushProperty name="height" value="0.1" units="cm"/>
      <inkml:brushProperty name="color" value="#3165BB"/>
      <inkml:brushProperty name="fitToCurve" value="1"/>
    </inkml:brush>
  </inkml:definitions>
  <inkml:trace contextRef="#ctx0" brushRef="#br0">0 102 770 0,'0'0'159'0,"0"0"7"0,0 0 40 16,0 0-32-16,0 0 16 15,0 0-32-15,0 0-47 16,0 0-22-16,0 0-17 0,9 0-13 16,-9 0-41-16,0 0-7 0,0 0-28 15,3-13-6-15,3-1 10 16,-6 14 13-16,9-19 10 0,3 6-20 16,-12 13 4-16,16-17 2 0,-16 17-13 15,15-16 0-15,-15 16 17 16,15-10-17-16,-15 10 36 0,0 0 22 15,15 8 23-15,-2 8 7 0,-11 5-8 16,-2 3-21-16,-2 3 10 16,-4 2 7-16,-4 0-9 0,4 1-19 15,-6-2-31-15,3 1-6 16,-3-3 9-16,6-4 5 16,0-5-3-16,-1-3 0 0,7-14-17 15,-2 11 15-15,2-11 10 0,0 0 13 16,0 0 4-16,0 0 3 15,0 0-21-15,9-17-19 0,0-5 0 16,9-7 14-16,0-4-7 0,6-4 0 16,-5-1-10-16,2 6-4 15,-6 3 11-15,3 5 3 0,-2 4 0 16,-4 6-15-16,-12 14 15 0,9-14 7 16,-9 14-7-16,0 0-10 15,0 0 15-15,15 0 14 0,-15 0 0 16,18 7-2-16,-18-7 16 15,16 16-8-15,-7-1 18 0,-1 2 0 16,-1 0 19-16,2 2 3 16,0 1-15-16,0-1-7 0,-3-2 4 15,3 0-3-15,-5 2-7 0,1-4-3 16,1-1-19-16,-6-14-5 16,6 15 0-16,-6-15 4 0,4 14 7 15,-4-14 4-15,0 0-8 0,0 0-4 16,0 0 0-16,0 0-2 15,0 0-1-15,0 0-3 16,0 0-2-16,0 0 5 0,0 0-2 0,0 0-1 16,0 0-7-16,0 0 2 15,0 0-2-15,0 0-4 16,0 0-3-16,0 0 0 0,0 0 7 16,0 0 6-16,6 17-1 0,-6-17-5 15,0 0-88-15,0 16-102 16,0-16-146-16,0 0-208 0,6 20-143 15,-6-5-4-15</inkml:trace>
</inkml:ink>
</file>

<file path=ppt/ink/ink19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6:48.313"/>
    </inkml:context>
    <inkml:brush xml:id="br0">
      <inkml:brushProperty name="width" value="0.1" units="cm"/>
      <inkml:brushProperty name="height" value="0.1" units="cm"/>
      <inkml:brushProperty name="color" value="#3165BB"/>
      <inkml:brushProperty name="fitToCurve" value="1"/>
    </inkml:brush>
  </inkml:definitions>
  <inkml:trace contextRef="#ctx0" brushRef="#br0">0 0 339 0,'0'0'76'16,"0"0"-25"-16,0 0 2 0,0 0 1 15,0 0-33-15,0 0-54 16,0 0 59-16,0 0 41 0,0 0 14 16,18 3 23-16,0-1-44 15,7 3-18-15,8-1-7 16,6-1 32-16,13 1-16 0,9-1-12 15,12-1 13-15,6-1-5 16,9-1-23-16,3 0-15 0,0 2 38 16,3 0 50-16,1-1-53 0,-1 3-21 15,0 1 20-15,3 0-34 16,1-1-16-16,-4 0 1 0,0 2 27 16,0-3-18-16,-6-1-19 15,0 2 19-15,-6-4 8 0,-3 0-11 16,-3 3-5-16,-6-1 25 0,-6-1-1 15,-6 1-31-15,-7-1 3 16,-5 1 22-16,-7 2-8 16,-2-6-1-16,-10 0 4 0,-2 4 40 15,-4-2 5-15,-3 2-8 0,-3-4-6 16,-15 2-15-16,12 0 15 16,0-2-22-16,-12 2-17 0,0 0 13 15,16-8-13-15,-16 8 0 16,15-5-7-16,-15 5-6 0,18-4 17 15,-3 2-24-15,0 1 42 0,-15 1-30 16,22 0 18-16,-7 0-24 16,0 0 27-16,-3 0-13 0,-12 0 7 15,18 0-23-15,-18 0 5 16,19 0 27-16,-19 0-30 16,15 0 23-16,-15 0-16 0,15-2 23 15,-15 2-29-15,0 0 34 0,15-2-34 16,-5 2 17-16,-10 0-12 15,0 0 13-15,0 0-2 0,15-2 9 16,-15 2-16-16,15 0-5 16,-15 0-3-16,0 0 22 0,15-1-3 15,-15 1-10-15,0 0 6 0,0 0-16 16,12 0 28-16,-12 0-24 16,0 0 28-16,0 0-25 0,0 0 13 15,0 0-10-15,0 0 19 16,0 0-22-16,0 0 6 0,0 0-13 15,0 0-53-15,0 0-140 16,0 0-80-16,0 0-94 0,0 0-54 16</inkml:trace>
  <inkml:trace contextRef="#ctx0" brushRef="#br0" timeOffset="1909">720 212 568 0,'0'0'182'15,"0"0"-5"-15,0 0 7 0,0 0-30 16,0 0-4-16,0 0-30 0,0 0 3 16,0 0-60-16,0 0-33 15,0 0 128-15,0 0-33 0,3 20-68 16,0 4-24-16,0 4-3 16,0 1 53-16,3 0-30 15,0-2-2-15,0 2-38 0,0-5-13 16,0 2 5-16,0-6 2 0,0 1-3 15,4-4 15-15,-7-5-8 16,-3-12-9-16,6 15-15 0,-6-15 9 16,3 10-9-16,-3-10-73 15,0 0-150-15,0 0-199 0,0 0-74 16</inkml:trace>
  <inkml:trace contextRef="#ctx0" brushRef="#br0" timeOffset="2464">325 610 320 0,'0'0'94'0,"0"0"-20"0,0 0 50 16,0 0 18-16,0 0-19 16,15-4-11-16,0 4-13 0,10 0 4 15,-1 0 14-15,9 0-53 16,7 6 75-16,5-3-30 16,10 0-39-16,3-1-17 0,5 0-27 15,1-1-11-15,0-1-30 0,0 2 19 16,-6-2-4-16,-1 0-7 15,-5 0 7-15,-3 0 13 0,-4 0-25 16,-8 0 12-16,-7-2 8 0,-6 1 9 16,-2-1-17-16,-7 2 6 15,-15 0-13-15,0 0 14 0,0 0 0 16,0 0-4-16,0 0-7 16,0 0 9-16,0 0-13 0,0 0-86 15,0 0-102-15,0 0-71 16,0 0-41-16,0 0-41 0</inkml:trace>
  <inkml:trace contextRef="#ctx0" brushRef="#br0" timeOffset="3680">729 841 285 0,'0'0'69'0,"0"0"8"15,0 0 15-15,0 0-1 0,0 0 7 16,0 0-8-16,0 0-41 15,0 0 0-15,15-13-11 0,-15 13-34 16,18-15 1-16,-6 1 0 0,1 6-2 16,-13 8-6-16,18-17 12 15,-18 17-5-15,15-15 7 16,-15 15-11-16,0 0 0 0,0 0 7 16,0 0 20-16,9-13 35 15,-9 13-38-15,0 0-27 0,0 0 15 16,0 0-17-16,0 0 25 0,-18-1-25 15,0 1 15-15,3 1-20 16,-1 1-2-16,-2 1-7 0,3 1 28 16,-3 0 0-16,-1 2-22 15,4-1 7-15,-3-1 6 0,6 3 3 16,12-7-3-16,-18 5-10 16,18-5 10-16,0 0 20 0,-12 5-29 15,12-5-1-15,0 0 21 16,0 0-11-16,0 0-11 0,0 0 24 15,0 0-25-15,0 0 3 16,0 0 18-16,0 0-23 0,0 0 14 16,0 0-3-16,0 0 0 0,0 0-1 15,0 0-4-15,12 14-4 16,-12-14 12-16,15 12 17 0,-15-12-10 16,18 11-13-16,-18-11 2 0,15 13 6 15,-15-13 5-15,13 15-7 16,-13-15 15-16,6 15-6 15,-6-1 19-15,0-14-22 0,-13 19 12 16,1-2-24-16,-6-3 6 16,0-1 14-16,0 3-14 0,-1-6 0 15,19-10 8-15,-18 15-19 0,18-15 19 16,0 0-13-16,0 0 5 16,-12 19 7-16,12-19 85 0,0 0-32 15,0 0-1-15,21 15-11 16,7-8-32-16,-4 0 8 0,-3-7-20 15,7 0 17-15,-4 0 6 0,0-3-15 16,-3 3-8-16,1-4 3 16,-4 4-34-16,-18 0 39 15,18-2-1-15,-18 2-17 0,0 0-2 16,0 0 2-16,0 0-153 16,15-7-107-16,-15 7-62 0</inkml:trace>
  <inkml:trace contextRef="#ctx0" brushRef="#br0" timeOffset="4483">1045 970 655 0,'0'0'87'16,"0"0"56"-16,0 0-28 15,0 0 0-15,0 0-47 0,0 0-53 16,0 0 1-16,0 0-5 0,0-15-18 16,0 15 30-16,0 0-33 15,0 0-16-15,0 0 0 16,0 0-3-16,-3-19 31 0,3 19-31 15,6-20 29-15,-6 20-25 16,6-18 21-16,-6 18 4 0,0 0 0 16,0 0 0-16,0 0 7 0,0 0 1 15,19-13 2-15,-19 13 4 16,0 0 0-16,0 0 10 0,0 0-18 16,0 0 33-16,0 0-11 15,15 19-11-15,-15-19 12 0,2 22-15 16,-7 0 41-16,5-22-23 0,-12 26-18 15,12-26-23-15,-10 19 25 16,10-19-24-16,0 0 3 16,0 0 19-16,0 0 22 0,0 0 7 15,0 0 46-15,0 0 10 16,0 0-46-16,0 0-22 0,0 0-15 16,0 0-3-16,22-14-5 0,-7-5-15 15,3 0 9-15,-6 0 3 16,0 1 9-16,-3 6-24 0,-9 12 18 15,9-16 6-15,-9 16-10 16,0 0-12-16,0 0 2 0,6-13 1 16,-6 13-1-16,0 0 3 0,0 0-21 15,0 0 44-15,0 0-42 16,0 0 22-16,0 0 4 0,-18 17-10 16,18-17 15-16,-9 18-13 15,9-18 20-15,-6 18-8 0,6-18 22 16,0 0-15-16,3 20 11 15,-3-20-16-15,6 15-3 0,-6-15 25 16,0 0-18-16,9 19 38 16,-9-19-11-16,0 0-6 0,13 18-13 15,-13-18-17-15,0 0 3 0,15 9-8 16,-15-9 4-16,12 7-7 16,-12-7 8-16,0 0-3 0,0 0 3 15,0 0 11-15,0 0-27 0,0 0-17 16,0 0-207-1,0 0-110-15,0 0-60 0,0 0-14 16</inkml:trace>
  <inkml:trace contextRef="#ctx0" brushRef="#br0" timeOffset="5240">1255 1059 641 0,'0'0'82'0,"0"0"1"0,0 0 19 16,9-19-26-16,-9 19-13 16,12-22-42-16,-3 5-3 0,0 0-1 15,0 3-4-15,0-1-25 16,-2 1 16-16,-7 14-4 0,8-15 10 15,-8 15-10-15,0 0 47 0,0 0 16 16,0 0-16-16,0 0 62 16,0 0-26-16,-2 19-28 15,-4-2-5-15,-1 0-18 0,7-17 30 16,-6 24-19-16,0-7-28 16,6-17-10-16,-3 17 1 0,3-17 30 15,0 0 0-15,6 19-7 0,-6-19-14 16,0 0 4-16,0 0-56 15,0 0-121-15,0 0-132 0,0 0-81 16,0 0-87-16</inkml:trace>
  <inkml:trace contextRef="#ctx0" brushRef="#br0" timeOffset="5481">1340 873 984 0,'0'-14'141'16,"0"14"50"-16,0 0-12 0,0 0-43 16,0 0-54-16,0 0-38 15,0 0-24-15,0 0-13 16,0 0 1-16,0 0-8 0,0 0-179 15,0 0-177-15,0 0-65 16</inkml:trace>
  <inkml:trace contextRef="#ctx0" brushRef="#br0" timeOffset="6585">1118 647 282 0,'0'0'53'16,"0"0"15"-16,0 0-6 15,0 0 10-15,0 0-2 0,0 0 3 16,18-1 5-16,-18 1-34 0,15 0 5 15,-15 0 18-15,19-2-24 16,-4 0-5-16,3-1 0 0,0 1-7 16,1 1 25-16,-2-1 2 15,2 2 1-15,5 0-22 0,-3 0-6 16,-2 3 22-16,-1-1-50 0,0 3 32 16,1-3-19-16,-1-1-11 15,-6 3-17-15,-12-4 15 16,15 3-8-16,-15-3-4 0,0 0 17 15,12 4-1-15,-12-4-7 16,0 0 3-16,0 0 4 0,0 0 7 16,0 0 62-16,0 0-22 0,0 0-44 15,0 0 9-15,0 0-12 16,0 0-7-16,0 0-6 0,0 0 11 16,0 0-10-16,0 0 1 0,0 0-12 15,0 0-152-15,0 0-131 16,0 0-45-16</inkml:trace>
</inkml:ink>
</file>

<file path=ppt/ink/ink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3:34.477"/>
    </inkml:context>
    <inkml:brush xml:id="br0">
      <inkml:brushProperty name="width" value="0.1" units="cm"/>
      <inkml:brushProperty name="height" value="0.1" units="cm"/>
      <inkml:brushProperty name="fitToCurve" value="1"/>
    </inkml:brush>
  </inkml:definitions>
  <inkml:trace contextRef="#ctx0" brushRef="#br0">375 517 1260 0,'0'0'377'0,"39"0"13"0,-39 0-90 15,0 0-63-15,26 3-61 16,-26-3-21-16,0 0-29 0,0 0-2 16,0 0-24-16,0 0-25 15,0 0-20-15,0 0-19 16,0 0-13-16,0 0-23 15,0 0 10-15,0 0-7 0,-45 15-7 16,6 7-2-16,0 7 6 16,-6 11 14-16,12 3-14 15,1 12 0-15,0 7 18 0,6 7 17 16,6 0 6-16,7 8 0 16,7-12-19-16,6-3 13 0,-7 0-6 15,7-15-21-15,7-10 4 16,-7-37 3-16,-7 43-11 15,7-43-11-15,0 0 15 0,-6 40-8 16,6-40-19-16,0 0-86 16,0 0-38-16,-52 29-52 0,52-29-96 15,0 0-127-15,-45 8-159 16,45-8-127-16</inkml:trace>
  <inkml:trace contextRef="#ctx0" brushRef="#br0" timeOffset="216">90 1081 1102 0,'7'-44'281'0,"-7"44"29"16,0 0 26-16,0 0-32 0,58-29-69 15,-6 11-72 1,6 10-55-16,0 5-41 0,1-5-43 15,-7 1-40-15,-7 0-118 16,-45 7-181-16,58-22-246 0,-13 4-163 16</inkml:trace>
  <inkml:trace contextRef="#ctx0" brushRef="#br0" timeOffset="516">1223 469 2224 0,'0'0'331'0,"-32"-18"-62"16,32 18-59-16,-58 22-66 0,12 11-39 15,1 10-9-15,0 19 33 16,6 4-17-16,6 3-48 0,8 7-11 15,5 4-30-15,7 0 8 16,13-3-27-16,7-8-8 16,6-3 6-16,6-8-82 0,0-7-97 15,1-8-76-15,-20-43-137 16,39 44-240-16,-39-44-83 16,45 26 25-16</inkml:trace>
  <inkml:trace contextRef="#ctx0" brushRef="#br0" timeOffset="1028">1573 859 1792 0,'0'0'346'15,"0"0"-59"-15,0 0-68 16,0 0-62-16,0 0-69 0,0 0-34 15,0 0-15-15,0 0 14 16,-33-40-29-16,33 40-24 0,7-37 0 16,-7 37 12-16,32-29-6 15,1 11-19-15,-33 18 7 16,32-7 20-16,-32 7-4 0,39 7-10 16,-39-7 16-16,0 0 3 15,32 36 1-15,-32-36-15 0,20 55 11 16,-14-15-8-16,-6-40-13 15,0 47 11-15,0-47 6 16,0 0-12-16,-6 40-9 16,6-40 15-16,0 0 1 0,0 0-2 15,0 0 12-15,0 0 2 16,0 0-19-16,51-25-3 0,-12-12 11 16,7-6 0-16,-14-1-21 15,0 8 24-15,-12 3 38 16,-20 33 8-16,0 0-4 0,0 0-18 15,0 0 5-15,0 0 11 16,0 0-14-16,13 51 1 0,-7-4 23 16,7 1-52-1,13 2-2-15,0-2 12 0,6-8-22 16,7-4-108-16,6-3-172 16,-45-33-256-16,52 29-285 0,-7-3-92 15</inkml:trace>
  <inkml:trace contextRef="#ctx0" brushRef="#br0" timeOffset="1384">2809 1073 1892 0,'0'0'340'16,"7"-43"-39"-16,-7 43-49 15,0 0-74-15,0 0-78 0,0 0-41 16,-46-26-16-16,46 26-20 16,0 0-1-16,0 0-7 15,-13-36-10-15,13 36-23 0,0 0 15 16,33-37 8-16,-33 37-13 16,39-18-5-16,-39 18 19 0,0 0 12 15,51 4 13-15,-51-4 16 16,0 0 13-16,39 54-11 15,-26-3-17-15,-6-7-7 16,-14 7-2-16,-6-11-18 0,-6-3-5 16,-1 3 7-16,20-40-85 15,-32 43-117-15,32-43-171 16,0 0-231-16,0 0-147 0,0 0-9 16</inkml:trace>
  <inkml:trace contextRef="#ctx0" brushRef="#br0" timeOffset="1944">3366 669 1884 0,'0'0'297'0,"0"0"-35"0,0 0-72 15,39 15-58-15,-39-15-14 16,39 36-42-16,-1-7-47 0,-38-29-5 15,52 37-10-15,-7-15 1 16,-12-8-25-16,-33-14-24 16,39 0-34-16,-39 0-70 0,0 0-29 15,32-36 27-15,-6-1 44 16,-13-3 17-16,-7-3 50 16,-6 3 21-16,7 7 21 0,-7 4 97 15,0 29 38-15,6-26-8 16,-6 26-51-16,0 0-39 15,0 0-22-15,0 0-17 0,13 30-7 16,0 13 16-16,13 8-29 16,0 11 34-16,13 11 15 0,6 7 12 15,13 11 11-15,7 7 19 16,6 0-41-16,-6 4 10 16,-7-3-4-16,-12-1-12 0,-8-11-9 15,-25-3 12-15,-19-8 6 16,-13-10-15-16,-20-12-15 0,-20-10-1 15,-18-11-5 1,-1-19-8-16,-13-6 0 0,7-16 8 16,7-10-8-16,5-15-7 15,8-18 7-15,5-14 13 0,21-22-16 16,5-8-6-16,7-7 15 16,20 4-6-16,6 7-12 15,13 11 8-15,6 11-4 0,1 10-97 16,6 8-75-16,-1 11-171 15,-25 40-266-15,59-51-264 0</inkml:trace>
  <inkml:trace contextRef="#ctx0" brushRef="#br0" timeOffset="2295">4550 0 1912 0,'0'0'204'0,"0"0"69"0,33 22-33 16,6 14-35-16,6 15-29 15,7 11-25-15,6 11-19 16,13 7-9-16,0 11 3 0,1 7 10 15,-1 7 25-15,0 12 50 16,-13 7 2-16,-6-1-69 16,-13 5-8-16,-13-4-28 0,-26-12-25 15,-7-2-46-15,-12-9-15 16,-13-10 13-16,-7-7-23 0,-13-11-21 16,-6-15-191-16,-1-11-190 15,1-14-50-15,0-7-109 0,0-15-415 16</inkml:trace>
</inkml:ink>
</file>

<file path=ppt/ink/ink2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7:09.790"/>
    </inkml:context>
    <inkml:brush xml:id="br0">
      <inkml:brushProperty name="width" value="0.1" units="cm"/>
      <inkml:brushProperty name="height" value="0.1" units="cm"/>
      <inkml:brushProperty name="color" value="#3165BB"/>
      <inkml:brushProperty name="fitToCurve" value="1"/>
    </inkml:brush>
  </inkml:definitions>
  <inkml:trace contextRef="#ctx0" brushRef="#br0">400 370 375 0,'0'0'158'0,"0"0"-27"16,0 0-32-16,0 0 5 16,19-5 56-16,-19 5 48 0,0 0-27 15,0 0-86-15,0 0-67 16,-34-11-5-16,-5 6-15 0,6-1-5 15,-6 3 3-15,1 1-9 16,0-1 8-16,4 3-19 16,5 0 21-16,29 0-7 0,-34 0-4 15,34 0 9-15,-28 0-5 16,28 0 7-16,0 0-7 0,-25 27-4 16,11 9 18-16,5 4-1 15,3 6 26-15,2 5 0 0,4 6 5 16,0 3 14-16,0-1-11 15,-5 6 9-15,5-5-6 0,-5-3-26 16,5-3-15-16,-5-9 7 16,5-4 13-16,0-6-3 15,0-7-3-15,5-10 5 0,-5-18 51 16,0 20 6-16,0-20 6 16,0 0-24-16,0 0-18 0,0 0-21 15,0 0-15-15,0 0-50 16,0 0-160-16,20-22-174 0,-1 3-116 15,-5 0-5-15</inkml:trace>
  <inkml:trace contextRef="#ctx0" brushRef="#br0" timeOffset="370">48 865 550 0,'0'0'169'0,"0"0"19"0,0 0-60 16,0 0-25-16,0 0-10 16,0 0-39-16,0 0 26 0,0 0-61 15,0 0 1-15,0 0-3 0,0 0-5 16,0 0 10-1,0 0-8-15,0 0 5 0,0 0-24 16,0 0 1-16,0 0-5 0,0 0 11 16,0 0 11-16,0 0 5 15,0 0 1-15,0 0-2 0,0 0-34 16,0 0 17-16,0 0-14 16,0 0 28-16,0 0-28 0,0 0-64 15,0 0-60-15,0 0-61 16,0 0-24-16,-9-13-55 0,9 13-4 15</inkml:trace>
  <inkml:trace contextRef="#ctx0" brushRef="#br0" timeOffset="2689">63 665 453 0,'0'0'132'16,"0"0"-5"-16,34 9-29 15,-1-4 18-15,1-2 4 0,0-6 13 16,4-2 12-16,0-1-10 16,1 3-18-16,-5 0-3 15,0 1-19-15,-5-4-36 0,4 4 7 16,-4 2-27-16,-5-3-26 15,-24 3 6-15,24 0-6 0,-24 0 1 16,0 0 3-16,0 0-4 16,0 0-8-16,0 0 2 0,0 0-39 15,0 0-148-15,0 0-109 0,0 0-58 16,-24 16-87-16</inkml:trace>
  <inkml:trace contextRef="#ctx0" brushRef="#br0" timeOffset="3341">1030 203 474 0,'0'0'158'16,"0"0"37"-16,0 0 9 0,0 0 23 15,0 0-78-15,0 0-42 16,0 0-41-16,0 0 25 15,-5 35 21-15,-9 8 9 0,-5 19 12 16,-5 9-2-16,-1 12-7 16,11 10-52-16,-1 1-19 0,11-2 80 15,4-3-29-15,4-7 14 16,11-9-39-16,-1-5-24 0,11-7-5 16,-1-6 26-16,-1-9-33 15,6-5-14-15,0-12-19 0,-5-4-1 16,1-1 9-16,-1-8 0 15,-24-16-5-15,23 16-5 16,-23-16-8-16,0 0-4 0,0 0 15 16,0 0 1-16,20 14-9 15,-20-14 1-15,0 0-7 0,0 0-3 16,0 0-29-16,0 0-130 0,0 0-212 16,0 0-205-16,0 0-111 15,34-22 29-15</inkml:trace>
  <inkml:trace contextRef="#ctx0" brushRef="#br0" timeOffset="4429">1468 652 341 0,'0'0'117'16,"0"0"32"-16,0 0 4 0,0 0-35 16,0 0 14-16,0 0-43 15,0 0-49-15,0 0-3 16,0 0-20-16,0 0 23 0,0 0 19 16,0 0-19-16,0 0 39 15,-19-25-19-15,19 25-11 16,-10-29-44-16,10 29-17 0,0-27 12 15,0 27-4-15,0 0 19 16,0 0-21-16,0 0-9 0,34-22 5 16,-15 19 10-16,-19 3 9 15,24 17-17-15,-24-17 21 0,19 27-28 16,-4-3 9-16,-15-24 13 16,10 27-2-16,-10-27 18 0,4 21-4 15,-4-21 6-15,0 0 2 16,0 0 8-16,0 0-20 0,0 0 2 15,5 25-14 1,-5-25 9-16,0 0-6 0,0 0-6 16,0 0-3-16,0 0-3 15,5 21 15-15,-5-21-15 0,0 0 9 16,0 0 1-16,0 0 8 16,0 0 39-16,0 0-5 0,0 0 41 15,0 0 7-15,0 0-20 16,0 0-29-16,0 0-15 0,0 0-11 15,0 0-14-15,0 0 4 16,0 0-9-16,0 0 5 0,0 0-19 16,0 0-156-1,0 0-135-15,0 0-120 0,0 0-55 16</inkml:trace>
  <inkml:trace contextRef="#ctx0" brushRef="#br0" timeOffset="5209">1492 527 632 0,'0'0'124'0,"0"0"24"16,0 0-11-16,0 0-14 15,-10-27-27-15,10 27-43 0,0 0 18 16,0 0-51-16,-4-26 27 16,4 26-8-16,0 0 37 0,0 0 4 15,0 0 28-15,0 0 0 16,0 0 10-16,0 0-42 0,0 0-17 16,0 0 14-16,0 0 9 15,-10-23-1-15,10 23-31 0,0 0 5 16,0 0-42-1,0 0 22-15,0 0-30 0,0 0 5 16,0 0 15-16,0 0 20 16,0 36-10-16,5 2-16 0,0-3-7 15,5 6-7-15,-6 2 23 16,6 0 21-16,-1-2-19 0,1-1-12 16,0 1-7-16,4-3 1 15,-5-9-1-15,1 1-2 0,0-8 2 16,-1-3-11-16,-9-19 0 15,15 22 18-15,-15-22 41 0,14 15-26 16,6-4-10-16,-6-5 9 16,5 0 1-16,-4-9-26 15,9-6 5-15,-5-4-6 0,5-3-6 16,-5-11 20-16,1-11-11 16,3-8-9-16,-8-11-3 0,-1 0 6 15,-4-5 11-15,0 2-9 16,-5 9-14-16,-1 10 11 0,-4 11-2 15,0 7 11-15,0 23-16 16,0-23 7-16,0 23-2 0,0 0 11 16,0 0-15-16,0 0-4 15,0 0 11-15,-4 38 9 16,4 3-12-16,4 2-6 0,2 3 2 16,-2 3 19-16,1 0 14 0,4-3-6 15,6-3-8-15,-1-5-10 16,1-3 7-16,-5-5 3 15,4-6 3-15,0-5-18 0,1 0 14 16,-15-19-14-16,0 0 0 16,0 0 2-16,14 16 7 0,-14-16-3 15,0 0-11-15,0 0 5 16,0 0-15-16,0 0-142 0,0 0-192 16,0 0-291-16,0 0-128 15</inkml:trace>
  <inkml:trace contextRef="#ctx0" brushRef="#br0" timeOffset="5573">2377 1007 1176 0,'0'0'189'0,"0"0"28"15,0 0 31-15,0 0-60 16,0 0-74-16,0 0-39 0,0 0-52 16,0 0 4-16,6-23 2 15,-6 23-2-15,19-18-21 16,-19 18-25-16,18-17 23 0,-18 17 15 16,29-5 56-16,-29 5-22 15,20 11 44-15,-20-11 31 0,15 35-3 16,-11-3-48-16,-8 4-44 0,-6-1 0 15,-5-3-6-15,5 0-18 16,-4-2-5-16,5-8-13 0,9-22 9 16,-14 27 4-16,14-27 2 15,0 0-115-15,-10 22-157 0,10-22-161 16,0 0-127-16,0 0-10 16</inkml:trace>
  <inkml:trace contextRef="#ctx0" brushRef="#br0" timeOffset="5912">2849 462 1008 0,'0'0'177'0,"0"0"109"15,0 0-24-15,0 0-2 0,24 44-77 16,-4 5-8-16,-1 2-34 15,-5-3-34-15,1 4-3 16,3-3-13-16,2-6-30 0,4-2-29 16,0-4 33-16,0-7-16 15,-24-30-26-15,24 30 8 0,-24-30 33 16,29 19-12-16,-29-19-18 16,29 0-20-16,-29 0 3 0,34-32-5 15,-10-9-16-15,-5-5 11 16,0-6 2-16,1-7-12 0,-11 2-8 15,5 3 15-15,-4 5-60 16,0 9-111-16,-5 7-105 0,-5 33-161 16,0 0-214-16,4-27-69 15</inkml:trace>
  <inkml:trace contextRef="#ctx0" brushRef="#br0" timeOffset="6106">3239 497 1001 0,'0'0'212'15,"0"0"59"-15,10-35-22 0,-10 35-83 16,33-32-78 0,6 10-37-16,-6 9-21 0,1 2-27 15,-34 11-211-15,0 0-245 16,34-14-78-16</inkml:trace>
  <inkml:trace contextRef="#ctx0" brushRef="#br0" timeOffset="6295">2695 427 998 0,'0'0'117'15,"0"0"12"-15,0 0 19 16,0 0-64-16,38-13-90 0,1 7 16 16,4 4-20-16,6-1-267 15,3 0-161-15</inkml:trace>
  <inkml:trace contextRef="#ctx0" brushRef="#br0" timeOffset="6757">3527 0 950 0,'0'0'115'16,"0"0"15"-16,0 0 6 16,0 0-104-16,0 0 188 0,0 0-85 15,0 0-40-15,0 0-2 16,0 0 18-16,29 48 19 16,5 4-1-16,0 5-23 0,-1 11-37 15,1 4-13-15,0 9 70 16,0 3-20-16,-5-3 5 0,-6 3-33 15,-3-3 50-15,-5 0-18 16,-11-5-18-16,-4-2-37 0,-4-9 4 16,-11-1-8-16,-5-1-12 15,-3-9-22-15,-11-3-11 0,-5-2-1 16,1-6 2-16,-5-5-4 16,4-3-1-16,0-8-10 0,10-5 4 15,29-22 8-15,-33 22-42 0,33-22-97 16,0 0-98-1,0 0-93-15,0 0-245 0,0 0-216 16</inkml:trace>
</inkml:ink>
</file>

<file path=ppt/ink/ink20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6:56.210"/>
    </inkml:context>
    <inkml:brush xml:id="br0">
      <inkml:brushProperty name="width" value="0.1" units="cm"/>
      <inkml:brushProperty name="height" value="0.1" units="cm"/>
      <inkml:brushProperty name="color" value="#3165BB"/>
      <inkml:brushProperty name="fitToCurve" value="1"/>
    </inkml:brush>
  </inkml:definitions>
  <inkml:trace contextRef="#ctx0" brushRef="#br0">0 52 612 0,'0'0'131'15,"0"0"10"-15,0 0-55 0,0 0-18 16,0 0-19 0,0 0 35-16,0 0-5 0,18-9-41 15,6 0-31-15,7 4-5 0,-1-1 28 16,6 0-35-16,-2 1-8 15,-4 2 8-15,-3-1-5 0,-2 3-12 16,-7-1-83-16,-3 0-17 0,-15 2-36 16,0 0-6-16,0 0-21 15,0 0 10-15</inkml:trace>
  <inkml:trace contextRef="#ctx0" brushRef="#br0" timeOffset="188">91 123 507 0,'0'0'160'0,"0"0"12"15,0 0-9-15,0 0-29 16,21 9-18-16,4-8-50 0,2-4-42 16,0 1-17-16,1-1 2 0,2-2-9 15,0 1-146-15,1-1-71 16,-4 0-117-16</inkml:trace>
</inkml:ink>
</file>

<file path=ppt/ink/ink20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6:58.021"/>
    </inkml:context>
    <inkml:brush xml:id="br0">
      <inkml:brushProperty name="width" value="0.1" units="cm"/>
      <inkml:brushProperty name="height" value="0.1" units="cm"/>
      <inkml:brushProperty name="color" value="#3165BB"/>
      <inkml:brushProperty name="fitToCurve" value="1"/>
    </inkml:brush>
  </inkml:definitions>
  <inkml:trace contextRef="#ctx0" brushRef="#br0">2169 312 538 0,'0'0'149'0,"0"0"9"16,0 0 14-16,0 0-38 16,0 0-21-16,0 0-16 0,0 0-33 15,0 0-36-15,0 0 38 16,0 0-27-16,22 5-23 0,-3 5 5 15,7 4-16-15,-4 0 9 16,0 6 4-16,1-2-9 16,-1 1 7-16,-3-3-29 0,-3 1-1 15,-4-5 5-15,1-3 4 16,-13-9 15-16,0 0-3 0,0 0-62 16,0 0-17-16,-22-2 10 0,-3-3-32 15,-14-3 65-15,1-2 20 16,-3-1 5-16,3 2-24 0,3 0 28 15,6 2 5-15,7 3-23 16,6-1 47-16,16 5-44 0,0 0 80 16,0 0-35-16,0 0-28 15,0-16-21-15,0 16 44 16,16-14-23-16,-3 5 13 0,3 3-13 16,-16 6-15-16,0 0 39 15,0 0-24-15,0 0 16 0,0 0-2 16,0 0 16-16,15-12-35 15,-15 12 3-15,0 0 5 0,0 0-5 16,0 0-10-16,-25 2 15 0,3 5 6 16,3 4-21-16,0 3 12 15,9 2 20-15,1 0 1 0,2 2 8 16,7-2-16-16,7 2 19 16,-1-2-20-16,7-2 1 0,3-1-15 15,3-4-4-15,0-4 8 16,3 4-9-16,-6-6 8 15,3 3-12-15,-19-6 1 0,13 2 40 16,-13-2-32-16,0 0 115 16,0 0-1-16,0 0-10 0,0 0-57 15,0 0-20-15,-23-6-9 0,-2 1-13 16,-7 0 0-16,-3 1 14 16,0 0 13-16,1 1 45 0,5-1 6 15,0 1 22-15,4 1 25 16,9-1-34-16,0-3-28 0,3 1-26 15,13 5-19-15,-16-14-6 16,13-3-8-16,0 0 6 16,0-7-9-16,6-4-6 0,0-3 0 0,4-1 6 15,-1 0-14-15,0 4 15 16,1 4-15-16,-4 6 10 16,0 4-70-16,-3 14-118 0,0 0-166 15,0 0-63-15,0 0-98 16,-19 7-42-16</inkml:trace>
  <inkml:trace contextRef="#ctx0" brushRef="#br0" timeOffset="237">1601 509 1182 0,'0'0'152'0,"0"0"153"16,-10 17 0-16,4 0-97 0,6-17-73 16,-13 19-30-16,0 1-22 15,1-2-40-15,-8-2-5 0,-2 0-32 16,0-2-6-16,3-2 4 16,-3 1-199-16,-7-2-160 0,7-2-170 15,-3-2-11-15</inkml:trace>
  <inkml:trace contextRef="#ctx0" brushRef="#br0" timeOffset="744">1318 489 973 0,'0'0'109'0,"0"0"14"0,0 0-38 16,0 0 98-16,0 0-103 0,0 0-8 16,0 0-56-16,0 0 10 15,19 4-36-15,3-1 7 16,-3-1 10-16,-3-2-96 0,3-3 39 16,-19 3 2-16,19-8 18 15,-19 8-3-15,19-12 49 0,-19 12-23 16,0 0-6-16,0 0 10 0,0 0 25 15,-28-9 53-15,-4 7 29 16,-6 6 17-16,-1 3 6 0,-5 0-66 16,3 0-6-16,-4-1-49 0,4-1 25 15,6-2-31-15,4-1 27 16,2-2-33-16,6 0 17 16,23 0-11-16,-18-4 2 0,18 4 4 15,0 0-33-15,3-19 27 16,3 1-7-16,-6 18-2 0,32-21 4 15,-7 6-6-15,-2 7 14 0,-1 4-7 16,-7 4 4-16,-15 0 29 16,13 14-47-16,-13-14 74 0,0 30-36 15,-9-5 15-15,-7 0-11 16,-3 0-20-16,-4-3 2 0,-5-1 1 16,2-3-7-16,-2-2-72 0,0-1-241 15,-1-7-158-15,4 0-65 16</inkml:trace>
  <inkml:trace contextRef="#ctx0" brushRef="#br0" timeOffset="1364">918 305 958 0,'0'20'212'15,"0"-3"75"-15,-3 3-60 0,-1 0-99 16,4 1-51-16,-3-3-22 16,0 0-47-16,0-2 16 15,3-16-40-15,-7 16 34 0,7-16-24 16,0 0 21-16,0 0-15 0,0 0 29 16,-15 9-33-16,15-9 12 15,-19-5-18-15,19 5-4 0,-13-18-38 16,0 2 20-16,7 1 40 15,6 15-20-15,-7-12-23 0,7 12 35 16,0 0-17-16,0 0 25 0,-19 6-8 16,19-6 12-16,-15 17-31 15,2-3 24-15,13-14 0 16,-13 22-20-16,7-6 19 0,6-16-10 16,-7 18 13-16,7-18 0 0,-6 14-7 15,6-14 18-15,0 0-23 16,0 0 17-16,0 0-2 0,0 0-28 15,0 0 36-15,0 0-37 16,0 0-60-16,0-18 25 0,0 2 44 16,0 16-7-16,3-16 22 0,-3 16-13 15,0 0-9-15,0 0 30 16,0 0-2-16,0 0 40 0,0 0-13 16,0 0-36-16,-19-3 57 15,0 5 2-15,0-1 10 16,0 4 30-16,-6-3-37 0,-4 4-7 0,-3-3 63 15,-6-1-1-15,-9-2 1 16,-7 0 0-16,0 2 17 16,-4 0-27-16,1-2-7 0,6 0-36 15,4 0-21-15,5-2 13 16,4 0-29-16,10-2-11 0,6-3-10 16,2 0-38-16,20 7-176 0,-19-20-326 15,10 1-341-15</inkml:trace>
  <inkml:trace contextRef="#ctx0" brushRef="#br0" timeOffset="1517">800 75 1276 0,'19'7'-44'0,"-19"-7"-123"15,19 11-129-15</inkml:trace>
  <inkml:trace contextRef="#ctx0" brushRef="#br0" timeOffset="1688">441 837 1792 0,'0'0'128'16,"19"7"-63"-16,7-7-27 16,6-5-31-16,5-6-178 0,2-5-273 15,5-4-90-15</inkml:trace>
  <inkml:trace contextRef="#ctx0" brushRef="#br0" timeOffset="1869">1575 0 2149 0,'-28'7'211'0,"-7"6"-31"16,-4 1-59-16,-8 2-51 16,-7 2-42-16,-6-1-28 0,-10 3 0 15,-7-2-555-15,-15 2-268 16</inkml:trace>
</inkml:ink>
</file>

<file path=ppt/ink/ink20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7:10.698"/>
    </inkml:context>
    <inkml:brush xml:id="br0">
      <inkml:brushProperty name="width" value="0.1" units="cm"/>
      <inkml:brushProperty name="height" value="0.1" units="cm"/>
      <inkml:brushProperty name="color" value="#ED1C24"/>
      <inkml:brushProperty name="fitToCurve" value="1"/>
    </inkml:brush>
  </inkml:definitions>
  <inkml:trace contextRef="#ctx0" brushRef="#br0">71 56 248 0,'0'0'72'0,"0"0"20"0,0 0 13 16,0 0-26-16,0 0-13 15,-39-33-49-15,39 33-4 16,0 0 24-16,0 0-23 16,0 0 47-16,0 0-9 0,0 0 13 15,0 0-32-15,0 0-19 16,58-15 38-16,-6 12-38 16,-52 3 19-16,59 3-45 0,-59-3 44 15,51 4-50-15,-51-4 18 16,0 0 9-16,0 0-19 15,46 4 28-15,-46-4 27 0,0 0 21 16,0 0-17-16,0 0 13 16,0 0-65-16,0 0 21 0,0 0-23 15,0 0 5-15,0 0-6 16,0 0 37-16,-59 3-42 16,1-3-4-16,6 0 48 15,1 0-46-15,51 0 28 16,-52 0-15-16,52 0 7 0,0 0-28 15,0 0 10-15,0 0-12 16,0 0 5-16,0 0-162 0,0 0-133 16,58-3-63-16</inkml:trace>
  <inkml:trace contextRef="#ctx0" brushRef="#br0" timeOffset="666">362 296 578 0,'0'0'133'16,"0"0"27"-16,0 0-10 15,0 0-72-15,0 0-38 16,0 0 30-16,0 0 13 0,0 0 22 16,0 0-29-16,0 0-45 15,-45 15 13-15,45-15-52 16,-58 14 24-16,12 1-51 0,8-8 54 16,-1 4-34-16,39-11 5 15,-46 7 1-15,46-7 22 16,-51 11 13-16,51-11 2 0,-39 7-43 15,39-7 4-15,0 0 26 16,0 0 0-16,0 0 21 16,0 0 14-16,0 0-48 0,0 0 9 15,0 0-1-15,0 0 22 16,45-3-20-16,7 3 18 0,6 0-26 16,-6 3-24-1,6 1 16-15,-6 3 14 0,-7-3-10 16,-6 0 0-16,-39-4 0 15,39 7 3-15,-39-7 1 16,0 0 6-16,0 0 85 0,0 0-4 16,0 0-70-16,0 0-6 15,0 0-18-15,0 0 6 0,0 0 3 16,0 0 9-16,-32-33-15 16,32 33-21-16,-46-18 9 15,46 18 12-15,-45-15 8 0,45 15 13 16,0 0-32-16,0 0-14 15,0 0 3-15,0 0 17 16,0 0 25-16,0 0 6 16,0 0-12-16,0 0-9 0,52 18-18 15,0-7 19-15,6-3-4 16,0-5-179-16,7-3-233 16,6 0-117-16</inkml:trace>
</inkml:ink>
</file>

<file path=ppt/ink/ink20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7:14.270"/>
    </inkml:context>
    <inkml:brush xml:id="br0">
      <inkml:brushProperty name="width" value="0.1" units="cm"/>
      <inkml:brushProperty name="height" value="0.1" units="cm"/>
      <inkml:brushProperty name="color" value="#ED1C24"/>
      <inkml:brushProperty name="fitToCurve" value="1"/>
    </inkml:brush>
  </inkml:definitions>
  <inkml:trace contextRef="#ctx0" brushRef="#br0">401 1026 1905 0,'0'0'148'0,"0"0"-18"16,45-4-62-16,-45 4-30 0,0 0-184 15,0 0-353-15,39 37-173 16</inkml:trace>
  <inkml:trace contextRef="#ctx0" brushRef="#br0" timeOffset="423">1489 0 1670 0,'0'0'394'15,"0"0"-22"-15,0 0-120 0,0 0-94 16,0 0-61-16,0 0-39 16,-52 14-7-16,-19 26-8 15,-20 19-20-15,-19 13 4 16,-19 8-13-16,-14 11-24 0,-6-3 2 15,-6-1-53-15,-7-7-131 16,7-7-187-16,12 0-328 0,14-11-96 16</inkml:trace>
</inkml:ink>
</file>

<file path=ppt/ink/ink20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7:12.701"/>
    </inkml:context>
    <inkml:brush xml:id="br0">
      <inkml:brushProperty name="width" value="0.1" units="cm"/>
      <inkml:brushProperty name="height" value="0.1" units="cm"/>
      <inkml:brushProperty name="color" value="#ED1C24"/>
      <inkml:brushProperty name="fitToCurve" value="1"/>
    </inkml:brush>
  </inkml:definitions>
  <inkml:trace contextRef="#ctx0" brushRef="#br0">3781 240 506 0,'-7'-51'177'0,"7"51"34"16,0 0-69-16,0 0-55 16,0 0 1-16,0 0-69 15,0 0 80-15,0 0 25 0,0 0-45 16,0 0-6-16,65 11 38 15,-65-11-25-15,65 30-7 16,-65-30-16-16,58 40-35 0,-58-40-16 16,58 43-24-16,-58-43 30 15,0 0 2-15,0 0 38 16,0 0 0-16,0 0-17 0,0 0-41 16,0 0 15-16,0 0-29 15,-52 15 35-15,1-15-3 16,51 0-7-16,-65-15-32 15,65 15 21-15,-58-22-5 0,58 22-6 16,0 0 17-16,0 0-18 16,-46-47 2-16,46 47-31 0,0 0 55 15,0 0-23-15,0 0 29 16,0 0-9-16,0 0-17 16,0 0 21-16,-64-29-23 0,18 25 5 15,46 4-37-15,-58 19 34 16,58-19 3-16,0 0 10 15,0 0 20-15,-19 54-48 16,19-54 21-16,0 0 12 0,58 55-7 16,-13-23 16-16,7-6-18 15,-7-8-40-15,-45-18 27 16,0 0 32-16,0 0 5 0,45 11-21 16,-45-11-18-16,0 0 16 15,0 0-10-15,0 0 12 0,0 0 14 16,0 0-14-16,-51-29-6 15,51 29-21-15,-71-18 53 16,12 7 38-16,14 0-31 0,45 11 28 16,-52-11 11-16,52 11 4 15,0 0-35-15,-52-15-7 16,52 15 2-16,0 0-4 16,0 0-23-16,-51-61-27 0,25 10 21 15,6 0 5-15,7 3-10 16,13 48-4-16,-13-62-6 15,13 62-2-15,-13-58 11 0,13 58-8 16,0 0-131-16,0 0-231 16,0 0-300-16,0 0-41 0</inkml:trace>
  <inkml:trace contextRef="#ctx0" brushRef="#br0" timeOffset="236">3069 219 1196 0,'0'0'268'16,"0"0"3"-16,0 0-38 0,-46 51-13 16,46-51-47-16,-39 54-70 15,1-10-34-15,38-44-43 16,-65 54-30-16,0-10 14 0,13-11-10 15,1 0-182-15,51-33-163 16,-72 40-184-16,14-15 11 0</inkml:trace>
  <inkml:trace contextRef="#ctx0" brushRef="#br0" timeOffset="768">2454 284 772 0,'0'0'214'0,"0"0"41"0,0 0-91 16,0 0-95-16,0 0-37 16,0 0 12-16,0 0 53 15,0 0-37-15,0 0-1 16,0 0-30-16,0 0-22 0,0 0-7 15,0 0-16-15,0 0 36 16,0 0 1-16,0 0-27 16,0 0 0-16,0 0 40 0,51-58 49 15,-51 58-25-15,0 0-19 16,0 0-22-16,0 0-26 0,0 0 9 16,-84-29 12-16,13 21 33 15,0 5 0-15,13 6-40 16,-7 5-17-16,65-8 25 15,-65 7-19-15,65-7 13 0,-65 0 6 16,65 0-1-16,0 0 4 16,0 0-16-16,0 0-9 15,0 0-11-15,0 0-1 0,0 0 2 16,0 0 31-16,0 0-12 16,0 0 9-16,0 0-33 15,0 0 15-15,0 0 43 0,0 0 39 16,0 0 16-16,0 0-2 15,7 66-28-15,-14-19-9 0,7-47-14 16,-38 54-13 0,38-54-35-16,-65 51-5 0,13-18-289 15,7-11-295-15,45-22-137 16</inkml:trace>
  <inkml:trace contextRef="#ctx0" brushRef="#br0" timeOffset="1392">1806 62 1000 0,'0'0'296'15,"0"0"-48"-15,0 0-57 0,-45 55-63 16,45-55-58-16,-32 54-33 15,32-54-22-15,0 0-5 16,0 0 29-16,-46 51-26 0,46-51-42 16,0 0 38-16,0 0-9 15,0 0-37-15,0 0-20 0,-58 0 9 16,58 0 17-16,0 0-8 16,0 0-3-16,-26-51 52 15,26 51-10-15,0 0 26 16,0 0-16-16,0 0-21 0,0 0 38 15,-52-7 20-15,52 7-8 16,-58 25-29-16,58-25-10 16,0 0-9-16,-58 51 9 0,58-51 15 15,-52 40-11-15,52-40 25 16,0 0-12-16,-58 26-133 16,58-26-68-16,0 0-29 0,-52-11 7 15,52 11 76-15,-32-51-19 16,12-4 72-16,1-3 41 0,12 7 126 15,7 51 52 1,0 0-86-16,0 0 62 0,0 0 94 16,0 0 21-16,0 0 19 15,-71 8-16-15,13 10 35 16,0 7-1-16,-1 4-42 0,1 4-60 16,-7-7-28-16,-6-5-42 15,0-6-44-15,-7 0-22 0,1-8-23 16,-1-4-6-16,0-6 10 15,1-4-1-15,5-8-8 16,14-3-23-16,0-4-45 0,58 22-61 16,-58-47-93-16,58 47-148 15,-46-55-304-15,46 55-139 0</inkml:trace>
  <inkml:trace contextRef="#ctx0" brushRef="#br0" timeOffset="1736">991 987 1803 0,'0'0'255'16,"64"3"-116"-16,1-17-64 15,13-8-67-15,6-7-159 16,0-15-290-16,7-11-189 0</inkml:trace>
</inkml:ink>
</file>

<file path=ppt/ink/ink20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7:19.981"/>
    </inkml:context>
    <inkml:brush xml:id="br0">
      <inkml:brushProperty name="width" value="0.1" units="cm"/>
      <inkml:brushProperty name="height" value="0.1" units="cm"/>
      <inkml:brushProperty name="color" value="#ED1C24"/>
      <inkml:brushProperty name="fitToCurve" value="1"/>
    </inkml:brush>
  </inkml:definitions>
  <inkml:trace contextRef="#ctx0" brushRef="#br0">2680 1183 454 0,'0'0'108'0,"0"0"-36"16,0 0-20-16,0 0-39 0,0 0 10 16,0 0 12-16,0 0 22 15,0 0 56-15,-26 47 17 16,26-47 25-16,0 0-63 0,0 0-39 16,0 0 21-16,0 0-61 15,0 0 39-15,58 36-20 16,-58-36-7-16,0 0-61 0,58 0 46 15,-58 0 11-15,0 0 0 16,0 0-6-16,52-32 7 0,-52 32-11 16,0 0 72-16,0 0 12 15,0 0-15-15,26-40-26 16,-26 40-28-16,0 0-11 16,0 0 2-16,0 0-21 0,-65-19-12 15,14 16 6-15,-1-1 34 16,-6 4-20-16,-1 0 8 15,1 0-23-15,6 0-9 0,0-7 20 16,14 0 25-16,38 7-7 16,-59-11-11-16,59 11-24 15,0 0 11-15,-45-15-1 0,45 15-18 16,0 0-18-16,0 0 1 16,0 0 35-16,0 0-1 0,0 0-8 15,0 0-10 1,0 0 10-16,0 0 8 0,0 0-11 15,0 0 19-15,0 0-8 16,0 0 15-16,0 0 24 16,-45 33-38-16,45-33 11 0,-46 40-4 15,46-40 4-15,-51 36 6 16,51-36 26-16,0 0-42 0,-46 29 1 16,46-29 16-16,0 0-11 15,0 0 10-15,-51 11-3 16,51-11 5-16,0 0-23 0,0 0 7 15,0 0 14-15,-33-40 4 16,33 40-2-16,-19-43-40 16,19 43 28-16,-13-44-6 15,13 44 23-15,-7-47-14 0,7 47-11 16,-6-51-19-16,6 51 24 16,6-62 3-16,1 11 16 15,-7 51-31-15,6-69 30 0,7 14 8 16,-13 55 13-16,13-62-11 15,-6 19-25-15,-7 43-13 0,0 0 0 16,13-48 18-16,-13 48 17 16,0 0 5-16,0 0-37 15,0 0-113-15,0 0-146 16,0 0-69-16,13-40-81 0</inkml:trace>
  <inkml:trace contextRef="#ctx0" brushRef="#br0" timeOffset="224">1916 1423 780 0,'13'47'167'16,"-13"-47"-14"-16,0 0-48 15,0 0-45-15,52 33-49 16,-52-33 53-16,39 15-87 0,-39-15-130 16,0 0-85-16,38-8-59 15</inkml:trace>
  <inkml:trace contextRef="#ctx0" brushRef="#br0" timeOffset="1244">1353 1168 925 0,'0'0'106'0,"0"0"36"16,0 0-80-16,0 0-1 16,0 0 84-16,0 0-48 15,0 0 20-15,0 0-49 16,0 0 20-16,-20 48-50 0,20-48 33 16,-13 43 8-16,13-43-33 15,-25 44-18-15,25-44-11 0,0 0 9 16,-52 40-16-16,52-40 22 15,-52 25-28-15,52-25-7 16,0 0 8-16,0 0 6 0,-39-3-2 16,39 3-32-16,0 0 31 15,-32-51-26-15,19 0 18 16,0-4 16-16,13-7-10 16,6 1-20-16,1-1 0 0,-7 7 20 15,0 55-3-15,6-51-16 16,-6 51 10-16,0 0-9 15,0 0 12-15,0 0-25 0,0 0 33 16,0 0-21-16,0 0 13 16,0 55 0-16,0-4 25 0,7 0-1 15,-7-4-54-15,0-3 44 16,0-44 2-16,-7 54 4 16,7-54-49-16,-6 44 44 0,6-44-5 15,0 0 15 1,0 0-53-16,0 0 2 0,0 0-11 15,-45 29 10-15,45-29-7 16,0 0-12-16,0 0-30 0,0 0 42 16,-46-44 55-16,46 44-40 15,0 0-14-15,0 0 3 16,0 0 39-16,0 0-22 0,0 0 39 16,0 0-26-16,0 0-8 15,-32 55 0-15,32-55 32 0,-33 54-15 16,33-54 6-16,-25 48-25 15,25-48 31-15,0 0-13 16,-59 36 8-16,59-36-19 16,-51 18-1-16,51-18 4 0,0 0 18 15,-46-14-21-15,46 14-41 16,0 0-24-16,-32-55 33 16,12 15 26-16,20 40 18 0,0 0-29 15,0 0-7-15,0 0 10 16,0 0 9-16,0 0 22 15,0 0-9-15,0 0 31 0,0 62-23 16,0-4 41-16,0 8 17 16,-6-4 9-16,-7 0 10 15,0-4-32-15,-6-4 41 16,-7-6-10-16,-13-5-35 0,-6-10-51 16,-7-7 5-16,0-12 12 0,-6-10 0 15,-7-8 34 1,13-10-11-16,7-12-27 0,0-10 6 15,6-23-12-15,13-6 15 16,13-11-35-16,6-1-11 0,7-3 15 16,7 4 6-16,12 6-9 15,7 5-148-15,13 10-257 16,13 4-219-16</inkml:trace>
  <inkml:trace contextRef="#ctx0" brushRef="#br0" timeOffset="1449">1411 841 1641 0,'0'0'322'0,"0"0"-38"15,39 3-114-15,-39-3-85 16,0 0-43-16,0 0-22 15,0 0-157-15,0 0-277 0,0 0-249 16</inkml:trace>
  <inkml:trace contextRef="#ctx0" brushRef="#br0" timeOffset="1815">1761 40 1246 0,'6'-40'210'0,"-6"40"50"16,0 0-48-16,0 0-32 0,0 0 35 15,0 0-40-15,-39 29-68 16,0 7-38-16,1 5-37 0,-1-5-13 16,-7 0-11-1,1-7 2-15,-7-3-2 0,13-4-8 16,39-22 2-16,-58 14-16 15,58-14-33-15,-45 0-11 0,45 0 15 16,0 0 32-16,-45-40 3 16,25 7-8-16,20 33 10 15,-19-43 17-15,19 43-7 0,0 0-11 16,-13-33-13-16,13 33 17 16,0 0 13-16,0 0-21 15,0 0 20-15,0 0-7 0,-52 58-2 16,20-3-6-16,-1-4-120 15,7 3-277-15,1 8-271 16</inkml:trace>
  <inkml:trace contextRef="#ctx0" brushRef="#br0" timeOffset="2025">932 1987 1442 0,'0'0'285'15,"0"0"-18"-15,0 0-106 0,0 0-64 16,58 22-55-16,-58-22-37 16,52-7-157-16,-52 7-258 15,52-44-175-15</inkml:trace>
  <inkml:trace contextRef="#ctx0" brushRef="#br0" timeOffset="2313">52 651 1460 0,'-46'4'165'0,"46"-4"103"16,0 0-19-16,0 0 2 16,0 0-71-16,0 0-82 0,0 0-37 15,0 0-37-15,0 0-13 16,0 0-8-16,0 0 8 0,46 15-17 16,-46-15 23-16,0 0-55 15,0 0-68-15,0 0-100 16,0 0-51-16,0 0-110 0,0 0-100 15,-52 18-26-15</inkml:trace>
</inkml:ink>
</file>

<file path=ppt/ink/ink20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7:37.377"/>
    </inkml:context>
    <inkml:brush xml:id="br0">
      <inkml:brushProperty name="width" value="0.1" units="cm"/>
      <inkml:brushProperty name="height" value="0.1" units="cm"/>
      <inkml:brushProperty name="color" value="#ED1C24"/>
      <inkml:brushProperty name="fitToCurve" value="1"/>
    </inkml:brush>
  </inkml:definitions>
  <inkml:trace contextRef="#ctx0" brushRef="#br0">0 0 398 0,'0'0'57'0,"0"0"22"15,0 0-34-15,0 0 90 0,0 0-64 16,39 18-34-16,-39-18-21 15,0 0-3-15,0 0 34 16,0 0 6-16,32 30-13 16,-32-30 10-16,26 40 30 15,-26-40 14-15,13 36 19 0,-13-36-40 16,0 44 28-16,0-44-21 16,-7 40 22-16,7-40-37 0,-13 43-2 15,13-43-37-15,-6 44 105 16,-7-4-50-16,13-40-19 0,-13 51-27 15,0-11-17-15,7 0-8 16,6-4-6-16,0 1 133 16,0-37-80-16,6 47-14 0,-6-47-23 15,13 37 11 1,-13-37-17-16,0 0 59 0,0 0-32 16,0 0 25-16,0 0-41 15,0 0 2-15,0 0-21 0,0 0 10 16,0 0-11-16,0 0-2 15,0 0 3-15,0 0-14 0,0 0 18 16,0 0-22-16,0 0 24 16,0 0-26-16,0 0 24 15,0 0-26-15,0 0 20 0,0 0-4 16,0 0-8-16,39 32 27 16,-39-32-29-16,0 0 20 15,32 19-10-15,-32-19 2 16,46 14-2-16,-46-14 0 0,38 18 12 15,1-10-26-15,-39-8 18 16,46 10-17-16,-46-10 25 0,38 4-12 16,-38-4-3-16,39 4 0 15,-39-4 6-15,46 3 7 16,-46-3-16-16,45 4 22 0,-6-4-31 16,6 0 29-16,-6 0-20 15,0 4 10-15,0-4-4 0,-1 3 5 16,1 1-15-1,-39-4 14-15,39 4-11 0,-39-4 14 16,0 0 10-16,0 0-24 16,0 0 29-16,39 3-22 0,-39-3 19 15,0 0-17-15,0 0-5 16,0 0 0-16,0 0 3 16,0 0-6-16,0 0 6 0,0 0 0 15,0 0-14-15,0 0 22 16,0 0-8-16,0 0 0 0,0 0 9 15,0 0-24-15,0 0 25 16,0 0-18-16,0 0 18 16,32 11-18-16,-32-11 15 15,0 0-2-15,0 0-13 0,46 15 8 16,-46-15-11-16,38 7 21 16,-38-7-7-16,39 11 0 15,-39-11-3-15,33 11 0 0,-33-11 0 16,0 0 0-16,0 0 5 15,38 7-13-15,-38-7 15 0,0 0-16 16,39 7 25-16,-39-7-8 16,52 8-24-16,0-1 22 15,-7-3-19-15,7 6 28 0,6-2-29 16,-6-1 26-16,0 4-29 16,0 0 25-16,6 0-15 15,-13 0 12-15,7 0-8 16,-7 0 5-16,1-1 11 0,5 1-25 15,1 0 25-15,6 0-24 16,7 0 18-16,13-4-19 0,-1 4 19 16,8-3-4-16,5 6 5 15,-6-7-18-15,1 4 20 16,-1-3-7-16,-7-1-3 0,-5 4-3 16,-1-4-1-16,0 0 19 15,0 1-18-15,0-5 12 16,1-3-22-16,-1 4 24 15,6-4-6-15,1 0-18 0,0 0 19 16,-7-4-6-16,0 4 0 16,-6-3 0-16,0 6 0 0,-14-3 11 15,1-3-17-15,0 3 12 16,0 0-19-16,-7 0 21 16,0-4-18-16,1 4 17 0,-1 0-14 15,0-4 22-15,1 4-23 16,-7 0 24-16,6-3-28 0,-6 3 15 15,0-4-12-15,-1 4 21 16,-5-4-21-16,-33 4 17 16,58 0-19-16,-13-3 19 15,-6-1-11-15,6 4 11 0,-6-3-8 16,7-1 3-16,-1 0-7 16,7 4 4-16,-13 0 0 15,6-3-4-15,-6 3 11 0,0 0-7 16,-39 0 16-16,45 0-27 15,-45 0 17-15,39-4-6 0,-39 4 8 16,0 0-5-16,0 0-3 16,0 0 9-16,0 0-18 15,0 0-64-15,0 0-38 0,0 0 27 16,-7-51-6-16,7 51-12 16,-32-44 37-16,32 44 10 15,0 0 35-15,-52-43 5 16,52 43 21-16,-45-33-32 0,45 33 43 15,0 0-32-15,0 0 6 16,0 0 6-16,0 0-6 0,0 0 26 16,0 0 9-16,0 0 83 15,0 0-62-15,0 0-4 0,32 44-14 16,-32-44 5-16,65 32-23 16,-7-13 8-16,0-12-24 15,-6-3 23-15,-7-4-26 0,-45 0 70 16,0 0 6-16,46 0 50 15,-46 0-23-15,0 0-20 16,0 0-44-16,0 0-9 16,0 0-5-16,-52 32 36 0,0-3-15 15,0 4-24-15,1-4-6 16,-1 4-4-16,0-4-7 0,0-3-83 16,1-5-283-16,-8-2-468 15</inkml:trace>
  <inkml:trace contextRef="#ctx0" brushRef="#br0" timeOffset="720">2026 255 921 0,'-45'-11'270'16,"45"11"-33"-16,-52-4 15 16,13 15-14-16,39-11-48 0,-45 37-64 15,45-37-42-15,-52 51 7 16,13-11-9-16,39-40-31 0,-32 51-9 16,32-51-46-16,-26 54 13 15,13-17 7-15,13-37 3 16,6 36-19-16,-6-36-7 15,0 0 14-15,46 29 8 16,5-18-5-16,-5-18-18 0,5-4 13 16,1-7-13-16,-13-11 17 15,0-11 5-15,-13-4 3 0,-7-11-25 16,-12 4-1-16,-14-3 15 16,-6 3 7-16,-6 11 5 15,-13 11-32-15,-7 7 8 0,-7 15 13 16,1 7 3-16,-13 10-5 15,12 5-21-15,1 0 16 16,45-15 5-16,-39 32 0 16,39-32 30-16,-13 55 2 0,20-11 7 15,25-8-12-15,7 0-21 16,19-3 0-16,7 4-8 16,0-5 19-16,0 8 89 0,-1 0-40 15,-18 8 43-15,-14-8-13 16,-13 3-22-16,-19-3-44 0,-6 0-21 15,-14 0-6-15,-5-10 7 16,25-30-11-16,-33 32-9 16,33-32-75-16,0 0-96 0,0 0-161 15,0 0-289 1,0 0-187-16</inkml:trace>
  <inkml:trace contextRef="#ctx0" brushRef="#br0" timeOffset="969">2673 397 1634 0,'46'7'365'0,"-46"-7"-35"15,58 4-74-15,0-1-123 0,0-3-61 16,1 4-43-16,-1-8-8 15,-6 4-8-15,-52 0 6 16,51-3-19-16,-51 3-157 16,0 0-227-16,0 0-170 0,0 0 30 15,0 0 81-15,0 0 78 16</inkml:trace>
  <inkml:trace contextRef="#ctx0" brushRef="#br0" timeOffset="1116">2770 561 1313 0,'0'0'257'0,"0"0"40"0,0 0-11 16,0 0-78-16,0 0-44 16,39 22-51-16,13-12-63 15,6-10-14-15,0-3-17 16,7-8-14-16,0 0-286 0,-7 4-370 16,7-8-128-16</inkml:trace>
  <inkml:trace contextRef="#ctx0" brushRef="#br0" timeOffset="1780">4499 331 1584 0,'0'0'311'0,"0"0"15"16,0 0-29-16,0 0-75 16,0 0-86-16,0 0-65 15,0 0-21-15,0 0-16 0,0 0-8 16,0 0-17-16,0 0 1 16,0 0-17-16,0 0 2 0,-65 55 5 15,-6-15 8-15,-1-4-3 16,1-3-2-16,0-4-14 15,-7-7 4-15,7-4 14 16,6-7-50-16,1 0 22 0,12-7-6 16,52-4 0-16,-52-11 9 15,52 11-2-15,0 0-15 16,-32-44 10-16,25 1 14 0,14-8 11 16,19 3-3-16,0 8-1 15,-1 4-5-15,-25 36 9 16,39-37 3-16,-39 37-7 0,0 0 4 15,52 4-6-15,-52-4 23 16,52 33-2-16,-7 3 14 0,1 1 27 16,5 6-35-1,1-3-8-15,13-3 5 0,0-8-7 16,-1-7-16-16,1-8 5 16,-7-3 0-16,-6-11 0 0,-13-7 0 15,-39 7 0-15,52-36-24 16,-52 36 3-16,45-62 0 15,-13 0-17-15,-6 7 26 0,-6 1 17 16,-7 6-5-16,-7 12 3 16,-6 36-14-16,0 0 14 15,0 0 3-15,-65-18-6 0,1 21 9 16,-1 16-13-16,0 6-1 16,7 0 5-16,0 1 0 15,12-8 0-15,46-18-96 16,-45 26-236-16,45-26-342 0,0 0-93 15</inkml:trace>
</inkml:ink>
</file>

<file path=ppt/ink/ink20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8:11.065"/>
    </inkml:context>
    <inkml:brush xml:id="br0">
      <inkml:brushProperty name="width" value="0.1" units="cm"/>
      <inkml:brushProperty name="height" value="0.1" units="cm"/>
      <inkml:brushProperty name="color" value="#3165BB"/>
      <inkml:brushProperty name="fitToCurve" value="1"/>
    </inkml:brush>
  </inkml:definitions>
  <inkml:trace contextRef="#ctx0" brushRef="#br0">366 91 1179 0,'0'0'-3'15,"0"0"226"-15,0 0 65 0,0 0-55 16,7 26-109-16,-17 1-33 16,-3-1-48-16,-11-1-16 0,-6 2-19 15,-4-3 3-15,-3 1 0 16,-4-4-15-16,-3-4 6 0,4-4 4 16,6-5-25-16,7-4 10 15,4-4 9-15,23 0-59 16,0 0 17-16,-14-23 17 0,14 0 6 15,10-2 19-15,10-1 4 16,1-1-4-16,2 5-21 16,-23 22 1-16,30-15 38 15,-6 10 7-15,-3 13 5 0,-21-8-4 16,23 30-17-16,1-1 0 16,-4-1-6-16,0-5 14 0,7 0-14 15,0-8-11-15,-3-3-6 16,3-7 14-16,-4-3 0 15,1-6 19-15,-24 4-13 0,30-15-1 16,-6-2-5-16,0-4-19 16,-4-5-19-16,0-9 23 0,-3-4 6 15,3-5 9-15,-6 4 5 16,-1 6-13-16,-6 6 8 16,-7 5 0-16,0 23-7 15,0 0 11-15,-31-18 6 0,-2 17 26 16,-1 7-6-16,0 5-19 15,1 4-11-15,2-2-3 0,4 2-8 16,27-15-297-16,-23 16-299 16</inkml:trace>
</inkml:ink>
</file>

<file path=ppt/ink/ink20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8:09.305"/>
    </inkml:context>
    <inkml:brush xml:id="br0">
      <inkml:brushProperty name="width" value="0.1" units="cm"/>
      <inkml:brushProperty name="height" value="0.1" units="cm"/>
      <inkml:brushProperty name="color" value="#3165BB"/>
      <inkml:brushProperty name="fitToCurve" value="1"/>
    </inkml:brush>
  </inkml:definitions>
  <inkml:trace contextRef="#ctx0" brushRef="#br0">1110 605 1161 0,'0'0'131'15,"0"0"100"-15,0 0 73 0,7 8 18 16,-7-8-96-16,0 0-90 16,-10 3-59-16,-4-4-54 0,-3-1-8 15,-7-4-1-15,1 2-14 16,6 0 0-16,-3-1 5 16,6-3-5-16,14 8-3 0,-9-21 9 15,5 0-28-15,8 0 26 0,2 3-30 16,8 0 22-1,3 5 4-15,3 6-7 0,3 4 14 16,1 9-2-16,3 6 16 0,0 9 36 16,3 1-31-16,4 7-11 15,0-1 33-15,3 3 14 0,0-1-5 16,0 0-12-16,4-1-33 16,-4-3 0-16,-3-3-4 0,-1-4-11 15,-2-2 16-15,-8-5-21 16,-6-5 19-16,-17-7-4 0,0 0-170 15,0 0-199-15,0 0-221 16,0 0-83-16</inkml:trace>
  <inkml:trace contextRef="#ctx0" brushRef="#br0" timeOffset="248">1495 464 1154 0,'0'0'199'0,"0"0"129"16,0 0 46-16,-17-7-49 0,17 7-13 15,-24 19-77-15,-3 10-88 16,0 4-49-16,-3 6-35 16,-7 0-32-16,0-1-10 0,-4 2-14 15,4-2-10-15,0-4 6 16,3-1-7-16,4-5-133 0,-1-3-151 15,11-6-206-15,6-4-238 16,14-15 22-16</inkml:trace>
  <inkml:trace contextRef="#ctx0" brushRef="#br0" timeOffset="659">1660 924 1159 0,'0'0'263'0,"0"0"35"0,0 0 5 15,0 0-57-15,0 0-60 16,0 0-82-16,0 0-62 0,0 0-10 15,0 0-32-15,21-27 2 16,-8 3 5-16,-3-3-7 16,4 0 0-16,-1-1 0 0,-3 1 3 15,0 3-3-15,-3 3 11 0,-7 21-7 16,7-19 12-16,-7 19 20 16,0 0-18-16,0 0-9 0,0 0 44 15,0 0-29-15,-10 22 0 16,3-1-6-16,4 0 16 0,-1 0 0 15,4-21-9-15,10 27-17 16,0-7 7-16,-10-20-10 0,21 20-16 16,-21-20-60-16,23 13-261 15,-23-13-278-15,17 4-136 16</inkml:trace>
  <inkml:trace contextRef="#ctx0" brushRef="#br0" timeOffset="896">1789 440 2307 0,'0'0'310'15,"-18"-2"6"-15,18 2-73 0,0 0-58 16,0 0-85-16,0 0-52 15,0 0-30-15,0 0-10 0,0 0-8 16,0 0-86-16,0 0-254 16,0 0-419-16,0 0-310 0</inkml:trace>
  <inkml:trace contextRef="#ctx0" brushRef="#br0" timeOffset="2876">557 264 1024 0,'0'0'75'16,"16"-10"57"-16,-16 10-18 15,18-15-25-15,-5 0-65 16,-3 0-30-16,4-1 41 0,-4-1-35 16,3-4-10-16,-2 0 18 15,2-1-16-15,-3-1 21 16,0 0-13-16,-3 2 3 15,-7 21 1-15,3-24 6 0,-3 24 2 16,0 0 42-16,0-21 1 16,0 21-39-16,0 0-16 0,0 0 6 15,-34 0-6-15,1 7-5 16,-1 7 8-16,-6 3-3 0,-4 3 6 16,0 2-28-16,3 2 28 15,-6-1-3-15,3 0 1 16,3 0-21-16,4-5 14 0,7 2-4 15,3-7 41-15,7-2-43 16,3-2 9-16,3-3 20 16,14-6-43-16,0 0 18 0,0 0 9 15,0 0-14-15,0 0 12 16,0 0 12-16,0 0 5 0,24 15-27 16,0-5 12-16,3-2-4 15,6-1-3-15,1 3 16 0,-4-1-10 16,-2 3 3-16,-1-3-6 15,-11 2 37-15,-2 1 5 16,-14-12 61-16,10 21 6 0,-10-2-54 16,-6 1-14-16,-8 3-19 15,-6 0-11-15,-4 0 44 0,-7 3 28 16,-2 3-37-16,-8-1 17 16,1 1-19-16,-4-3 14 15,3 1-4-15,4-5-27 0,7-4-12 16,7-3-3-16,2-4-6 15,8-3-6-15,13-8 36 0,-7 13 33 16,7-13-27-16,7 15 24 16,9-3-6-16,12-5-11 0,2-3-5 15,4-2 0-15,9 0 0 16,5-2 14-16,-1 2-14 0,0-4-35 16,1 0 1-16,-8 2 1 15,-6-2-11-15,-7 0-7 0,-7 0 7 16,-20 2-104-16,17 0-103 15,-17 0-113-15,0 0-158 0,20-4-105 16,-3 4 19-16</inkml:trace>
</inkml:ink>
</file>

<file path=ppt/ink/ink20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8:12.848"/>
    </inkml:context>
    <inkml:brush xml:id="br0">
      <inkml:brushProperty name="width" value="0.1" units="cm"/>
      <inkml:brushProperty name="height" value="0.1" units="cm"/>
      <inkml:brushProperty name="color" value="#3165BB"/>
      <inkml:brushProperty name="fitToCurve" value="1"/>
    </inkml:brush>
  </inkml:definitions>
  <inkml:trace contextRef="#ctx0" brushRef="#br0">0 124 521 0,'0'0'117'15,"23"1"46"-15,1-2 16 16,3-2 5-16,0 0-7 0,6-1-13 16,8 0 19-16,3 0 4 15,13 1-20-15,7 1 6 16,18 0-68-16,8 0-32 0,22 2-30 15,13 0 0-15,13 0-26 0,11 2 10 16,6 0 9-16,7 1 43 16,3 1-53-16,1-2 13 0,-1 0-36 15,0-2 12-15,-9-2-20 16,-11-5 16-16,-10 3-19 0,-10-4 31 16,-14 2-20-16,-7-1-7 0,-16-1 10 15,-10 3-9-15,-17 1 3 16,-11-2 7-16,-13 3-4 0,-10-2 22 15,-27 5-25-15,0 0-17 16,0 0-48-16,10-16-15 16,-10 16-96-16,0 0-35 0,0 0-112 15,-30-17-65-15,7 7-3 16,-1 6-6-16</inkml:trace>
  <inkml:trace contextRef="#ctx0" brushRef="#br0" timeOffset="973">702 533 1045 0,'0'0'25'0,"0"0"61"0,0 0 43 16,16 4-30-16,-16-4-24 15,21-7-43-15,-21 7 0 0,17-14-32 16,0-1 10-16,-4-2 8 0,1 0-26 16,2-2 0-16,-2-2 1 15,-1-2 14-15,-3 1-7 0,-3-1 20 16,-3 2-30-16,-1 4 24 15,-3 17 16-15,-10-16-30 0,-7 7 30 16,-3 7-34-16,-11 4 29 0,-2 4-2 16,-5 3 3-1,-5 5-26-15,-1 1 16 0,3 0-30 0,1 0 29 16,2 2-28-16,5 2 29 16,2-4-13-16,5 2-3 15,5-4-4-15,5-1 4 0,16-12 13 16,0 0-30-16,-7 19 44 15,7-19-37-15,0 0 31 0,23 17-33 16,8-7 29-16,-1-3-26 0,4 2 23 16,3 1-25-16,0 0 23 15,0-1 22-15,-3 4-2 0,-4 1 3 16,-6 3-4-16,-7 0 63 16,-7 0-17-16,-7 2-12 0,-10 0-43 15,-6 2 10-15,-11-3-28 0,1 3 10 16,-7-1-14-1,-1-2-6-15,4 0 6 0,3-3 0 16,1-2 12-16,6-5-23 0,17-8 19 16,0 0-25-16,0 0 55 15,-3 19 12-15,3-19-8 0,30 17-19 16,7-8-23-16,7-3 14 16,3-4-1-16,7 0-18 0,-3-2 23 15,6-2-26-15,-3 2 22 0,0 0-29 16,0 2 21-16,-7-2-13 15,-3 0 15-15,-7 0-8 0,-6-2-223 16,-8 0-81-16,-23 2-128 16,24-8-57-16</inkml:trace>
  <inkml:trace contextRef="#ctx0" brushRef="#br0" timeOffset="1448">1684 742 788 0,'0'0'179'0,"0"0"-43"16,0 0-23-16,-24-4 11 0,4 2-76 15,20 2 8-15,-27-4-38 16,0 1-9-16,3-3 0 0,4 0-9 16,20 6 57-16,-20-15-35 0,20 15 1 15,-17-23-35-15,10 4-7 16,7 4 33-16,0 15-10 15,7-17-26-15,-7 17 27 0,20-11 17 16,4 7 54-16,-1 6 32 16,4 5 12-16,4 5-58 0,-1 3 22 15,1 4-17-15,2 0-17 0,-2 3 16 16,-5-1-22-16,5-1-20 16,-4-2-5-16,-3 0-13 0,-4-3-1 15,-3-4-13-15,-17-11 8 16,20 12-71-16,-20-12-123 0,0 0-143 15,20 0-101-15,-20 0-20 16</inkml:trace>
  <inkml:trace contextRef="#ctx0" brushRef="#br0" timeOffset="1673">2007 613 1318 0,'0'0'74'0,"-16"-19"129"16,16 19 54-16,0 0 78 0,0 0-15 16,-21 13-122-16,1 6-53 0,0 2-58 15,-1 4-10-15,-2-1-33 16,0 3-16-16,-1-4-15 16,-3 1-8-16,0-1-18 0,7-2-170 15,-1 0-159-15,21-21-243 16,-20 21-119-16</inkml:trace>
  <inkml:trace contextRef="#ctx0" brushRef="#br0" timeOffset="2048">2170 951 1351 0,'20'7'199'0,"-20"-7"32"16,0 0 10-16,0 0-26 0,0 0-112 15,0 0-54-15,23-11-24 16,-13-6-23-16,1 0-8 0,-1-4-64 16,3-4 9-16,-2 0-38 15,2-3 40-15,0 0-2 0,1-1 50 16,-4 6 8-16,-3 4 44 0,-7 19 7 15,10-15 44-15,-10 15-39 16,0 0 76-16,0 0 8 16,-7 19-40-16,4 2-29 0,-4 0-10 15,7 0 0-15,0-2-34 16,7 0-4-16,0-2-18 0,-7-17 3 16,20 19-16-16,0-6-125 15,-20-13-186-15,20 11-158 0,-20-11-65 16,21-2-13-16</inkml:trace>
  <inkml:trace contextRef="#ctx0" brushRef="#br0" timeOffset="2240">2399 524 1698 0,'0'0'51'15,"0"0"94"-15,0 0 14 16,0 0-83-16,0 0-29 0,0 0-34 16,0 0-11-16,0 0-284 15,0 0-222-15,17 0-109 0</inkml:trace>
  <inkml:trace contextRef="#ctx0" brushRef="#br0" timeOffset="2916">2972 376 760 0,'0'0'87'0,"0"0"42"0,0 0 76 16,0 0 57-16,7-17-18 16,-7 17-51-16,0 0-17 15,0 0-45-15,0 0-9 0,0 0-48 16,0 0-15-16,0 0 13 0,0 0 71 16,0 0-27-16,-10 19-63 15,0 0-20-15,-3 2-11 0,-1-1-25 16,-3 1 15-16,-3-2-12 15,0 0 3-15,-4-1-6 0,-3-3 6 16,3-4-12-16,1 0-42 16,-1-3-4-16,4-2-56 0,20-6-2 15,-17-6-27-15,17 6 35 0,-10-17-26 16,10-4 12-16,7-4-20 16,6-3 60-16,4-1 27 15,3 3 30-15,-3 5 22 0,-17 21 49 16,27-21 16-16,-7 10-19 15,1 9 11-15,-21 2-20 0,23 11 19 16,-2 4-4-16,-1 2-40 0,3 2-2 16,-2-2 9-16,6 1-19 15,-4-1 12-15,7-4-37 0,-2-2 25 16,-4-5 0-16,-1 1 0 16,-3-7 24-16,-20 0-34 0,24-7 31 15,-4-1-40-15,-20 8-45 16,24-26-46-16,-7-3 35 15,-7-1-1-15,0-6 14 0,-7 0 16 16,-3 0 49-16,-3 6-8 0,-1 3 89 16,-6 10-36-16,10 17-11 15,-30-10-30-15,-4 8 4 0,1 6-6 16,2 6 26-16,-3 1-46 16,4 0 31-16,3 3-145 0,7-3-205 15,20-11-101-15,-24 17-76 16</inkml:trace>
</inkml:ink>
</file>

<file path=ppt/ink/ink2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7:18.219"/>
    </inkml:context>
    <inkml:brush xml:id="br0">
      <inkml:brushProperty name="width" value="0.1" units="cm"/>
      <inkml:brushProperty name="height" value="0.1" units="cm"/>
      <inkml:brushProperty name="color" value="#3165BB"/>
      <inkml:brushProperty name="fitToCurve" value="1"/>
    </inkml:brush>
  </inkml:definitions>
  <inkml:trace contextRef="#ctx0" brushRef="#br0">0 1117 1014 0,'0'0'142'0,"0"0"37"16,0 0-68-16,0 0 23 0,0 0 101 16,0 0-77-16,29-10-55 15,4-1-38-15,11 3-41 0,-1-3 17 16,6 0-27-16,-6 3 17 15,5 3-37-15,-5-1 9 16,-4 1-3-16,-10 5-14 0,-5-3 18 16,-24 3-98-16,0 0-175 15,29-3-244-15,-29 3-22 16</inkml:trace>
  <inkml:trace contextRef="#ctx0" brushRef="#br0" timeOffset="235">337 958 1126 0,'0'0'175'15,"0"0"80"-15,0 0-1 16,0 0-51-16,0 0-40 0,0 0-44 16,0 0 29-16,-24 19-44 15,10 14-27-15,-5 10-9 16,4 8-43-16,1 6-1 0,-1 3-19 15,6-4-1-15,-1-2 10 16,5-8-36-16,5-2-37 16,-5-9-253-16,5-8-236 0,5-5-80 15</inkml:trace>
  <inkml:trace contextRef="#ctx0" brushRef="#br0" timeOffset="1300">1015 1518 642 0,'0'0'141'16,"0"0"33"-16,0 0 42 15,0 0-52-15,0 0-7 0,0 0-4 16,0 0-19 0,0 0-3-16,0 0 5 0,0 0-12 15,0 0-11-15,0 0-3 16,0 0-21-16,0 0 2 0,0 0-10 15,0 0-10-15,0 0-7 16,0 0 1-16,0 0-13 0,0 0-17 16,0 0-19-16,0 0-7 15,0 0 10-15,0 0-4 0,0 0-2 16,0 0 5-16,0 0 3 16,0 0-5-16,0 0-3 15,0 0-5-15,0 0 1 16,0 0 1-16,0 0 10 0,0 0 18 15,0 0 0-15,0 0-3 16,0 0 3-16,0 0-11 0,0 0-10 16,0 0-12-16,10-22 0 15,-5-4 0-15,0-7 1 16,0-5-2-16,-1-8-8 0,1-11 7 16,0-5-9-16,0-9 9 15,4-4-3-15,1-3 0 0,-5 2-4 16,5 8 0-16,-6 12 4 15,6 9 0-15,-5 15-4 0,-5 32 7 16,5-30-8-16,-5 30 5 16,0 0-6-16,0 0 3 15,0 0 3-15,0 0-10 16,0 0 10-16,0 0-3 0,0 0-4 16,19 46 11-16,-5 0-4 15,1 5 5-15,-1 4-2 0,1-2-3 16,-1 5 0-16,1-2-3 15,-1-2 6-15,5-5-9 0,1-3 3 16,-6-5-1-16,5-12 4 16,0-1 5-16,-4-7 5 0,-15-21 3 15,19 22 19-15,-19-22 19 16,0 0 33-16,24 5-21 16,-24-5-25-16,0 0-17 0,34-46-6 15,-5-2-15-15,-10-10 0 16,5-6 8-16,5-9-13 15,0-9 10-15,0-1-1 0,4-1-4 16,-9 5 2-16,5 14 3 16,-9 11-5-16,-1 8 0 15,-9 14 0-15,-10 32 0 0,14-33 0 16,-14 33 0-16,0 0-88 16,0 0-88-16,0 0-121 15,0 0-215-15,0 0-285 0,0 0-1 16</inkml:trace>
  <inkml:trace contextRef="#ctx0" brushRef="#br0" timeOffset="2588">2325 295 437 0,'0'0'87'0,"0"0"54"16,0 0-27-16,0 0 3 15,0 0-7-15,0 0 20 16,0 0-26-16,0 0 76 0,14 46-36 16,-19 3-12-16,-4 11 32 15,-6 10 40-15,6 8-74 0,4 12-35 16,10 4 53-16,9 9-48 15,10-3-29-15,10 0 29 16,9-7 0-16,10-4-28 0,-5-11-10 16,0-8-14-16,0-7-27 15,-4-12 5-15,-1-5 1 16,-10-6-1-16,-4-7-7 16,-5-6-19-16,-24-27 17 0,25 24-17 15,-25-24 0-15,0 0 3 16,0 0-3-16,24 17 0 0,-24-17-164 15,0 0-197-15,0 0-196 16,23-30-138-16</inkml:trace>
  <inkml:trace contextRef="#ctx0" brushRef="#br0" timeOffset="3036">3196 645 1016 0,'0'0'94'0,"-44"-20"139"0,44 20 3 16,-33 27-25-16,13 14-36 16,11 8-36-16,9 2 15 15,9 6-23-15,6-3-22 0,13 0 16 16,6-5-30-16,10-6-49 15,-1-8-5-15,0-5-18 16,-5-11-23-16,-3-5 44 16,-7-12 2-16,-28-2-29 0,29-25 2 15,-5-4-22-15,-5-14 6 16,0-6 9-16,-4-8-18 0,5-5 11 16,-6 5 3-16,1 6-8 15,-7 10 10-15,2 14-13 16,-10 27-6-16,0 0 43 0,0 0-7 15,10 30 9-15,-5 13-26 16,-1 8-10-16,2 4 16 0,-2 4-22 16,6 4 6-1,5-1 5-15,4-3-14 0,0-5 5 16,5-2 4-16,0-9-163 16,-5-8-227-16,-19-35-266 0,39 30-77 15</inkml:trace>
  <inkml:trace contextRef="#ctx0" brushRef="#br0" timeOffset="3372">4235 1256 1281 0,'0'0'264'15,"0"0"-3"-15,0 0-34 16,0 0-82-16,-19-33-55 0,19 33-53 16,-20-30-17-16,20 30 4 15,0 0 11-15,-14-27-35 0,14 27-11 16,0 0 16-16,0 0 3 16,0 0 37-16,0 0 38 0,0 0 11 15,14 43 27-15,-9 1-17 16,-10 5-36-16,-4-1-34 15,-5 4-4-15,-11-4-2 16,1-2-10-16,5-5-18 0,-5-3-6 16,0-6-13-16,0-4-268 15,24-28-383-15,-29 23-227 16</inkml:trace>
  <inkml:trace contextRef="#ctx0" brushRef="#br0" timeOffset="4876">5510 0 1068 0,'0'0'169'16,"33"16"90"-16,-4 9-1 15,6 8 14-15,-2 10-76 0,10 16 4 16,6 14-56-16,-1 19 16 15,-1 9-17-15,-3 4-36 0,-1 6 12 16,-9 3-19-16,-5-4 24 16,-10-2-20-16,-5-4-27 15,-9-10-4-15,-10-5-18 0,-9-8 10 16,-10-7-18-16,0-10-10 16,-10-4-6-16,1-6-14 0,-1-8 2 15,0-6-11-15,5-7-8 16,0-3 7-16,6-9-3 15,-1-1-1-15,24-20-3 16,-25 18 0-16,25-18-30 0,0 0-107 16,0 0-82-16,0 0-101 15,0 0-173-15,0 0-273 0,-24 20-118 16</inkml:trace>
</inkml:ink>
</file>

<file path=ppt/ink/ink21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8:22.400"/>
    </inkml:context>
    <inkml:brush xml:id="br0">
      <inkml:brushProperty name="width" value="0.1" units="cm"/>
      <inkml:brushProperty name="height" value="0.1" units="cm"/>
      <inkml:brushProperty name="color" value="#3165BB"/>
      <inkml:brushProperty name="fitToCurve" value="1"/>
    </inkml:brush>
  </inkml:definitions>
  <inkml:trace contextRef="#ctx0" brushRef="#br0">0 0 689 0,'0'0'135'0,"0"0"35"16,0 0-68-16,0 0-15 16,0 0-58-16,0 0 40 0,0 0 18 15,20 17-1 1,4-9-5-16,3-4 19 0,3-3 10 16,8-2 0-16,-1 1 0 15,3-2-31-15,0 2-14 0,1 0 14 16,0 0-43-16,-4 0-7 15,0 0-19-15,-7 2 0 16,-3-2 5-16,-3 0-22 0,-24 0 17 16,20 0-16-16,-20 0 6 15,0 0-12-15,0 0 7 0,0 0-59 16,0 0-79-16,0 0-33 16,0 0-57-16,0 0-25 15,0 0-1-15,0 0 73 16,-24 3-13-16,1 3 49 15,-4 3 8-15,0 5 26 0,-3-3 39 16,-1 2 41-16,1 1 12 16,-1 1 24-16,1-2-5 0,3-1 12 15,4-3 81-15,5-3-1 16,18-6 50-16,-20 9-7 16,20-9-21-16,-20 6 34 0,20-6 0 15,0 0-10-15,0 0 25 16,0 0 34-16,0 0-6 0,0 0-22 15,0 0-22-15,0 0 15 16,27 0-54-16,0 0 11 16,7-4-27-16,0 2 37 15,-1 2-13-15,1-3-66 0,-4 3-17 16,0-3-12-16,-3 3-21 16,-6 0 10-16,-4-1-50 15,-17 1-129-15,0 0-184 0,0 0-217 16,20-2-60-16</inkml:trace>
</inkml:ink>
</file>

<file path=ppt/ink/ink21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8:32.476"/>
    </inkml:context>
    <inkml:brush xml:id="br0">
      <inkml:brushProperty name="width" value="0.1" units="cm"/>
      <inkml:brushProperty name="height" value="0.1" units="cm"/>
      <inkml:brushProperty name="color" value="#3165BB"/>
      <inkml:brushProperty name="fitToCurve" value="1"/>
    </inkml:brush>
  </inkml:definitions>
  <inkml:trace contextRef="#ctx0" brushRef="#br0">0 571 560 0,'0'0'120'0,"0"0"32"0,0 0 19 16,0 0 42-16,14 15 42 15,-14-15 32-15,0 0-36 0,0 0-70 16,0 0-90-16,16-13-31 16,-6-6 26-16,4-4-35 0,-1-3-17 15,4-5-14-15,-4-8 4 16,5-7-24-16,-2-3-6 16,2-2 21-16,-5 1 4 0,-3 11 65 15,0 6-31-15,-3 8-9 16,-1 4-15-16,-6 21-11 15,0 0-31-15,0 0-8 0,0 0 26 16,0 0 20-16,0 0-8 16,4 29-9-16,3 1-2 15,-4 1-19-15,4 3 5 0,0 0 14 16,-1-3 8-16,8-3-27 16,-4-2 13-16,3-5 8 0,-3-6 0 15,-10-15 1-15,17 18-5 16,-17-18 0-16,0 0 15 0,0 0-11 15,0 0-3 1,24-29-1-16,-11-3-12 0,1-6 13 16,-4-6 0-16,0-5-10 15,0 0 0-15,4 1 0 0,-7 10 21 16,-1 8-12-16,1 9-22 16,-7 21 4-16,0 0 23 0,0 0 24 15,17 25-2-15,-4 9-8 16,-2 4 7-16,-4 5-3 0,3 1 64 15,3 0-40-15,4-2-41 16,-4-1 6-16,8-5-12 16,-5-8-10-16,2-1-129 0,-5-8-167 15,-13-19-249-15,17 18-169 16,-1-11 46-16</inkml:trace>
  <inkml:trace contextRef="#ctx0" brushRef="#br0" timeOffset="480">951 256 1133 0,'11'-22'145'16,"-11"22"89"-16,6-27-107 0,-9 4-1 16,3 23-59-1,-10-30-29-15,-4 7-16 0,14 23-10 16,-17-28-19-16,4 10 60 15,13 18 0-15,0 0-33 0,0 0-10 16,0 0 27-16,-24 6 98 16,24-6-70-16,-30 40 8 0,3 0 44 15,10 4-38-15,7-1-14 16,0 1-26-16,6-2-21 16,8-7 15-16,3 0-11 0,3-7-16 15,7-5-6-15,-1-8 5 16,-2-3 2-16,3-9-12 0,3-4-1 15,-3-9 6-15,3-7 4 16,0-8 17-16,1-7-24 16,-1-8-9-16,3-4 21 15,1-3-18-15,-4-1 12 0,-3 11 10 16,-3 8-2-16,-4 8-25 16,-10 21 3-16,0 0 16 0,0 0 7 15,0 0-9-15,3 29-12 16,1 3 9-16,-1 2-9 0,7 2 9 15,0 0-9-15,7-1 1 16,3-3 12-16,4-5-117 0,0-3-201 16,6-3-229-16,-6-6-77 15</inkml:trace>
  <inkml:trace contextRef="#ctx0" brushRef="#br0" timeOffset="820">1663 256 1444 0,'0'0'177'0,"-23"14"112"16,23-14-32-16,-27 4-119 0,0-3-66 16,3-2-13-16,0-5-59 15,1-4 10-15,-1-3 8 0,24 13-9 16,-27-23 1-1,14 1-23-15,10-5-7 0,6-4 16 16,10 1 1-16,4 2-20 16,0 7 18-16,-17 21 5 0,30-11 10 15,-6 12 44-15,0 13-27 16,-7 10-2-16,-1 6-19 0,1 5 15 16,0 4-26-16,3 0-3 15,1-1 11-15,2-5-16 0,-6-2 1 16,0-6-262-16,-17-25-216 15,24 21-65-15,-24-21 6 16</inkml:trace>
  <inkml:trace contextRef="#ctx0" brushRef="#br0" timeOffset="1014">1731 0 1710 0,'-24'32'272'0,"1"-1"14"0,6 3-10 16,-3 0-111-16,3 2-77 15,-4-2-57-15,1 1-13 0,0-3-291 16,0-4-322 0,-7 1-188-16</inkml:trace>
</inkml:ink>
</file>

<file path=ppt/ink/ink21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8:48.572"/>
    </inkml:context>
    <inkml:brush xml:id="br0">
      <inkml:brushProperty name="width" value="0.1" units="cm"/>
      <inkml:brushProperty name="height" value="0.1" units="cm"/>
      <inkml:brushProperty name="color" value="#ED1C24"/>
      <inkml:brushProperty name="fitToCurve" value="1"/>
    </inkml:brush>
  </inkml:definitions>
  <inkml:trace contextRef="#ctx0" brushRef="#br0">2715 895 593 0,'0'0'174'0,"0"0"74"15,0 0-4-15,0 0-59 16,0 0-37-16,0 0-19 15,0 0-29-15,0 0-36 16,0 0-47-16,0 0-8 0,0 0 11 16,0 0-3-16,0 0-20 15,0 0 6-15,0 0-3 0,6 51-12 16,-6-51 30-16,0 0-6 16,0 0-1-16,0 0-14 15,52 19 25-15,-52-19-28 0,0 0 9 16,0 0-3-16,52-51 19 15,-52 51-15-15,26-59-4 16,-26 59-22-16,6-58 30 16,-6 58 46-16,-13-51-9 0,13 51-45 15,0 0 26-15,0 0 41 16,-58-22 20-16,6 22 10 16,0 11-25-16,-6 7-14 0,0 4-5 15,6-4-37-15,-6 1 33 16,58-19 29-16,-65 18-16 0,65-18-31 15,-58 14-1-15,58-14 23 16,-58 0-6-16,58 0 3 16,0 0-11-16,-52-21-7 0,52 21-21 15,0 0-3 1,-33-55 4-16,7 8-4 0,26 47-8 16,-12-55 3-16,5 11-12 15,7 44 19-15,-6-54-10 0,6 54-3 16,0-47-1-16,0 47-1 15,0 0 5-15,-7-48-100 16,7 48-134-16,0 0-282 0,0 0-191 16,0 0 61-16</inkml:trace>
  <inkml:trace contextRef="#ctx0" brushRef="#br0" timeOffset="412">1763 517 979 0,'0'0'342'15,"0"0"-18"-15,0 0-134 16,0 0-96-16,0 0-25 16,0 0 23-16,0 0-35 0,0 0-12 15,0 0-11-15,-13 58-51 16,13-58 5-16,0 51 28 15,0-51 6-15,0 0-14 0,0 0-25 16,0 0 11-16,0 0 12 16,0 0-3-16,0 0 11 15,0 0 11-15,0 0-18 16,0 0-10-16,0 0-23 0,0 0 33 16,0 0 61-16,0 0 57 15,-58 29 0-15,6 0-21 0,-6 8-1 16,0-1 0-16,-7 4-14 15,0 0-19-15,0 4-30 16,7-8-16-16,0 1-12 0,0-8 6 16,6-4-11-16,7-3-68 15,45-22-170-15,-59 18-247 16,59-18-253-16,0 0 9 16</inkml:trace>
  <inkml:trace contextRef="#ctx0" brushRef="#br0" timeOffset="645">2242 0 1712 0,'0'0'282'0,"0"0"64"0,0 0-15 16,0 0-60-16,0 0-104 15,0 0-67-15,0 0-45 16,-39 36-30-16,-12-3-11 0,-1-4-50 16,-13 0-190-16,-13 1-214 15,1-5-317-15,-8 4-92 16</inkml:trace>
  <inkml:trace contextRef="#ctx0" brushRef="#br0" timeOffset="877">1232 448 1825 0,'0'0'170'15,"0"0"104"-15,0 0-48 16,0 0-87-16,0 0-83 15,46-11-25-15,-46 11-28 0,0 0-94 16,0 0-288-16,51 3-272 16,-51-3-60-16</inkml:trace>
  <inkml:trace contextRef="#ctx0" brushRef="#br0" timeOffset="1628">915 455 1521 0,'0'0'147'0,"0"0"53"0,0 0-68 15,0 0-43-15,0 0-48 16,-45-11-3-16,45 11-51 15,0 0 9-15,0 0 4 0,-52 26 0 16,52-26 17-16,0 0-22 16,-52 54 23-16,52-54-36 15,-26 55 30-15,26-55-7 0,0 0 16 16,13 54-19-16,-13-54-10 16,0 0 23-16,0 0-15 15,0 0 23-15,0 0-23 0,0 0-10 16,0 0-9-16,0 0 19 15,0 0 16-15,0 0 4 16,0 0-12-16,0 0-15 16,0 0-4-16,0 0 0 0,-58-7 17 15,58 7-2-15,-58 4-23 16,58-4 13-16,-65 14 0 16,65-14 19-16,0 0-16 0,0 0-2 15,0 0-15-15,-39 51 31 16,39-51 13-16,0 0-24 0,0 0-17 15,0 0 17-15,20 48 0 16,-20-48 10-16,0 0 10 16,0 0-5-16,0 0-23 0,0 0-5 15,0 0-3-15,0 0 13 16,0 0 20-16,0 0 11 16,0 0-47-16,-65-26 19 15,7 8-15-15,6 3 15 0,52 15 25 16,-71-14-10-16,12 3-25 15,59 11 1-15,-58-11 69 16,58 11 4-16,-52-7-25 0,52 7-9 16,0 0 51-16,0 0-22 15,0 0-13-15,0 0-14 0,-51-4-8 16,51 4 61-16,0 0 11 16,0 0-52-16,-46 62 10 15,20-11-1-15,13 0-7 0,13 3 5 16,7 1-20-16,12 3-1 15,1-3-15-15,6-1-15 16,6-3-11-16,0 0-86 16,-32-51-319-16,59 66-464 0</inkml:trace>
  <inkml:trace contextRef="#ctx0" brushRef="#br0" timeOffset="1828">960 1492 2179 0,'59'-7'263'16,"5"0"-79"-16,-5-8-85 16,5 4-47-16,8-3-23 15,-1-1-43-15,-6 1-287 0,6 3-331 16,-13-8-150-16</inkml:trace>
</inkml:ink>
</file>

<file path=ppt/ink/ink21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8:54.961"/>
    </inkml:context>
    <inkml:brush xml:id="br0">
      <inkml:brushProperty name="width" value="0.1" units="cm"/>
      <inkml:brushProperty name="height" value="0.1" units="cm"/>
      <inkml:brushProperty name="color" value="#ED1C24"/>
      <inkml:brushProperty name="fitToCurve" value="1"/>
    </inkml:brush>
  </inkml:definitions>
  <inkml:trace contextRef="#ctx0" brushRef="#br0">109 0 508 0,'0'0'110'16,"0"0"22"-16,0 0 17 0,0 0 35 15,0 0-1-15,0 0-27 16,0 0-44-16,0 0 117 16,6 47-34-16,-12 1-69 0,-7 3 5 15,-6 7-31-15,6 7-44 16,-7 4-10-16,1 8 6 15,6 7 11-15,6 7-38 16,7 0-5-16,7 0-4 0,-1-4-3 16,1-3-13-16,6-12 10 15,-7-6-8-15,7-15-14 0,-6-15 16 16,6-7-4-16,-13-29 7 16,6 22-1-16,-6-22-3 15,0 0-7-15,0 0 14 0,0 0-10 16,0 0-3-16,0 0 14 15,0 0-11-15,0 0 2 0,0 0 0 16,0 0-15-16,0 0 15 16,0 0 9-16,0 0-17 15,0 0-6-15,0 0 17 0,7 22-19 16,-7-22 14-16,0 0 17 16,19 22-28-16,7-11 15 0,0 0 6 15,6-4-18-15,7 0 8 16,6-3 9-16,1 0-9 15,12-1-9-15,7 1 30 0,-7-1-21 16,7 1-7-16,-7 0 9 16,7-4-7-16,-7 3 5 0,0 1 6 15,7-4-6-15,0 0 8 16,6-4-21-16,0-3 25 16,-6 3-2-16,6-3-19 0,0 0 11 15,0 0 11-15,-6 3-23 16,6 0-3-16,-6 4 21 15,0 0-4-15,-7 0-10 0,0 0 12 16,-6 4 1-16,-7 0-16 16,1-1 5-16,-1 1 13 0,0 3-15 15,1-3 2-15,-1-1 21 16,0 5-28-16,1-5 19 0,5 5-3 16,-12-1-12-16,0-3 4 15,0 3 10-15,-7-3-18 16,1-1 23-16,5 1-7 15,-5-1-8-15,-1 1 0 0,1 0 10 16,-1-1-13-16,0-3 2 16,1 4 16-16,-7-4-23 0,6 0 2 15,-6 0 12-15,6 4-1 16,-6-4-9-16,-26 0 22 0,39 3-18 16,-39-3-10-16,45 4 19 15,-45-4-1-15,52 4-9 0,-13-1 9 16,-39-3-5-16,45-3-14 15,-45 3 32-15,45 0-24 16,-6 0-8-16,0-4 33 16,-39 4-19-16,52-4-11 0,-13 1 19 15,0-1-8-15,-1 0 7 16,1 1-14-16,7-1 2 0,-8 0 16 16,8 1-20-16,-1 3 19 15,-6 0-1-15,0 0-19 0,6 3 3 16,-6-3 12-16,0 4 6 15,-39-4-22-15,45 4 11 0,-6-4 12 16,-39 0-22-16,45 3 12 16,-45-3 2-16,45 4-13 15,-6 3 12-15,-39-7 7 16,46 0-18-16,-1 0 5 0,-6 0 21 16,-7-3-18-16,7-1 0 15,-39 4 7-15,45 0-11 0,-45 0-7 16,46-4 26-16,-46 4-11 15,0 0-22-15,32-3 7 0,-32 3-42 16,0 0-10-16,0 0 24 16,0 0-62-16,0 0-3 0,0 0 32 15,0 0-49-15,13-33-22 16,-13 33-32-16,0 0 34 16,-13-47 22-16,13 47-3 0,-19-40 29 15,19 40 43-15,0 0 42 16,-26-40 3-16,26 40 1 15,0 0-6-15,0 0 13 0,0 0-3 16,0 0-4-16,0 0-6 16,0 0 10-16,0 0 5 15,0 0 5-15,0 0 12 0,0 0-28 16,0 0-3-16,0 0 64 16,0 0 10-16,0 0-47 0,0 0 12 15,0 0 31-15,45-11-15 16,-6 14-17-16,-39-3 20 0,39 11-10 15,-39-11-20-15,38 18 10 16,-38-18-4-16,0 0-43 16,0 0 36-16,0 0 1 15,0 0-30-15,0 0 78 0,0 0-2 16,0 0-41-16,0 0-29 16,0 0 64-16,13 40 23 0,-13-40-51 15,-13 40 16-15,13-40-10 16,-51 48-31-16,5-15 24 0,1-4-12 15,-7-4-30-15,7 4 17 16,0-3 2-16,-1-4-19 0,1-4 8 16,6 0-246-16,39-18-263 15,-52 7-127-15</inkml:trace>
  <inkml:trace contextRef="#ctx0" brushRef="#br0" timeOffset="771">2271 761 854 0,'-52'-8'108'16,"7"5"45"-16,6 10-12 15,-13 4 25-15,1 7-56 16,-1 4-23-16,0 11 10 0,0-1-16 16,7 1-33-16,45-33-14 15,-45 55-12-15,19-11-12 0,6-8 43 16,20-3 2-16,0-33-17 15,26 36-19-15,13-18 13 0,6-7-22 16,14-14-18-16,-1-5 20 16,7-10-56-16,-14-7-35 0,8-12 28 15,-21-3-35 1,1-7 17-16,-6-4 39 0,-14-11-27 16,-12 0 34-16,-7 4 37 15,-13 11 2-15,-7 7 7 0,20 40-4 16,-52-33 18-16,14 18-32 15,-8 15 7-15,7 15 52 0,39-15-19 16,-45 36-16-16,13-3 18 16,12 7 27-16,14 0-21 0,12-4 24 15,14 8 18-15,12-4-43 16,7 0-11-16,13-3 13 0,-1 3-20 16,8-4-20-16,-7-3 50 15,-7-4 22-15,0-4-29 16,-19-3 24-16,-26-22-17 15,26 33-1-15,-26-33-3 0,-7 36-44 16,7-36-13-16,-32 33 11 16,0-7-21-16,32-26 0 0,-46 25-104 15,14-14-109-15,32-11-123 16,0 0-167-16,-32-4-96 0</inkml:trace>
  <inkml:trace contextRef="#ctx0" brushRef="#br0" timeOffset="1372">2679 899 635 0,'0'0'3'0,"0"0"22"16,0 0 2-16,0 0 0 0,0 0-16 16,0 0-11-16,0 0 0 15,0 0-14-15,0 0 22 0,0 0 1 16,0 0-3-16,0 0 14 16,0 0-4-16,0 0 18 15,0 0 10-15,0 0 146 16,0 0 37-16,39 7-58 0,-39-7-12 15,45 8-16-15,-6-5-18 16,0 1-9-16,-7-1-38 0,-32-3-32 16,52 0 14-16,-20 0-53 15,-32 0-11-15,0 0 24 0,39 4-12 16,-39-4 10-16,0 0-22 16,0 0-91-16,0 0-79 0,0 0-60 15,0 0-77-15,-39 29 28 16,0-3 42-16,1-4 49 15,-1-1 54-15,0 1 58 16,0-4 49-16,0 1 7 0,7-5 20 16,32-14 23-16,-33 15 53 15,33-15 58-15,0 0 4 0,0 0-24 16,0 0 9-16,0 0 54 16,0 0 43-16,0 0-27 0,0 0-19 15,59-8-37-15,-14 1 27 16,7 0 4-16,-7 0-45 15,0-1-67-15,-6 1-22 0,-39 7 2 16,52-7-33-16,-20-1-21 16,-32 8-131-16,0 0-268 15,33-7-129-15</inkml:trace>
  <inkml:trace contextRef="#ctx0" brushRef="#br0" timeOffset="1660">3436 986 1020 0,'0'0'237'0,"0"0"-24"16,0 0 6-16,0 0-119 15,0 0 33-15,0 0 29 0,0 0-48 16,0 0-67-16,0 0-13 16,0 0-7-16,46 4-34 0,-8 0 23 15,1-1-16-15,-39-3-26 16,46 4-175-16,-46-4-179 0,45 0-104 16,-45 0-43-16</inkml:trace>
  <inkml:trace contextRef="#ctx0" brushRef="#br0" timeOffset="2323">4148 735 1054 0,'0'0'245'15,"0"0"74"-15,0 0-3 16,0 0-96-16,0 0-84 16,0 0-29-16,0 0-45 0,0 0-12 15,0 0-16-15,0 0-29 16,0 0 6-16,-26 44 1 0,1-4-16 16,-8-4 4-16,33-36 8 15,-52 51-16-15,7-14 13 0,0-12-5 16,6 1-15-16,-6-8 32 15,6-4-21-15,39-14-2 16,-46 15 6-16,46-15 8 0,-38 4-21 16,38-4-4-16,0 0-35 15,0 0-57-15,0 0 49 16,-20-44 2-16,27 4 13 0,12-4 19 16,7 0 8-16,-26 44-14 15,45-47 29-15,-6 18 3 0,-39 29-22 16,52-22 45-16,-20 15-33 15,7 7 13-15,-39 0 20 16,45 25-8-16,-6-3 0 0,0 7-9 16,-39-29-9-16,52 37 14 15,-13-4-5-15,0-12-14 0,-39-21 16 16,38 19 1-16,-38-19-12 16,39 7 3-16,-39-7 2 15,46-15-12-15,-46 15 0 0,38-32-16 16,-38 32-17-16,39-55 32 15,-13 11-44-15,-6-3 26 0,-8 7 21 16,-12 40 2-16,0-51-2 16,0 51 34-16,0 0-41 15,0 0 8-15,-58-26 13 0,0 23-3 16,6 10-8-16,0 8 11 16,1 7-6-16,12-8 9 0,39-14-9 15,-39 22-20-15,39-22 11 16,0 0-217-16,0 0-190 0,0 0-97 15</inkml:trace>
</inkml:ink>
</file>

<file path=ppt/ink/ink21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8:59.912"/>
    </inkml:context>
    <inkml:brush xml:id="br0">
      <inkml:brushProperty name="width" value="0.1" units="cm"/>
      <inkml:brushProperty name="height" value="0.1" units="cm"/>
      <inkml:brushProperty name="color" value="#ED1C24"/>
      <inkml:brushProperty name="fitToCurve" value="1"/>
    </inkml:brush>
  </inkml:definitions>
  <inkml:trace contextRef="#ctx0" brushRef="#br0">2163 248 520 0,'0'0'148'16,"0"0"-23"-16,0 0-38 16,0 0-2-16,0 0 18 15,0 0-28-15,0 0-65 0,0 0 3 16,0 0-6-16,-19 51-7 16,19-51 32-16,0 0-38 15,19 47 2-15,-19-47 51 16,0 0-63-16,0 0-14 0,52 15 32 15,-52-15-46-15,52-15 30 16,-52 15-9-16,0 0 15 16,32-47 27-16,-32 47-31 0,13-51 79 15,-13 51-8-15,0 0 45 16,0 0-37-16,-77-33-29 16,-1 22-5-16,0 11 49 0,-6 11-43 15,6 4-11-15,-6-1-17 16,7-3 12-16,5-4-18 15,1 1 2-15,13-5 2 16,13 1 1-16,45-4-13 0,0 0 9 16,-52-15-71-16,52 15-16 15,0 0 22-15,0 0 26 0,0 0 27 16,0 0 6-16,0 0 6 16,0 0-2-16,-39-40 2 15,39 40 39-15,0 0 25 0,0 0-36 16,0 0 9-16,0 0 12 15,0 0-16-15,0 0-15 16,-45 18 6-16,45-18-36 16,-46 15 6-16,46-15 3 0,-58 7 9 15,58-7-12-15,-52 4 0 16,52-4-11-16,-51-4 21 16,51 4-89-16,-52-11-51 0,52 11-60 15,0 0 37-15,0 0 73 16,0 0 44-16,-33-43 16 0,33 43 29 15,0 0-3-15,0 0 24 16,0 0 104-16,0 0-27 16,0 0-15-16,0 0 2 0,0 0-33 15,0 0-1-15,0 0-28 16,0 0-5-16,0 0-16 16,-13 43 22-16,13-43 26 15,0 0-14-15,0 0-32 0,0 0-13 16,-51 33 3-16,5-15-3 15,1-7 10-15,6 0-14 16,39-11 4-16,-52 4 9 0,14-1 1 16,38-3-20-16,-39 0 23 15,39 0-9-15,0 0 3 0,-39-3-7 16,39 3 0-16,0 0-17 16,0 0 8-16,0 0 9 15,0 0-8-15,0 0 5 16,0 0 13-16,0 0-3 0,-26 40-3 15,26-40 4-15,-6 40 2 16,6-40-14-16,6 36 20 16,-6-36-26-16,0 0 19 0,0 0-7 15,0 0 10-15,0 0 29 16,0 0-1-16,0 0-29 0,0 0-9 16,0 0-11-16,0 0 9 15,0 0 20-15,-52-40-12 16,0 11-11-16,1 7 10 0,-8 11 19 15,-5 8 39-15,-1 6 9 16,-6 12 27-16,6 3-13 16,7 8-33-16,6-1-20 15,13 4-13-15,39-29-7 0,-39 44-3 16,13-4 29-16,26-40-7 16,0 47-12-16,20-10-2 15,19-8-6-15,19-11-33 0,7 0-180 16,12-7-259-16,7-4-164 15,-12-7-43-15</inkml:trace>
  <inkml:trace contextRef="#ctx0" brushRef="#br0" timeOffset="177">869 779 1325 0,'58'40'250'15,"-6"-22"-33"-15,-7-7-57 16,13-7-85-16,-6-8-50 16,0-7-112-16,-7-7-222 0,1 0-175 15,-46 18-61-15</inkml:trace>
  <inkml:trace contextRef="#ctx0" brushRef="#br0" timeOffset="385">675 0 1588 0,'0'0'401'16,"0"0"-10"-16,0 0-57 16,-13 37-108-16,13-37-101 15,0 0-62-15,0 36-32 0,0-36-14 16,0 0-78-16,0 0-196 15,0 0-301-15,0 0-367 16</inkml:trace>
</inkml:ink>
</file>

<file path=ppt/ink/ink21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9:40.584"/>
    </inkml:context>
    <inkml:brush xml:id="br0">
      <inkml:brushProperty name="width" value="0.1" units="cm"/>
      <inkml:brushProperty name="height" value="0.1" units="cm"/>
      <inkml:brushProperty name="color" value="#ED1C24"/>
      <inkml:brushProperty name="fitToCurve" value="1"/>
    </inkml:brush>
  </inkml:definitions>
  <inkml:trace contextRef="#ctx0" brushRef="#br0">810 535 589 0,'0'0'159'16,"0"0"21"-16,0 0-75 15,0 0-24-15,0 0-12 0,0 0-45 16,0 0-7-16,0 0-17 15,0 0 17-15,0 0 127 16,-39 40-77-16,6-4 10 0,20 4-16 16,0-3-17-16,0 6 28 15,7-6-27-15,12 3-4 16,14-4 2-16,-1 1-26 0,7-12-6 16,13-3 1-16,-7-7-5 15,7-8 14-15,7-7-24 0,5-11 22 16,1 0-14-16,-13-11 2 15,13-7-17-15,-7-4 10 0,-13-3-10 16,-6 7 31-16,-26 29 83 16,39-33-18-16,-39 33-27 0,0 0-35 15,0 0-24-15,0 0 4 16,0 0 21-16,-39 29-2 0,7 11 72 16,-7 4-35-16,0 14 51 15,-6 4-33-15,13 0-25 16,-7 0-29-16,19 0 0 0,-6-4-15 15,1-7-18-15,-1 0 29 16,19-11-26-16,1 0-4 0,-7-8-120 16,13-32-273-16,0 0-293 15,0 0-39-15</inkml:trace>
  <inkml:trace contextRef="#ctx0" brushRef="#br0" timeOffset="856">1554 167 269 0,'0'0'58'0,"-13"-40"2"15,13 40 0-15,0 0-10 0,-39-32 12 16,39 32-4-16,-52-26 8 16,14 8 2-16,-1 3-25 0,39 15 24 15,-59-14 11-15,1 3-51 16,-7 7 31-16,1 4-10 0,-14 4-10 16,-6 3 35-16,0 8 1 15,-13 7 51-15,0 10-12 0,-7 16-14 16,7 3 0-16,0 18-15 15,6 11 28-15,7 14-10 16,13 8 29-16,6 7-69 0,26 12-12 16,7 2 9-16,25 5 73 15,14-1-70-15,19-7-20 0,13-3 1 16,25-8-20-16,20-7 33 0,7-8-32 16,13-10 8-16,25-4-29 15,-6-22 13-15,7-10-27 0,-20-16 20 16,6-17-12-16,-12-15 23 15,-14-18-33-15,7-15 18 0,-12-29-12 16,-1-22 19-16,0-21-16 16,7-26-5-16,-14-26 9 15,-6-10 6-15,14 0-15 0,-27 10 11 16,7 15-9-16,-33 22 4 16,-6 22 13-16,-13 21-1 0,-20 8-18 15,-25 18 11-15,0 11-12 16,-33 4 17-16,-6 10-7 0,-1 8-37 15,-12 7-151-15,20 4-124 16,-14 0-192-16,7 7-7 0,12-4-20 16</inkml:trace>
</inkml:ink>
</file>

<file path=ppt/ink/ink21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9:43.960"/>
    </inkml:context>
    <inkml:brush xml:id="br0">
      <inkml:brushProperty name="width" value="0.1" units="cm"/>
      <inkml:brushProperty name="height" value="0.1" units="cm"/>
      <inkml:brushProperty name="color" value="#ED1C24"/>
      <inkml:brushProperty name="fitToCurve" value="1"/>
    </inkml:brush>
  </inkml:definitions>
  <inkml:trace contextRef="#ctx0" brushRef="#br0">5075 1180 731 0,'0'0'229'15,"0"0"60"-15,0 0 6 16,0 0-62-16,0 0-42 0,0 0-1 15,0 0-13-15,0 0-114 0,0 0-20 16,0-33-23-16,-13 7-20 16,13 26 11-16,-19-40-7 15,6 11-10-15,0 0-7 0,13 0-64 16,7-4-48-16,12-7 16 16,13-7-22-16,20 3 43 0,0 4 52 15,13 7 13-15,-7 8-4 16,-13 10 14-16,1 8 23 0,-21 18 11 15,-25-11-21-15,13 33 3 16,-13 3 83-16,-6 1-17 16,-20-5 0-16,-13 1 0 15,-13-4-42-15,1-7-8 0,-14-4-4 16,0-3 12-16,0-15-41 16,7 0 17-16,0-8 9 0,6-2-12 15,7-5-6-15,6-7 3 16,13-7 20-16,7-7-50 0,6-4 45 15,6-8-18-15,7 5-7 16,0 6 26-16,0 37-10 0,0-33-9 16,0 33-21-16,0 0 35 15,0 0-8-15,0 0 0 16,-39 26-14-16,7 7 22 0,6-1-3 16,7 1-5-16,-7 0 11 0,13 0 20 15,13-33-31-15,-20 36 18 16,20-36 7-16,-12 29-47 15,12-29 32-15,0 0 1 0,0 0 9 16,0 0-27-16,0 0 15 16,0 0 7-16,0 0-29 0,-39-25 9 15,19-12 29-15,14-17-43 16,6-12 13-16,6-10 10 0,1-4-4 16,12 0-18-16,-6 7 32 15,-6 15-6-15,6 14-30 0,-7 11 2 16,-6 33 24-16,0 0 2 15,0 0-6-15,0 0-16 16,0 0 23-16,13 40 6 0,-7 8 3 16,1 3 8-16,-7 3 15 15,0 8-6-15,0 0-15 0,-7 3 23 16,7-6-29-16,-13-1 12 16,7-7 14-16,0-11-10 0,-14-4-6 15,1-7 1-15,19-29-32 16,-26 29 19-16,26-29-7 15,-39 11 1-15,39-11-4 0,-32-3 7 16,32 3 9-16,-26-44-24 16,6-7 8-16,7-3 11 15,7 3-25-15,6 0-2 0,-7 18 27 16,7 33-6-16,0-33-5 16,0 33 28-16,0 0 63 0,-45 33-3 15,-7 7 1-15,0 11 48 16,-12 7-39-16,12-3-45 0,-13-1-32 15,7-3 8-15,0-3-19 16,6-8-8-16,0 0-2 0,-6-8-135 16,13-6-205-16,45-26-308 15,-46 22-148-15</inkml:trace>
  <inkml:trace contextRef="#ctx0" brushRef="#br0" timeOffset="184">5632 0 1630 0,'0'0'55'0,"0"0"89"0,0 0-73 16,0 0-32-16,0 0-26 15,0 0-21-15,0 0-445 0,19 29-187 16</inkml:trace>
  <inkml:trace contextRef="#ctx0" brushRef="#br0" timeOffset="365">4299 1587 1179 0,'-39'55'367'0,"39"-55"-9"15,0 0-98-15,0 0-117 0,71 32-89 16,0-17-16-16,0-15-150 16,1-18-280-16,5-11-257 15</inkml:trace>
  <inkml:trace contextRef="#ctx0" brushRef="#br0" timeOffset="585">3858 88 1567 0,'0'0'248'0,"65"11"-28"15,13-4-68-15,-1 0-70 0,1-3-37 16,0-4-13-16,0-4-241 15,-14 1-320-15,-12-1-173 0</inkml:trace>
  <inkml:trace contextRef="#ctx0" brushRef="#br0" timeOffset="1439">0 987 1158 0,'0'0'316'15,"0"0"15"-15,0 0-32 0,0 0-82 16,0 0-84-16,0 0-26 15,20-37 0-15,6 1-48 0,0 3-25 16,12-3-14-16,-5-4 1 16,6-11-15-16,-1-4-25 0,8-14 19 15,-7-7 8-15,6-15-11 16,0-4-12-16,-6 4 4 0,-13 18 17 16,-7 19 9-16,-6 10-27 15,0 18-2-15,-13 26-1 0,0 0 12 16,0 0 27-16,0 59-15 15,0 6-20-15,7 4 19 16,6 4 4-16,0-4-4 16,6-7-4-16,7-4-1 0,0-7 12 15,6-11 10-15,1-7 12 16,-33-33 8-16,32 26 9 0,-32-26 0 16,39-4-20-16,-7-18-24 15,1-11-4-15,-1-21-14 0,-6-15 8 16,6-8 5-16,1-3-5 15,-8 4-5-15,1 10 2 0,-6 15-1 16,-7 15 7-16,-13 36-3 16,0 0 19-16,0 0-3 15,0 0-7-15,6 33-1 0,7 10-1 16,0 8 3-16,0 4-5 16,-7 3 5-16,14 0 2 0,6 0-12 15,0-7-115-15,0 0-254 16,-1-3-318-16,1-5-91 0</inkml:trace>
  <inkml:trace contextRef="#ctx0" brushRef="#br0" timeOffset="1865">1878 430 1059 0,'0'-51'206'0,"-7"7"-12"15,-6 8-21-15,-6-1-13 0,19 37-77 16,-33-36-43-16,33 36-25 16,-58-15 11-16,13 23 24 0,0 14 4 15,-1 10 18-15,14 8-29 16,-1 4 19-16,14 3-5 0,6 4-17 16,13-3 6-16,0-1-12 15,13-3-13-15,0-12 10 0,-13-32-1 16,0 0-11-16,45 37-1 15,-6-23-9-15,0-14-4 16,-39 0-1-16,45-36 8 0,1-8-20 16,-14-14 22-16,7-4-4 15,-13-3-7-15,0 6-9 0,-7 8 0 16,-6 15 8-16,-13 36-14 16,0 0 17-16,0 0 11 0,0 0 35 15,0 0-19-15,26 62-10 16,0-4 3-16,0 4-20 0,0-4 3 15,6 4 1-15,7-4-2 16,0-3-7-16,-7-8-166 0,7-3-344 16,-39-44-236-16</inkml:trace>
  <inkml:trace contextRef="#ctx0" brushRef="#br0" timeOffset="2208">2719 543 1136 0,'0'0'346'0,"-13"-37"-88"15,13 37-79-15,0 0-92 16,0 0-32-16,-45-33-29 16,6 15 0-16,39 18-1 0,-52-11-13 15,52 11-24-15,-32-11 16 16,32 11-8-16,0 0 12 0,0 0-12 15,0 0-5-15,0 0 21 16,13-40 8-16,-13 40-29 0,39-32 2 16,-39 32-12-16,51-11 7 15,-12 14 21-15,0 19-9 0,0 11 3 16,6 11 22-16,-6 7-22 16,13 7 15-16,-7 0-12 0,7-3 6 15,-7-4 1-15,-6-8-8 16,-39-43-106-16,45 40-168 0,-45-40-162 15,0 0-75-15</inkml:trace>
  <inkml:trace contextRef="#ctx0" brushRef="#br0" timeOffset="2413">3017 230 1081 0,'-45'14'348'0,"-1"12"24"15,7 3-10-15,1 4-94 0,5 7-80 16,1 3-77 0,-1-3-28-16,8 0-46 0,5 0-14 0,-6 0-5 15,7-7-10 1,-7 4-4-16,7-8-140 0,19-29-204 16,-39 36-238-16,0-7-81 15</inkml:trace>
</inkml:ink>
</file>

<file path=ppt/ink/ink21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09:57.247"/>
    </inkml:context>
    <inkml:brush xml:id="br0">
      <inkml:brushProperty name="width" value="0.1" units="cm"/>
      <inkml:brushProperty name="height" value="0.1" units="cm"/>
      <inkml:brushProperty name="color" value="#ED1C24"/>
      <inkml:brushProperty name="fitToCurve" value="1"/>
    </inkml:brush>
  </inkml:definitions>
  <inkml:trace contextRef="#ctx0" brushRef="#br0">3322 200 472 0,'0'-29'128'15,"0"29"-6"-15,0 0 18 16,0 0 5-16,0 0-41 0,0 0 7 16,0 0-16-1,0 0-68-15,0 0 20 0,0 0-37 16,0 0-14-16,0 0 76 15,0 0 69-15,0 0 4 0,0 0 7 16,26 37 20-16,0-1-56 16,6 8-36-16,0 7 74 0,1 11-29 15,6 7 3-15,-7 3-9 16,0 5-20-16,1 7 31 0,-14 3-23 16,1-7-28-16,-14 0-5 15,1 0 21-15,-20-3-2 0,-7-8-30 16,-6-4-5-16,0-7-16 15,-12-7-19-15,-1-7-9 16,0-4-8-16,-6-11-1 16,6-3-5-16,0-4 6 0,39-22-3 15,-45 18-83-15,6-7-120 16,39-11-111-16,-46-4-155 0,46 4-139 16,-51-29-55-16,18-11 8 15</inkml:trace>
  <inkml:trace contextRef="#ctx0" brushRef="#br0" timeOffset="541">2888 532 554 0,'0'0'55'0,"0"0"43"0,0 0 83 15,0 0-20-15,0 0-69 16,0 0 73-16,0 50 6 0,0-6-53 15,0 0-26-15,0-8-5 16,0-36-16-16,-6 44-50 0,6-44 12 16,-13 44-29-16,13-44 10 15,0 0 17-15,0 0-20 0,0 0-9 16,0 0 13-16,0 0-20 16,-52 0-111-16,52 0 5 15,0 0 34-15,-39-44 12 0,39 44 51 16,-26-51-10-16,26 51 24 15,0 0 0-15,-19-40 0 0,19 40-3 16,0 0-10-16,0 0 13 16,0 0 0-16,0 0 15 0,0 0 8 15,0 0 45-15,0 0 72 16,0 0-6-16,-32 36 1 0,32-36 2 16,-59 40-26-16,-5-7-20 15,-14-7-9-15,0-5-2 0,-19-2-35 16,0-8-25-16,-13-4-8 15,0-7-3-15,-13-4-12 16,0-7 10-16,6-3-19 0,7-1 6 16,13 8 6-16,7 7 15 15,18 11 88-15,8 3-33 0,12 8-14 16,13 4-10-16,13 6-5 16,7 1-18-16,12 0-3 0,7 3 6 15,13 1-6-15,13-1-133 16,13-3-351-16,19-8-323 0,13-6-9 15</inkml:trace>
  <inkml:trace contextRef="#ctx0" brushRef="#br0" timeOffset="713">2364 1216 1700 0,'0'0'332'15,"0"0"-6"-15,0 0-132 16,0 0-101-16,0 0-56 0,0 0-10 16,0 0-187-16,0 0-318 15,0 0-348-15</inkml:trace>
  <inkml:trace contextRef="#ctx0" brushRef="#br0" timeOffset="873">1749 1743 1128 0,'58'26'105'0,"7"-26"-50"16,-7-15-5-16,7-10-62 0,-7-4-191 16,0-15-235-16</inkml:trace>
  <inkml:trace contextRef="#ctx0" brushRef="#br0" timeOffset="1077">2047 44 1376 0,'-13'-44'212'0,"13"44"63"15,0 0-57-15,0 0-89 16,0 0-65-16,39-14-38 0,-39 14 1 15,0 0-16-15,0 0-11 16,26 43-77-16,-33 5-301 0,-19 6-209 16,-13 8-49-16</inkml:trace>
  <inkml:trace contextRef="#ctx0" brushRef="#br0" timeOffset="1250">985 1521 1039 0,'0'0'404'16,"0"0"2"-16,45 40-33 15,-6-18-79-15,13-14-130 0,-7-5-74 16,7-10-57-16,6-4-127 16,-12-7-281-16,-46 18-344 15</inkml:trace>
  <inkml:trace contextRef="#ctx0" brushRef="#br0" timeOffset="1449">1141 215 2318 0,'-13'-36'308'16,"13"36"-66"-16,0 0-106 15,0 0-67-15,0 0-50 16,0 0-4-16,0 0-199 0,0 0-311 16,0 0-367-16</inkml:trace>
  <inkml:trace contextRef="#ctx0" brushRef="#br0" timeOffset="1692">305 186 1938 0,'0'0'363'16,"-51"40"21"-16,5 18-90 0,1 15-79 16,0 14-89-16,6 15-51 15,0 11-30-15,13 7-22 0,13 7-16 16,13-3-7-16,26 0 0 15,19-4 13-15,20-4-44 0,19-14-193 16,13-3-299-16,20-8-446 16</inkml:trace>
</inkml:ink>
</file>

<file path=ppt/ink/ink21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01.527"/>
    </inkml:context>
    <inkml:brush xml:id="br0">
      <inkml:brushProperty name="width" value="0.1" units="cm"/>
      <inkml:brushProperty name="height" value="0.1" units="cm"/>
      <inkml:brushProperty name="color" value="#ED1C24"/>
      <inkml:brushProperty name="fitToCurve" value="1"/>
    </inkml:brush>
  </inkml:definitions>
  <inkml:trace contextRef="#ctx0" brushRef="#br0">0 1062 947 0,'0'0'253'0,"0"0"86"0,0 0-14 15,0 0-16-15,39 22-62 16,-39-22-40-16,39 0-56 0,-39 0-49 15,39-25-56-15,-39 25-20 16,39-62-19-16,-1 0-7 16,-12-14-3-16,0-19-3 15,7-7-3-15,-1-11-5 0,-6 4 10 16,6 4 4-16,-12 21-6 16,-1 18 1-16,-6 23-9 0,-13 43 9 15,0 0 15-15,0 0-10 16,13 40 0-16,0 18 15 0,-7 11 6 15,1 4-16-15,6 3-8 16,0 1 0-16,0-8-1 16,6-11 13-16,1-7 1 0,-7-11 4 15,-13-40 8-15,0 0 31 16,25 33 31-16,-25-33-28 16,33 3-30-16,-33-3-23 0,39-50 5 15,-7-9-11-15,7-10-1 16,0-4 4-16,-13 8 6 15,-1 14-6-15,-5 15 0 0,-1 6 3 16,-19 30 14-16,0 0-5 16,0 0 16-16,33 48 1 0,-7 6-27 15,-1 12 6-15,1 7 12 16,0-1-2-16,13-2-18 0,-7 2 2 16,7-10 5-16,0 0-3 15,0-11-18-15,-13-7-183 16,-26-44-333-16,0 0-381 15</inkml:trace>
  <inkml:trace contextRef="#ctx0" brushRef="#br0" timeOffset="245">1690 396 1526 0,'0'0'296'0,"0"0"6"16,0 0 76-16,0 0-72 16,0 0-58-16,-20 40-45 0,14 8-57 15,12 6-61-15,-6 8-33 16,13 0-24-16,0-4-19 0,0 1-3 16,0-16-11-16,-6-3-191 15,-7-40-206-15,0 0-294 0,0 0-308 16</inkml:trace>
  <inkml:trace contextRef="#ctx0" brushRef="#br0" timeOffset="413">1793 40 1561 0,'-19'-40'191'16,"19"40"14"-16,0 0-70 15,0 0-78-15,0 0-28 0,0 0-97 16,0 0-391-16,0 0-127 16</inkml:trace>
  <inkml:trace contextRef="#ctx0" brushRef="#br0" timeOffset="837">2098 775 1637 0,'0'0'327'0,"0"0"-17"16,0 0-53-16,-33-62-77 15,14 0-32-15,19 0-55 0,6 8-27 16,7 6-15-16,7 8-26 16,-20 40-33-16,26-32 17 0,-26 32 1 15,0 0 1-15,45 0-2 16,-13 18-6-16,-32-18 11 0,39 43-8 15,-13-6-6-15,-26-37 6 16,19 47 3-16,-19-47-9 16,0 0 2-16,20 37 8 15,-20-37-6-15,0 0 4 0,0 0 5 16,0 0-10-16,0 0 1 16,39-30 1-16,-13-6-5 0,-1-4-7 15,-5 7 11-15,-20 33 0 16,19-40 45-16,-19 40-5 0,0 0-39 15,0 0-5-15,0 0 24 16,0 0-13-16,0 0 17 0,46 48-17 16,-14-1-11-16,0 11 12 15,1 8-3-15,-1-1-16 0,7 4-91 16,6-3-257 0,1-1-506-16</inkml:trace>
</inkml:ink>
</file>

<file path=ppt/ink/ink21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00.183"/>
    </inkml:context>
    <inkml:brush xml:id="br0">
      <inkml:brushProperty name="width" value="0.1" units="cm"/>
      <inkml:brushProperty name="height" value="0.1" units="cm"/>
      <inkml:brushProperty name="color" value="#ED1C24"/>
      <inkml:brushProperty name="fitToCurve" value="1"/>
    </inkml:brush>
  </inkml:definitions>
  <inkml:trace contextRef="#ctx0" brushRef="#br0">1411 365 842 0,'0'0'277'0,"0"0"19"15,0 0-103-15,0 0-18 0,0 0-96 16,0 0-18-16,-39-29-24 15,-6 0-40-15,45 29 16 0,-33-37-7 16,7 5-20-16,14 6 34 16,-1-7-48-16,19 1 33 15,13-5-56-15,14 5 24 0,6-1-2 16,6 11 5-16,0 4 14 16,-6 10 10-16,-13 12-31 0,-26-4 39 15,32 29-5-15,-19 4 23 16,-13 0-5-16,-19 3-38 15,-13 1 33-15,-7-1-2 0,-7-7 7 16,-5-7 45-16,5-4-89 16,-5-3 12-16,5-1 11 0,1-7 19 15,6-7 6-15,39 0-15 16,-39-10-31-16,39 10-1 16,0 0 35-16,-26-40-21 0,7 0 8 15,19 40-10-15,0-44 18 16,0 44-14-16,0-37-13 0,0 37 30 15,0 0-4-15,0 0-18 16,0 0 17-16,0 0-16 0,-26 48 19 16,0-5 14-16,7-3-12 15,6-3 29-15,13-37-21 16,-26 47-29-16,26-47 27 0,-26 40 14 16,26-40-13-16,0 0-5 15,0 0 3-15,-39 26-26 16,39-26 15-16,-39-4-1 0,39 4 7 15,-32-40-14-15,19-7 13 16,7-12-15-16,-7-6-7 0,13-1 12 16,-7 12 83-16,1 17 24 15,6 37-64-15,0 0-9 0,-46 0 109 16,-12 30 11-16,-13 21 10 16,-7 14-28-16,-6 8-39 0,0 3-48 15,13 8-21-15,-1-8-1 16,8-10-13-16,12-8-10 0,13-14-10 15,39-44-204 1,0 0-250-16,-32 47-340 0</inkml:trace>
  <inkml:trace contextRef="#ctx0" brushRef="#br0" timeOffset="358">543 1148 2001 0,'0'0'225'0,"46"0"-34"15,-1-19-46-15,13-13-82 16,1-5-39-16,5-3-150 0,1-11-329 15,0-11-330-15</inkml:trace>
</inkml:ink>
</file>

<file path=ppt/ink/ink2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7:25.406"/>
    </inkml:context>
    <inkml:brush xml:id="br0">
      <inkml:brushProperty name="width" value="0.1" units="cm"/>
      <inkml:brushProperty name="height" value="0.1" units="cm"/>
      <inkml:brushProperty name="color" value="#3165BB"/>
      <inkml:brushProperty name="fitToCurve" value="1"/>
    </inkml:brush>
  </inkml:definitions>
  <inkml:trace contextRef="#ctx0" brushRef="#br0">103 390 285 0,'0'0'54'0,"0"0"4"16,0 0 22-16,0 0-3 0,0 0-30 15,0 0 1-15,0 0-3 16,0 0-18-16,0 0-7 0,0 0 21 15,23-20-15-15,-23 20 10 16,29-15-12-16,-4 0-12 16,-1 7-4-16,5-2-3 0,-6 2-14 15,2 3 6-15,-1-1 21 16,-24 6-12-16,29-9-21 16,-29 9 31-16,19-2-32 0,-19 2 12 15,0 0 4-15,0 0 23 16,0 0-23-16,0 0-7 0,0 0 13 15,0 0 0-15,0 0-22 16,0 0 11-16,0 0 5 0,19-5 12 16,-19 5-16-16,0 0 12 15,0 0-8-15,0 0 9 0,0 0-28 16,0 0 29-16,0 0-25 16,0 0 5-16,0 0 22 15,0 0-15-15,24 2 13 16,-24-2-90-16,0 0-120 0,20 5-106 15</inkml:trace>
  <inkml:trace contextRef="#ctx0" brushRef="#br0" timeOffset="1129">45 294 100 0,'0'0'0'0,"0"-23"12"0,0 23-15 16,-5-25 6-16,5 25-3 16,-5-24-5-16,5 24 5 0,-10-25 12 15,6 3-10-15,4 22 23 16,-5-26-3-16,0 4-2 16,1 1 7-16,4 21-11 0,-6-30 14 15,6 30-19-15,0-25-6 16,0 25-16-16,0 0 6 0,-4-21 23 15,4 21-13-15,0 0 2 16,0 0-4-16,0 0 16 16,0 0 17-16,0 0-13 0,0 0-23 15,0 0-9-15,0 0 9 16,0 0 7-16,0 0-7 0,0 0 11 16,0 0-11-16,0 0 0 15,0 0 10-15,0 0-10 16,0 0-18-16,0 0 9 0,0 0 1 15,0 0 8-15,0 0 0 0,0 0 3 16,0 0 3-16,0 0-6 16,0 0 8-16,0 0-1 15,0 0-14-15,0 0 11 0,0 0-16 16,0 0 18-16,0 0 36 16,0 0 1-16,0 0 12 0,0 0-13 15,0 0-13-15,0 0 17 16,0 0-34-16,0 0 12 0,0 0-10 15,0 0-28-15,4-30 19 16,-4 30 17-16,0 0-1 0,0 0-12 16,0 0-1-1,0 0 3-15,0 0 27 0,0 0-8 16,0 0-14-16,0 0 9 16,0 0 1-16,0 0 22 0,0 0-19 15,0 0-33-15,0 0-2 16,0 0 23-16,0 0 84 0,0 0-52 15,0 0-19-15,15 40-15 16,-1-4 25-16,-4 2 8 0,0 0-7 16,-6 2 34-16,6-5-20 15,-5 3-74-15,5-6 41 0,-6 3 4 16,6-7-26-16,-10-28 11 16,5 35-20-16,5-6 20 0,-10-29-15 15,0 0 19-15,4 28 18 16,-4-28-37-16,0 0 29 15,0 0-55-15,5 30 46 0,-5-30-30 16,0 0 35-16,0 0-30 16,0 0 9-16,0 0 17 0,0 0-23 15,0 0 13-15,0 0-14 16,0 0 27-16,0 0-17 0,0 0-3 16,0 0-12-16,0 0 12 15,0 0 25-15,0 0-49 0,0 0-195 16,0 0-103-16,0 0-112 15</inkml:trace>
</inkml:ink>
</file>

<file path=ppt/ink/ink22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00.364"/>
    </inkml:context>
    <inkml:brush xml:id="br0">
      <inkml:brushProperty name="width" value="0.1" units="cm"/>
      <inkml:brushProperty name="height" value="0.1" units="cm"/>
      <inkml:brushProperty name="color" value="#ED1C24"/>
      <inkml:brushProperty name="fitToCurve" value="1"/>
    </inkml:brush>
  </inkml:definitions>
  <inkml:trace contextRef="#ctx0" brushRef="#br0">1276 0 1632 0,'0'0'-4'16,"0"0"19"-1,39 22-25-15,-39-22 10 0,25 40 5 16,-12 4 3-16,0 10-380 16,-13 16-189-16</inkml:trace>
  <inkml:trace contextRef="#ctx0" brushRef="#br0" timeOffset="357">0 91 1599 0,'0'0'293'16,"59"-25"-62"-16,5 14-98 16,8 11-63-16,12 0-42 0,0 7-23 15,0 0-335-15,-6 1-306 16</inkml:trace>
</inkml:ink>
</file>

<file path=ppt/ink/ink22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03.059"/>
    </inkml:context>
    <inkml:brush xml:id="br0">
      <inkml:brushProperty name="width" value="0.1" units="cm"/>
      <inkml:brushProperty name="height" value="0.1" units="cm"/>
      <inkml:brushProperty name="color" value="#ED1C24"/>
      <inkml:brushProperty name="fitToCurve" value="1"/>
    </inkml:brush>
  </inkml:definitions>
  <inkml:trace contextRef="#ctx0" brushRef="#br0">3009 182 922 0,'0'0'111'16,"0"0"89"-16,-6 54 156 0,12 5-29 15,20 17-25-15,6 19-68 16,1 25-34-16,12 14-60 16,0 12 11-16,1 0-36 15,-1-1-13-15,-13-7-25 0,-12-7-36 16,-20 0-7-16,-20-14-14 15,-25-1-24-15,-26-6-207 16,-20-9-304-16,-19-17-465 0</inkml:trace>
  <inkml:trace contextRef="#ctx0" brushRef="#br0" timeOffset="561">206 204 908 0,'0'0'162'0,"0"0"54"16,0 0-27 0,0 0-40-16,0 0-51 0,0 0 171 15,-32 21 1-15,-1 20-23 16,14 17-17-16,-7 22-50 0,7 14-51 15,-7 19-56-15,6 15-30 16,1 10-28-16,6 4 2 16,20 0-3-16,12-4-4 0,13-11-2 15,27-10-13-15,12-12-6 16,13-10-105-16,20-8-264 0,12-25-399 16,14-18-79-16</inkml:trace>
  <inkml:trace contextRef="#ctx0" brushRef="#br0" timeOffset="1360">2342 629 556 0,'0'0'165'0,"0"0"47"15,0 0-50-15,0 0 48 16,0 0-2-16,0 0-68 0,0 0 17 16,0 0-20-16,0 0-9 15,0 0-35-15,0 0-20 16,-45 59-19-16,-7-5-4 15,1 12 3-15,-1 3-23 0,0-4 3 16,13 1-52-16,13-4 28 16,7-4 22-16,6-7-26 0,6-4-5 15,7-10 26-15,0-37-6 16,0 0-18-16,7 40-11 16,-7-40 36-16,0 0-20 0,0 0-15 15,0 0 15-15,0 0-7 16,0 0 6-16,-13-37-36 0,13 37 37 15,-20-40-2-15,20 40-12 16,-45-43 0-16,45 43-2 16,-52-40 2-16,7 21 4 15,6 5 10-15,39 14-1 0,-52-18 1 16,14 7-26-16,38 11 37 16,-46-15-18-16,14 8-4 0,32 7 12 15,0 0-17-15,-32-18 23 16,32 18-19-16,0 0 5 15,-33-22 2-15,33 22-5 0,0 0 3 16,-39-22 28-16,39 22 7 16,-32-15 8-16,32 15-22 0,-39 0-14 15,7 11 11-15,-1 8-18 16,1 10 6-16,6 0 5 16,26-29 10-16,-39 54-21 15,20-10-14-15,-1 0 23 0,8-8-3 16,5 1-46-16,7-37-225 15,7 40-348-15,-7-40-179 0</inkml:trace>
  <inkml:trace contextRef="#ctx0" brushRef="#br0" timeOffset="1533">1274 1630 1752 0,'0'0'192'0,"59"15"-9"0,5-19-80 16,8-7-47-16,5-14-34 16,1-1 10-16,0 1-261 15,6-8-305-15,-7-3-152 0</inkml:trace>
  <inkml:trace contextRef="#ctx0" brushRef="#br0" timeOffset="1753">2893 0 1949 0,'-59'44'323'0,"-5"-1"8"15,-14 1-78-15,-13 0-102 16,1 3-69-16,-14 0-54 15,-12 4-4-15,-1 0-11 0,7 0-148 16,6 4-272-16,7-4-462 16</inkml:trace>
</inkml:ink>
</file>

<file path=ppt/ink/ink22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10.444"/>
    </inkml:context>
    <inkml:brush xml:id="br0">
      <inkml:brushProperty name="width" value="0.1" units="cm"/>
      <inkml:brushProperty name="height" value="0.1" units="cm"/>
      <inkml:brushProperty name="color" value="#ED1C24"/>
      <inkml:brushProperty name="fitToCurve" value="1"/>
    </inkml:brush>
  </inkml:definitions>
  <inkml:trace contextRef="#ctx0" brushRef="#br0">207 51 713 0,'0'0'118'16,"0"0"64"-16,0 0-51 15,0 0-55-15,0 0-48 16,0 0 28-16,0 0-53 0,0 0 103 16,0 0 41-16,0 0-69 15,0 0-16-15,0 0-18 0,0 0 2 16,0 0-2-16,0 0-10 15,0 0-7-15,0 0 26 16,0 0 44-16,0 0-12 0,0 0-36 16,0 0 13-16,0 0 15 15,0 0-15-15,0 0 21 16,0 0-21-16,-6-29-21 16,6 29-16-16,0 0-13 0,-45-19 11 15,-1 16-28-15,14 3 2 16,-1 0-7-16,33 0 17 0,-32 7-19 15,32-7 12-15,0 0-3 16,0 0-188-16,0 0-342 16,-13 40-145-16</inkml:trace>
</inkml:ink>
</file>

<file path=ppt/ink/ink22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11.352"/>
    </inkml:context>
    <inkml:brush xml:id="br0">
      <inkml:brushProperty name="width" value="0.1" units="cm"/>
      <inkml:brushProperty name="height" value="0.1" units="cm"/>
      <inkml:brushProperty name="color" value="#ED1C24"/>
      <inkml:brushProperty name="fitToCurve" value="1"/>
    </inkml:brush>
  </inkml:definitions>
  <inkml:trace contextRef="#ctx0" brushRef="#br0">321 844 587 0,'-6'19'151'0,"6"-19"69"16,13 29-36-16,0 0-37 16,6 3 24-16,7 5-34 0,-6-1 8 15,-1 4 8-15,13-3-18 16,1 3-30-16,-14-7-35 0,7-4-23 15,-26-29-2-15,32 32 29 16,-32-32-30-16,0 0 1 16,0 0-40-16,26 29 42 0,-26-29 55 15,0 0 29-15,0 0-5 16,0 0 23-16,26 8-58 0,0-19-31 16,6-15-45-16,1-14 0 15,-7-3 4-15,25-19-25 0,-5-11 2 16,12-11 4-16,0-7-11 15,-6 11 11-15,0 7 8 0,-13 15-6 16,-13 18-6-16,-13 7 1 16,-13 33-29-16,0 0-94 0,12-32-186 15,-12 32-231-15,0 0-163 16,-32-4-4-16</inkml:trace>
  <inkml:trace contextRef="#ctx0" brushRef="#br0" timeOffset="479">1092 25 524 0,'-46'-10'95'0,"-12"-1"31"0,6 11 28 15,-6-4-37-15,-7 8-47 16,1 7 23-16,-1 3 41 0,0 8-21 16,0 11-21-16,1 7 67 15,-1 11-3-15,-6 21 34 0,0 16-62 16,-1 14 29-16,8 14-53 0,5 4-51 16,21 4 11-16,5-4 38 15,14-3-32-15,19-8 8 0,19-11-15 16,20 0-37-16,19-10 3 15,13-12-6-15,27-10-26 0,5-8 12 16,7-15 7-16,7-13-28 16,-1-16 17-16,-12-14 11 15,6-14-10-15,-13-23-23 0,0-17 17 16,-19-23 6-16,6-25-16 16,0-25 1-16,-19-22 19 0,-13-11-5 15,-14-12-16-15,-12 16 6 16,-13 18 14-16,-13 21-15 0,-26 23 1 15,-6 21 5-15,-20 15-7 0,-6 18-10 16,-7 14-135-16,-13 12-132 16,-6 14-201-16,7 7-92 0,5 7-31 15</inkml:trace>
</inkml:ink>
</file>

<file path=ppt/ink/ink22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15.475"/>
    </inkml:context>
    <inkml:brush xml:id="br0">
      <inkml:brushProperty name="width" value="0.1" units="cm"/>
      <inkml:brushProperty name="height" value="0.1" units="cm"/>
      <inkml:brushProperty name="color" value="#3165BB"/>
      <inkml:brushProperty name="fitToCurve" value="1"/>
    </inkml:brush>
  </inkml:definitions>
  <inkml:trace contextRef="#ctx0" brushRef="#br0">0 364 1112 0,'0'0'235'0,"0"0"-92"15,0 0-48-15,0 0 92 16,0 0 28-16,-7 58-23 0,20 15-85 15,13 7-35-15,13 8 105 16,6 3-73-16,1-4-42 0,-1-3-41 16,0-12-16-1,-6-13 13-15,-6-12 1 0,-14-14-1 16,-19-33 111-16,0 0 24 16,32 22-59-16,-32-22-51 0,0 0-26 15,33-51 1-15,-14-11-8 16,7-15-10-16,-7-14 0 0,1-7-14 15,6-4 4-15,-7 0 12 16,7 15 3-16,-6 18-13 0,-8 11-94 16,1 14-107-16,-13 44-175 15,0 0-169-15,0 0-75 0,52-29-37 16</inkml:trace>
  <inkml:trace contextRef="#ctx0" brushRef="#br0" timeOffset="305">1359 921 1554 0,'0'0'395'0,"0"0"-11"16,0 0-79-16,-26 18-95 16,26-18-91-16,-45-3-60 0,45 3-43 15,-32-11-9-15,32 11-13 16,0 0-5-16,-20-40 3 0,20 40 0 15,-6-30 5-15,6 30-13 16,0 0 6-16,0 0 0 16,32 11 15-16,-32-11 6 15,26 51 10-15,-6 0-10 0,-14 0 7 16,0 4-18-16,-6-1 4 16,-6-3 5-16,-7-3-1 0,-6-1-2 15,-1-7-124-15,20-40-186 16,-32 40-328-16,32-40-133 0</inkml:trace>
  <inkml:trace contextRef="#ctx0" brushRef="#br0" timeOffset="712">2220 204 1477 0,'0'0'204'0,"26"51"70"0,-19-11-11 16,-1 0-51-16,-6 0-89 15,-6-7-47-15,6-33-15 0,-20 54-26 16,1-10-18-16,-7-4-12 16,26-40-11-16,-26 37 8 0,26-37 10 15,0 0 2-15,-39 29-4 16,39-29-13-16,0 0-12 15,-45-8 0-15,45 8 12 16,-39-29 8-16,7 4-2 0,32 25 7 16,-33-22 13-16,33 22-6 15,-39 7-20-15,1 15 62 0,5 14 2 16,7 1-21-16,0 10-12 16,7 4-20-16,19 0 4 0,7 0-2 15,18 0 4-15,8-7 4 16,19-12-18-16,12-10-22 0,14-7-128 15,-7-15-163-15,7-8-154 16,-13-10-140-16,-1-14-98 16</inkml:trace>
  <inkml:trace contextRef="#ctx0" brushRef="#br0" timeOffset="976">2660 0 1011 0,'0'0'145'16,"0"0"41"-16,0 0 111 15,0 0 34-15,0 0-92 16,46 40-10-16,-14 18-10 0,0 12-50 16,7 10 36-16,-6 3-41 15,-14 8-4-15,1 4-41 16,-8 0-32-16,-5-4-28 0,-14 3-28 15,-5-6-2-15,-14-8-11 16,-13-8-21-16,-7-6-137 0,-5-8-171 16,-14-7-267-16,0-7-353 15</inkml:trace>
</inkml:ink>
</file>

<file path=ppt/ink/ink22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13.747"/>
    </inkml:context>
    <inkml:brush xml:id="br0">
      <inkml:brushProperty name="width" value="0.1" units="cm"/>
      <inkml:brushProperty name="height" value="0.1" units="cm"/>
      <inkml:brushProperty name="color" value="#3165BB"/>
      <inkml:brushProperty name="fitToCurve" value="1"/>
    </inkml:brush>
  </inkml:definitions>
  <inkml:trace contextRef="#ctx0" brushRef="#br0">0 921 759 0,'0'0'215'0,"0"0"-11"0,0 0 45 15,0 0 13-15,39 11-57 16,-7-18-73-16,1-11-25 0,-1-12-45 15,-6-2-31-15,6-16-14 16,-6-10-17-16,0-11 4 16,0-7-9-16,0 3 67 0,-7 7 62 15,-6 15-7-15,-6 11-43 16,-1 11-33-16,-6 29-36 0,0 0 0 16,0 0 12-16,13 33-10 15,0 7-2-15,0 7 3 16,7 4-16-16,-1-3 23 0,7-5-15 15,6-3-6-15,-6-11 25 16,0-7-22-16,6-7 19 16,-6-8-11-16,7-14 3 0,-1-11-11 15,0-15 17-15,1-7-14 16,-7-11-12-16,-1-11 15 0,1-11-18 16,-6 8 23-16,-1 3-11 15,-6 14 7-15,0 16-13 0,-13 32 14 16,0 0-2-16,0 0 9 15,7 36-9-15,-1 15 13 16,13 11-16-16,1 0 9 16,6 3-9-16,13-3 3 0,-1-7 7 15,8-12 1-15,-7-6-11 16,6-8-7-16,0-11-154 0,-6-11-238 16,0-14-266-16,0-7-22 15</inkml:trace>
  <inkml:trace contextRef="#ctx0" brushRef="#br0" timeOffset="405">1819 393 1688 0,'20'-40'200'0,"-20"40"57"16,6-43 12-16,-6 43-61 15,-19-40-67-15,19 40-59 0,-39-26-46 16,6 23-17-16,-5 17-5 15,5 19-4-15,1 3-10 0,6 8 0 16,7 3 0-16,6-3-15 16,6-4 15-16,7 0 18 0,7-7-21 15,-7-33 3-15,19 32-4 16,-19-32-4-16,0 0 12 16,32 15 3-16,-32-15-14 0,26-22-11 15,0-7-15-15,-13-15 14 0,0-14 11 16,0-7 0-16,-7 6 8 15,7 12-5-15,-6 7 1 16,-7 40-18-16,0 0 10 16,0 0 9-16,0 0 28 0,26 40-4 15,0 7-6-15,0 12-6 16,-1 6 7-16,1-3-12 0,7 0-14 16,-1-4 17-16,0-3 1 15,-6-12-214-15,-26-43-230 0,46 40-244 16,5-18 77-16</inkml:trace>
  <inkml:trace contextRef="#ctx0" brushRef="#br0" timeOffset="689">2622 488 1609 0,'0'0'219'15,"0"0"6"-15,-39-40-47 0,39 40-27 16,-58-40-19-16,12 7-33 15,1 8-38-15,45 25-25 0,-39-37-9 16,39 37-27-16,-26-36 0 16,26 36-21-16,0-40 0 0,0 40 18 15,33-29 10-15,6 21-7 16,6 16 0-16,7 21 0 16,-7 11 22-16,0 7-9 0,1 15 17 15,-1 4-17-15,0-1 0 16,1-3-13-16,-8-7-9 0,1-8 9 15,-19-11-243-15,-20-36-231 16,0 0-175-16,26 33-27 16</inkml:trace>
  <inkml:trace contextRef="#ctx0" brushRef="#br0" timeOffset="877">2978 179 1549 0,'0'0'260'0,"0"0"74"16,-39 14-1-16,-6 19-97 0,-1 11-96 16,1 7-67-16,0 7-30 15,-7 7-11-15,0 1-14 0,7-1-22 16,6-3-197-16,7-7-226 16,6-8-277-16,6-10-73 15</inkml:trace>
  <inkml:trace contextRef="#ctx0" brushRef="#br0" timeOffset="1148">3612 0 1662 0,'0'0'351'0,"0"0"-68"15,0 0-91-15,0 0-57 16,7 33-9-16,-20 11-37 16,-20 18-26-16,-5 14-25 0,-14 15-30 15,0 15-8-15,13 6 7 16,0-2-10-16,26 2 9 16,7-10-1-16,25-7-16 0,14-11-146 15,6-8-285-15,19-7-264 16,6-14 52-16</inkml:trace>
</inkml:ink>
</file>

<file path=ppt/ink/ink22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18.952"/>
    </inkml:context>
    <inkml:brush xml:id="br0">
      <inkml:brushProperty name="width" value="0.1" units="cm"/>
      <inkml:brushProperty name="height" value="0.1" units="cm"/>
      <inkml:brushProperty name="color" value="#3165BB"/>
      <inkml:brushProperty name="fitToCurve" value="1"/>
    </inkml:brush>
  </inkml:definitions>
  <inkml:trace contextRef="#ctx0" brushRef="#br0">0 248 707 0,'0'0'95'0,"0"0"18"15,0 0 50-15,0 0 31 16,0 0 14-16,26 43-26 0,0-3-12 15,6 8-36-15,-6 3 15 16,0-1-76-16,0-2-18 0,0-1 45 16,-7-7 12-16,0-11-57 15,-19-29-6-15,20 37 45 0,-20-37 62 16,0 0-4 0,0 0 25-16,0 0-52 0,32 0-41 15,-32 0-29-15,39-48-23 16,-7-6-20-16,7-12-17 0,0-10 0 15,0-15 5-15,6 3 4 16,-6 8-11-16,-7 8-1 0,1 13-180 16,-33 59-291-16,26-47-465 15</inkml:trace>
</inkml:ink>
</file>

<file path=ppt/ink/ink22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16.912"/>
    </inkml:context>
    <inkml:brush xml:id="br0">
      <inkml:brushProperty name="width" value="0.1" units="cm"/>
      <inkml:brushProperty name="height" value="0.1" units="cm"/>
      <inkml:brushProperty name="color" value="#3165BB"/>
      <inkml:brushProperty name="fitToCurve" value="1"/>
    </inkml:brush>
  </inkml:definitions>
  <inkml:trace contextRef="#ctx0" brushRef="#br0">0 509 877 0,'0'0'156'16,"0"0"66"-16,0 0 12 15,0 0-21-15,0 0-67 0,0 0-64 16,0 0-44-16,0 0-2 16,0 0-25-16,0 0-11 15,0 0 0-15,0 0-12 0,0 0 5 16,0 0-14-16,0 0 43 16,0 0-8-16,0 0-17 15,0 0-2-15,0 0-14 0,0 0 2 16,0 0-190-16,0 0-179 15,0 0-154-15</inkml:trace>
  <inkml:trace contextRef="#ctx0" brushRef="#br0" timeOffset="1327">350 0 742 0,'0'0'181'0,"0"0"-43"16,0 0-18-16,0 0 35 0,0 0 47 16,0 0-45-16,52 7-31 15,-1-7-21-15,1-3-13 0,0-1-10 16,0 4-45-16,0 0-15 16,-14 0 6-16,1 0-20 15,-13 4-16-15,-26-4 22 16,39 3-14-16,-39-3 11 0,0 0-37 15,0 0-196-15,0 0-91 16,0 0-65-16,-7 29 31 0,-12 4 12 16,-13-4 104-16,-14 0 61 15,1 0 98-15,0-3 33 0,-1-4 39 16,8-4 33-16,-1 0 83 16,0-3 34-16,39-15 62 15,0 0-6-15,0 0 55 0,-32 14-81 16,32-14-53-16,0 0 54 15,0 0 38-15,0 0-51 16,32 4-17-16,7-1-37 0,0-3-2 16,6 4-45-16,0 0-34 15,7-4-25-15,6 3 11 0,1 1-25 16,-1-4-62-16,-6 0-418 16,-1-7-254-16</inkml:trace>
</inkml:ink>
</file>

<file path=ppt/ink/ink22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21.023"/>
    </inkml:context>
    <inkml:brush xml:id="br0">
      <inkml:brushProperty name="width" value="0.1" units="cm"/>
      <inkml:brushProperty name="height" value="0.1" units="cm"/>
      <inkml:brushProperty name="color" value="#3165BB"/>
      <inkml:brushProperty name="fitToCurve" value="1"/>
    </inkml:brush>
  </inkml:definitions>
  <inkml:trace contextRef="#ctx0" brushRef="#br0">343 0 1841 0,'0'0'134'15,"0"0"147"-15,0 0 24 0,-46 44-89 16,1 18-43-16,0 22-14 16,-1 17-40-16,-5 12-23 15,5 7-40-15,14 8-25 0,6 3-19 16,20 0 5-16,18-8-2 16,14-6-5-16,26-4 0 15,13-15-43-15,13-11-218 0,6-17-394 16,0-12-326-16</inkml:trace>
</inkml:ink>
</file>

<file path=ppt/ink/ink22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23.004"/>
    </inkml:context>
    <inkml:brush xml:id="br0">
      <inkml:brushProperty name="width" value="0.1" units="cm"/>
      <inkml:brushProperty name="height" value="0.1" units="cm"/>
      <inkml:brushProperty name="color" value="#3165BB"/>
      <inkml:brushProperty name="fitToCurve" value="1"/>
    </inkml:brush>
  </inkml:definitions>
  <inkml:trace contextRef="#ctx0" brushRef="#br0">0 826 1764 0,'0'0'182'0,"0"0"26"16,0 0-31-16,0 0-40 15,0 0-7-15,0 0-29 0,0 0-42 16,65 0-26-16,6 0-1 16,7 0-18-16,-1-4-20 15,-12 8 1-15,-7-4-16 16,-12 4-101-16,-14-1-120 0,-32-3-106 16,0 0-4-16,0 0 7 15,-6 37 35-15,-33 3 92 0,-13 0 98 16,-13 0 54-16,1 3 15 15,-8-3 48-15,14-7 3 0,13-4 86 16,45-29 55-16,0 0 91 16,-33 40 82-16,33-40-44 15,0 0-41-15,59 33-78 0,5-22-73 16,8-7-30-16,5-12-25 16,7-6-50-16,1-1-343 0,-1-7-288 15</inkml:trace>
  <inkml:trace contextRef="#ctx0" brushRef="#br0" timeOffset="608">1657 80 1704 0,'0'0'129'16,"0"0"34"-16,0 0 43 15,0 0-54-15,0 0-59 0,20 51-25 16,-20-7-22-16,0-44-22 16,-20 50-7-16,-6-13-7 15,26-37 3-15,-51 25-22 0,5-10-64 16,46-15-35-16,-51-4-66 15,51 4 4-15,0 0 48 0,-39-47 52 16,19 3 9-16,14 1 22 16,12-1 19-16,1 8 66 0,-7 36 46 15,0 0-39-15,0 0-19 16,0 0 1-16,0 0 38 16,0 0 12-16,0 0 11 15,0 0-26-15,0 0-21 0,0 0-27 16,-52 25 5-16,52-25-9 15,-58 22-18-15,12-15 7 16,46-7 3-16,-51-4-7 0,12-3-11 16,39 7-6-16,0 0 10 15,-46-47 19-15,27 7-20 0,19 40 22 16,-19-40 81-16,19 40-4 16,0 0-45-16,0 0-34 0,0 0 37 15,0 0 12 1,0 0-40-16,13 73 1 0,6 10-3 15,7 1-6-15,13 3 1 16,0 1-9-16,-1-1 15 0,8-10-28 16,5-5-2-16,-5-10 19 15,-14-15-38-15,1-6-153 16,-33-41-210-16,0 0-275 0,0 0-174 16</inkml:trace>
</inkml:ink>
</file>

<file path=ppt/ink/ink2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8:44.115"/>
    </inkml:context>
    <inkml:brush xml:id="br0">
      <inkml:brushProperty name="width" value="0.1" units="cm"/>
      <inkml:brushProperty name="height" value="0.1" units="cm"/>
      <inkml:brushProperty name="color" value="#ED1C24"/>
      <inkml:brushProperty name="fitToCurve" value="1"/>
    </inkml:brush>
  </inkml:definitions>
  <inkml:trace contextRef="#ctx0" brushRef="#br0">9697 1792 116 0,'0'0'11'16,"0"0"0"-16,0 0 10 15,0 0 14-15,0 0 3 0,0 0 0 16,0 0 0-16,0 0 13 15,0-29 20-15,0 29-40 0,0 0 1 16,-6-33 2-16,6 33-16 16,0-32 3-16,0 32-2 15,0-37-2-15,0 4-13 0,0 33 20 16,0-40 15-16,6 8-2 16,-6 2-10-16,0 30 4 0,0-32-7 15,0 32-6-15,0-33 13 16,0 33-21-16,0-33 9 0,0 33-8 15,7-25-14-15,-7 25 12 16,0-29-25-16,0 29 29 0,0-29-11 16,0 29-8-1,0 0 36-15,0 0-3 0,6-30-16 16,-6 30 12-16,0 0 15 16,0 0-6-16,0 0 16 0,0 0-52 15,7-40 1-15,-7 40 10 16,0 0 1-16,-7-36-14 0,7 36 27 15,0 0-21-15,0-40-32 16,0 40 43-16,0 0-6 0,7-44 15 16,-7 44-28-16,0-40 5 15,0 40 5-15,0-47 3 0,6 11-5 16,-6 36 0-16,0-48 10 16,7 8-30-16,-1 0 12 0,-6 4 20 15,0 36-15 1,7-55 9-16,-7 11-13 0,0 44 7 15,6-54 14-15,-6 10 0 16,0 44-19-16,7-43-14 0,-1-1 29 16,-6 44 0-16,6-40-15 15,-6 40-3-15,7-44 17 0,-7 44-14 16,6-47 27-16,-6 47-29 16,7-44 14-16,-7 44-7 0,6-47 0 15,-6 47 6-15,7-51-10 16,-7 51 15-16,6-51-11 0,-6 51 6 15,7-51-11-15,-1 15 16 16,-6 36-11-16,0 0-15 16,7-40 11-16,-7 40 16 0,0 0-24 15,0-37 12-15,0 37-3 16,0 0 18-16,0 0 3 16,0 0 30-16,0 0-25 0,0 0 25 15,0 0-8-15,0 0-26 16,-7-33-18-16,7 33-12 0,0 0 11 15,0 0 30-15,0 0-33 16,0 0 18-16,0 0-23 0,0 0 22 16,-39-25-9-16,39 25 0 15,-38-11-22-15,38 11 6 0,-46-11 30 16,46 11-14-16,-52-4-3 16,14 4-11-16,38 0 14 15,-46 0 13-15,7 0-13 0,39 0-5 16,0 0-16-16,-58 4 21 15,58-4-4-15,-45 4 11 0,45-4-21 16,-52 0 7-16,52 0 35 16,-58 7-35-16,58-7-13 15,-58 4 22-15,12 3 6 0,46-7-26 16,-58 11 15-16,19-7 29 16,39-4-38-16,-58 10 3 0,58-10 20 15,-52 4-17-15,52-4 6 16,-58 4 12-16,58-4-17 15,-52 3 8-15,52-3 9 0,-52-3-31 16,52 3 24-16,-58 0-2 16,58 0 13-16,-58 3-35 0,58-3 37 15,-58 4-34-15,12 0 30 16,14-4-14-16,32 0 8 0,-52 7-24 16,7 0 23-16,12-3-18 15,-5 3-1-15,38-7 6 0,-52 4-8 16,6 3 17-16,8 0-6 15,-1 1-7-15,0-1 25 16,0-3-22-16,0 3 7 16,39-7-3-16,-58 7 22 0,13 0-11 15,-1-3-16-15,8 3 21 16,-1-3-37-16,0 0 24 0,0-1 0 16,39-3 0-16,-52 7-16 15,13-7 41-15,-6 4-35 0,13 0 1 16,-14-1 28-16,8-3-13 15,5 8-24-15,-6-5 8 0,1 1 10 16,-1-4 25-16,0 4-39 16,0-4-1-16,0 3 25 0,39-3-21 15,-52 4 25 1,7-4 4-16,45 0-44 0,-52 3 26 16,52-3-17-16,-58 4 39 15,13 0-37-15,45-4 7 0,-52 3 8 16,7 1 24-16,-1 0-41 15,46-4 17-15,-64 3 23 0,12 5-8 16,6-5-9-16,1 1 0 16,0 0-30-16,45-4 39 0,-65 3-41 15,13 1 18-15,7-4-2 16,45 0 3-16,-58 3 27 0,12-3-34 16,46 0 19-16,-58 4 21 15,19 0-26-15,39-4 11 0,-51 7-32 16,12-7 8-16,39 0 38 15,-52 4-47-15,13-4 17 16,0 0 11-16,0 0 17 0,1 0-43 16,38 0 41-16,-52 0-26 15,13 0-18-15,0 0 23 16,0 0 7-16,0-4 15 0,1 0-40 16,38 4 18-16,-52-3-6 15,19 3 31-15,33 0-10 0,-45 0-9 16,45 0-30-16,-45-4 33 15,45 4-9-15,0 0-16 16,-39-4 6-16,39 4 5 0,-32-3 5 16,32 3 10-16,-46-4-19 15,46 4 9-15,-45 0-7 0,45 0 4 16,-45-3-1-16,45 3 23 16,-39 0-33-16,39 0 24 0,0 0 9 15,0 0-19-15,0 0-35 16,0 0 25-16,0 0-10 0,0 0 14 15,0 0 6-15,0 0 4 16,0 0-4-16,0 0 15 16,0 0-26-16,0 0 18 0,0 0 0 15,0 0-3-15,0 0-20 16,0 0 31-16,-20 40-31 0,20-40 20 16,0 0 5-16,-13 40-36 15,13-40 20-15,0 0 25 16,-6 54-15-16,6-10 10 0,0-44-39 15,6 44 18-15,1-8 0 16,-7-36 17-16,0 40-18 0,0-40 4 16,6 47 12-16,-6-14-7 15,0-33 0-15,7 47 14 0,-7-47-21 16,6 48 25-16,-6-12-34 16,0-36 9-16,7 44 2 0,-7-4 25 15,0-7-16-15,0-33 2 16,-7 40-17-16,7-8 11 15,0-32-12-15,-6 33 34 16,6-33-16-16,0 36-10 0,0-36 10 16,-7 33-14-16,7-33 3 15,0 33 13-15,0-33-8 0,0 44-9 16,0-15 0-16,0 3-3 16,0-2 24-16,0 2-24 0,0-3 25 15,0 1-16-15,0-30 3 16,0 40-11-16,0-40 11 0,0 36 10 15,0-36-20-15,0 40 23 16,0-40-3-16,-6 33-18 16,6-33 8-16,0 40-3 15,0-11 16-15,0-29-11 0,0 40 4 16,6-7-9-16,-6-33-2 16,7 36 13-16,-7-36-8 0,6 37-12 15,-6-37 7-15,13 32 25 16,-13-32-17-16,0 33-3 0,0-33-20 15,0 0 11-15,13 33 2 16,-13-33 10-16,0 0 26 0,7 29-38 16,-7-29 18-16,0 0-17 15,6 33-2-15,-6-33 20 16,0 0-16-16,7 36 21 0,-7-36-30 16,0 0 11-16,6 33 26 15,-6-33-14-15,0 0-18 0,7 33 7 16,-7-33-13-16,0 0 21 15,0 0 11-15,0 0-21 16,13 29-6-16,-13-29 17 0,0 0-11 16,0 0 22-16,0 0-28 15,0 0 24-15,0 0 22 0,0 0 9 16,13 29-26-16,-13-29 11 16,0 0-20-16,0 0 12 0,0 0-28 15,32 22 7-15,-32-22 37 16,0 0-32-16,32 11 10 15,-32-11 23-15,39 10-50 0,-7-6 16 16,-6 0 8-16,7-4 0 16,-1 0-8-16,0-4-11 0,1 4 7 15,-1 0 10-15,1 4 10 16,-1-4 0-16,0 0-20 0,1 0 42 16,-7 0-19-16,-26 0 4 15,38 0 3-15,-5 0-8 0,-33 0 3 16,32 0-35-16,-32 0 52 15,32 0-42-15,1 0 16 16,-33 0-8-16,32 3 3 16,-32-3-8-16,33 4-20 0,-1 0 36 15,-32-4-9-15,32 3-10 16,-32-3 2-16,33 8-18 0,-33-8 37 16,32 7-37-16,-32-7 12 15,32 7 7-15,-32-7-3 0,33 4 42 16,-1-1 61-16,-6-3-27 15,-26 0-40-15,45 0-34 0,-12 4 37 16,-1-4-48-16,0 4 20 16,-32-4-11-16,39 0 0 15,-6 0 7-15,-33 0-7 0,38 0 9 16,-12 0-4-16,-26 0-20 16,39 0 21-16,-39 0-1 0,39-4-5 15,-7 4 10-15,-6 0-25 16,7 0 36-16,-1-4-34 0,0 4 19 15,7-3 0-15,-6 3-25 16,5 0 19-16,-5 0 4 0,6 0-16 16,-7 0 27-16,0 0-23 15,-32 0 8-15,33 0-3 0,-1-4-4 16,-32 4 22-16,32 0-19 16,-32 0 20-16,39 0-28 15,-6 0 22-15,-33 0-15 16,39 0-13-16,-7 0 26 0,0 0-12 15,7-3 4-15,-7-1 3 16,7 0 6-16,0 4 6 0,0 0-29 16,0-3 17-16,-7-1-12 15,7 0 9-15,-7 4 5 0,7-3-17 16,-6-1 16-16,-1 4-14 16,7-4 17-16,-7 4 2 0,1-3-15 15,5 3 21-15,-5 0-28 16,-1 0 15-16,0 0 5 0,1 0-4 15,-1 0 7-15,1 0-18 16,-1 0 8-16,0 3-8 0,-6-3 13 16,7 0-15-16,-8-3 10 15,-25 3 3-15,46 3-8 16,-7-3 20-16,-1 0-26 0,1 0 37 16,0 0-36-16,0 0 19 15,0 0-17-15,0-3 8 0,-1 3 7 16,1-4-12-16,0 4 19 15,0 0-21-15,-7-4 14 0,7 1-17 16,0-1 17-16,-7 1-15 16,-6-1 1-16,7 0 21 0,-1 1-26 15,-32 3 28 1,39-8-20-16,0-3 13 0,-7 8-9 16,-6-1-18-16,6-3 36 15,-6 3-27-15,-26 4-3 0,39-3 24 16,-7-1-20-16,-6 4 11 15,-26 0 0-15,39-7-3 0,-6 7 0 16,-33 0-13-16,32-4 30 16,0 4-24-16,-32 0 11 0,33-4-1 15,-33 4-12-15,32 0 28 16,-32 0-33-16,0 0 20 0,32 0 1 16,-32 0-22-16,0 0 29 15,0 0-28-15,0 0 18 0,0 0-8 16,26 0 12-16,-26 0 0 15,0 0-25-15,0 0 25 16,0 0-13-16,33-3 2 0,-33 3 15 16,0 0-20-16,32-4 27 15,-32 4-32-15,0 0 4 0,0 0 25 16,26-4-24-16,-26 4 177 16,0 0-69-16,0 0 33 15,0 0-46-15,0 0-22 0,0 0-37 16,0 0 5-16,19-21-33 15,-19 21 8-15,13-33-8 0,-13 33 0 16,7-36 13-16,-7 6-13 16,0 30-3-16,0 0 5 15,0-29-8-15,0 29-2 0,0 0-104 16,0 0-224-16,0 0-330 16,0 0-104-16</inkml:trace>
</inkml:ink>
</file>

<file path=ppt/ink/ink23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22.319"/>
    </inkml:context>
    <inkml:brush xml:id="br0">
      <inkml:brushProperty name="width" value="0.1" units="cm"/>
      <inkml:brushProperty name="height" value="0.1" units="cm"/>
      <inkml:brushProperty name="color" value="#3165BB"/>
      <inkml:brushProperty name="fitToCurve" value="1"/>
    </inkml:brush>
  </inkml:definitions>
  <inkml:trace contextRef="#ctx0" brushRef="#br0">654 426 1813 0,'6'36'260'0,"-6"4"-63"0,-19 0-31 15,-1 4-48-15,-6 0-21 16,-6-8-33-16,6 4-20 16,-6-7-19-16,-1 0-14 0,1-12-7 15,32-21-4-15,-39 22-3 16,7-7 3-16,32-15 0 0,-33-4 0 15,33 4-5-15,-38-25 19 16,5-1-10-16,33 26-4 16,-39-25-4-16,39 25-10 15,-32-7 7-15,0 17-2 0,-1 20 18 16,-5 10 14-16,5 14-23 16,1 4 0-16,12 8 4 0,14-1-4 15,12-3 23-15,20-7 0 16,13-4-1-16,19-11-13 0,26-11-6 15,7-11-182-15,13-14-235 16,-1-15-160-16,-6-15 38 0,-6-14-25 16</inkml:trace>
  <inkml:trace contextRef="#ctx0" brushRef="#br0" timeOffset="248">1249 0 1647 0,'0'0'45'16,"0"0"58"-16,0 0 43 0,-26 62 81 16,26 11 32-16,13 7-53 15,13 4-45-15,7 10-64 16,5 8-19-16,1 0-7 0,0 3 14 16,-7 1 5-16,-6-4-22 15,-6 3-25-15,-20-3-13 16,-13-7-11-16,-13-8-10 0,-13-10-3 15,-6-12-47-15,-14-14-128 16,-5-11-164-16,5-14-196 0,14-12-234 16</inkml:trace>
</inkml:ink>
</file>

<file path=ppt/ink/ink23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21.443"/>
    </inkml:context>
    <inkml:brush xml:id="br0">
      <inkml:brushProperty name="width" value="0.1" units="cm"/>
      <inkml:brushProperty name="height" value="0.1" units="cm"/>
      <inkml:brushProperty name="color" value="#3165BB"/>
      <inkml:brushProperty name="fitToCurve" value="1"/>
    </inkml:brush>
  </inkml:definitions>
  <inkml:trace contextRef="#ctx0" brushRef="#br0">45 109 1138 0,'-39'-7'46'16,"39"7"263"-16,0 0 12 15,-6 47-18-15,19 4-70 0,6 4-46 16,14-1-33-16,-1 4-58 15,7 4-30-15,6-4 14 0,1 1-10 16,-1-1-24-16,0-11-30 16,-12-3 12-16,-1-8-34 15,-32-36 38-15,32 33 44 0,-32-33 43 16,0 0 26-16,26 26 60 16,-26-26-62-16,0 0-63 15,39-48-47-15,-13-14-6 0,0-18-30 16,0-14 3-16,6-16-7 15,7 9 3-15,-7 6-90 0,1 15-114 16,-7 14-160-16,-7 12-331 16,-19 54-267-16</inkml:trace>
  <inkml:trace contextRef="#ctx0" brushRef="#br0" timeOffset="465">1223 684 814 0,'0'0'237'0,"0"0"33"15,0 0 75-15,0 0-17 0,0 0-36 16,0 0-30-16,0 0-48 16,0 0-81-16,0 0-81 15,0 0-19-15,0 0-18 0,0 0-3 16,0 0-31-16,-19-47-5 15,25 10 21-15,-6 37-24 0,39-36 24 16,7 18-6-16,-8 14 3 16,1 15 9-16,-6 14 9 0,-7 12 3 15,-13 7 7-15,-1 10 11 16,-12 4-12-16,-12 1 3 16,-1 2-6-16,-7-2 1 15,-6-8-9-15,0-8-17 0,-6-10-142 16,32-33-242-16,0 0-380 15</inkml:trace>
</inkml:ink>
</file>

<file path=ppt/ink/ink23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19.955"/>
    </inkml:context>
    <inkml:brush xml:id="br0">
      <inkml:brushProperty name="width" value="0.1" units="cm"/>
      <inkml:brushProperty name="height" value="0.1" units="cm"/>
      <inkml:brushProperty name="color" value="#3165BB"/>
      <inkml:brushProperty name="fitToCurve" value="1"/>
    </inkml:brush>
  </inkml:definitions>
  <inkml:trace contextRef="#ctx0" brushRef="#br0">0 1107 672 0,'0'0'198'16,"0"0"11"-16,0 0 85 0,0 0-42 15,0 0-67-15,0 0-51 16,0 0-5-16,0 0-45 0,0 0-14 16,0 0 32-16,0 0-6 15,19-33-31-15,13 7-24 0,7-6-3 16,13-8-41-16,0-4 9 16,0-3-6-16,-1-8 12 15,-5-3-8-15,-1-4-16 0,-6 0 31 16,-13 8-25-16,0 3 6 15,-7 11 83-15,-6 14-34 16,-13 26-8-16,0 0-31 16,0 0 11-16,0 0-1 0,13 36-16 15,-7 8 2-15,1 3-15 16,6-3 23-16,-7 0-1 0,7-8-28 16,0-3 15-16,-13-33 23 15,0 0-14-15,33 33-9 0,-33-33 6 16,0 0 12-16,32-11-7 15,0-7-11-15,-6-15-5 16,0-11 9-16,0-3 2 0,-7-4-1 16,1 11-22-16,-1 7 27 15,-19 33-1-15,13-29-19 16,-13 29-1-16,0 0 36 0,0 0 6 16,0 0-15-16,20 40-1 15,-7 0-7-15,6-4 1 0,0 4 1 16,1-7-15-16,-7 0 8 15,-13-33 3-15,32 36 1 16,-6-3-11-16,-26-33-76 0,0 0-249 16,45 33-356-16,-12-11-120 15</inkml:trace>
  <inkml:trace contextRef="#ctx0" brushRef="#br0" timeOffset="221">1560 382 1503 0,'0'0'244'0,"0"0"49"16,0 0 36-16,0 0-90 16,0 0-83-16,-13 48-61 15,6 3-36-15,7-8-34 0,7 5-21 16,6-12 2-16,-13-36-38 15,0 44-288-15,0-44-347 0,0 0-99 16</inkml:trace>
  <inkml:trace contextRef="#ctx0" brushRef="#br0" timeOffset="381">1851 0 611 0,'0'0'96'16,"0"0"-27"-16,0 0-50 16,0 0-11-16,0 0-11 15,0 0-243-15</inkml:trace>
  <inkml:trace contextRef="#ctx0" brushRef="#br0" timeOffset="808">2162 648 1047 0,'0'0'334'16,"-39"-44"-46"-16,19 1-48 16,14-1-97-16,6 4-51 0,13 4-20 15,-13 36-51 1,0 0 10-16,45-33 0 0,-6 22 24 15,0 15 6-15,-39-4 4 16,52 40-33-16,-13 7 0 0,-7 0-1 16,-13 1-16-16,1-1 2 15,-7-3-13-15,0-12 1 0,-13-32 6 16,6 37-14-16,-6-37 3 16,0 0-3-16,0 0 20 15,0 0 4-15,0 0-16 0,0 0-22 16,39-55 14-16,0-10 6 15,0-8 0-15,-1 7-25 16,1 12 18-16,-13 14 12 0,-26 40 1 16,39-29 45-16,-13 29-20 15,-26 0-11-15,39 43-4 0,-13 8 2 16,6 4-13-16,7-1-11 16,-7-3-67-16,7-7-329 15,-7-15-298-15,14-11-89 0</inkml:trace>
</inkml:ink>
</file>

<file path=ppt/ink/ink23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31.716"/>
    </inkml:context>
    <inkml:brush xml:id="br0">
      <inkml:brushProperty name="width" value="0.1" units="cm"/>
      <inkml:brushProperty name="height" value="0.1" units="cm"/>
      <inkml:brushProperty name="color" value="#ED1C24"/>
      <inkml:brushProperty name="fitToCurve" value="1"/>
    </inkml:brush>
  </inkml:definitions>
  <inkml:trace contextRef="#ctx0" brushRef="#br0">861 1012 710 0,'13'-33'184'0,"-13"33"22"0,0-32-23 15,6 3 25-15,-6 29-26 16,7-33 39-16,-7 33-48 0,0-29-35 15,6 7-6-15,-6 22-23 16,0 0 6-16,0 0-55 16,0 0-1-16,0-18-52 0,0 18 7 15,0 0-10-15,0 0 3 16,0 0-3-16,0 0 5 0,0 0-5 16,0 0 5-16,0 0-9 15,0 0 0-15,0-26-3 0,0 1-1 16,0 3 11-16,0-4-7 15,7 5-12-15,-7-9 12 0,0 5 0 16,0 3 0-16,0 0 7 16,0 22-11-16,0-25 15 15,0 25-20-15,0-22 19 0,0 22-19 16,0 0 9-16,0 0 4 16,0 0-16-16,-26 22 39 0,-7 11-32 15,1 7 22-15,-7 11-13 16,-6-1-4-16,6 5 19 0,7 0-15 15,-1-1-7-15,1-6 18 0,19-1-30 16,0-7 21-16,7-4-2 16,-1-7-4-16,7-29 11 0,0 0-16 15,0 33 45-15,0-33 12 16,0 0 45-16,0 0-15 0,0 0-58 16,0 0 8-1,26-33-35-15,0-10 11 0,-7-12 1 16,14-10-22-16,-14-12 19 0,26 1-23 15,-19-12 17-15,20 5-7 16,-8 6-2-16,-5 15 9 0,-14 15 8 16,-6 11-8-16,-6 10-10 15,-7 26-11-15,0 0 18 0,0 0 18 16,13 44-8-16,-13 7-7 16,13 3-4-16,0 5 4 0,6 3-8 15,0-4 3-15,1 0 13 16,19-3-3-16,-7-4 5 0,13-4-13 15,-6-7 3-15,0-7-7 16,-7-12 7-16,-32-21 3 0,39 26-66 16,-39-26-172-16,0 0-252 15,39-4-189-15,-7-10 3 16</inkml:trace>
  <inkml:trace contextRef="#ctx0" brushRef="#br0" timeOffset="443">1418 222 695 0,'-13'-32'37'0,"0"-8"68"0,0 3 11 16,0 1 82-16,13 36-87 16,-46-40-47-16,-5 14-41 15,-1 15 32-15,-13 15 103 0,-19 14-54 16,0 11-53-16,0 19 68 15,-13 6-23-15,-7 15-26 0,-6 4-20 16,0 11 25-16,0 11 42 16,6 3-24-16,7 0-52 0,26 0-6 15,19-3 22-15,20-4 56 16,19-4-23-16,26-3 7 0,32 3-38 16,26-7-35-16,20-7-18 15,25-11-6-15,7-7 9 16,20-12-9-16,-14-10-10 0,14-15 14 15,-20-18-4-15,-7-14 13 16,-6-19-13-16,-13-14-10 0,-12-23-3 16,-1-17-3-16,-26-18 16 15,-6-23-3-15,-20-6 3 0,-19-5-9 16,-26 5-6-16,0 13 12 0,-32 16 3 16,-13 18 5-16,-14 21-9 15,-5 19-89-15,-7 18-135 0,-7 21-175 16,0 12-208-16,7 18-117 15</inkml:trace>
</inkml:ink>
</file>

<file path=ppt/ink/ink23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37.927"/>
    </inkml:context>
    <inkml:brush xml:id="br0">
      <inkml:brushProperty name="width" value="0.1" units="cm"/>
      <inkml:brushProperty name="height" value="0.1" units="cm"/>
      <inkml:brushProperty name="color" value="#ED1C24"/>
      <inkml:brushProperty name="fitToCurve" value="1"/>
    </inkml:brush>
  </inkml:definitions>
  <inkml:trace contextRef="#ctx0" brushRef="#br0">700 0 869 0,'0'0'54'16,"0"0"151"-16,0 0 104 15,0 0-26-15,0 0-66 16,38 62 24-16,1 7-24 0,-6 11-42 15,-1 15-24-15,-6 14-42 16,6 4-21-16,-12 7 7 16,-7-3 23-16,-7-1-2 0,-6 1 5 15,-19-5 3-15,-14 1-14 16,-12 0-24-16,-13 0-30 16,-20-4-26-16,-13-3-15 15,-6-12-2-15,0-6-8 0,7-8-5 16,5-18-58-16,14-8-131 15,0-14-163-15,13-11-282 0,12-14-361 16</inkml:trace>
</inkml:ink>
</file>

<file path=ppt/ink/ink23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33.608"/>
    </inkml:context>
    <inkml:brush xml:id="br0">
      <inkml:brushProperty name="width" value="0.1" units="cm"/>
      <inkml:brushProperty name="height" value="0.1" units="cm"/>
      <inkml:brushProperty name="color" value="#ED1C24"/>
      <inkml:brushProperty name="fitToCurve" value="1"/>
    </inkml:brush>
  </inkml:definitions>
  <inkml:trace contextRef="#ctx0" brushRef="#br0">5832 1 1637 0,'32'-4'44'0,"-32"4"-29"0,0 0-19 15,0 0 30-15,13 44-44 16,-6-4-423-16,-14 0-135 0</inkml:trace>
  <inkml:trace contextRef="#ctx0" brushRef="#br0" timeOffset="-168">5437 1111 814 0,'0'0'227'16,"0"0"11"-16,0 0-55 15,0 0 7-15,0 0-48 16,0 0-1-16,0 0-18 16,0 0-39-16,0 0-18 0,0 0 17 15,0 0-28-15,0 0-11 16,0 0-20-16,0 0-12 0,13-33 13 16,-13 33-23-16,0 0-5 15,-13-33 3-15,13 33-5 0,0-40 5 16,0 4 4-16,26 3 2 15,13-3-19-15,6 7 8 0,-6 3-10 16,6 12 22-16,-12 3-12 16,-1 14-7-16,-32-3 4 15,32 29 60-15,-19 4-9 0,-19 4-10 16,-7 3 3-16,-13-8-3 16,-19 1-8-16,-14-4 2 0,14-3-5 15,-20-4-5-15,-6-8-20 16,6 4-1-16,7-14 4 15,6-4 11-15,7 0-6 0,6-11 8 16,39 11-18-16,-39-22-13 16,39 22 14-16,-19-43-5 0,6 2 20 15,7 9-20-15,6 32 9 16,0-40-10-16,0 40 1 0,0 0-13 16,0 0 22-16,0 0 16 15,0 0-13-15,0 0-9 16,-46 47 6-16,27-7 0 0,-1-4 24 15,20-36-21-15,-25 44 2 16,25-44-14-16,-20 36 17 0,20-36 17 16,0 0 10-16,0 0-24 15,0 0-16-15,0 0 9 0,0 0 1 16,-32-7-5-16,32 7 5 16,-26-36-5-16,19-11-6 0,7-8 1 15,13-14-9-15,7-4 16 16,-1-3 3-16,-6 14-5 15,7 18 0-15,-8 8-11 16,-12 36-1-16,0 0 9 0,0 0 6 16,0 0 7-16,-19 61-2 15,0 1 6-15,-1 8-14 0,1-5-5 16,-1 1-7-16,7-5 28 16,0-6-16-16,1-4 9 0,-1-7-6 15,13-44-3-15,-13 43 4 16,13-43-12-16,0 0 19 0,0 0 4 15,0 0-15-15,0 0-5 16,-52-11-3-16,52 11 11 0,-39-40 10 16,39 40-6-16,-32-43 5 15,32 43 10-15,0 0-11 0,-59-19 43 16,1 27 24-16,6 14-7 16,-6 10-20-16,-7 8-18 15,14 8-14-15,-8 3-13 0,59-51-6 16,-64 69 5-16,12-11-12 15,52-58-113-15,-58 55-178 16,58-55-197-16,0 0-174 0,0 0-26 16</inkml:trace>
  <inkml:trace contextRef="#ctx0" brushRef="#br0" timeOffset="180">4544 1679 1451 0,'-13'58'278'16,"13"-58"-31"-16,45 29-24 15,13-15-111-15,7-10-62 0,6-8-16 16,1-14-185-16,-1-7-299 15,0-15-242-15</inkml:trace>
  <inkml:trace contextRef="#ctx0" brushRef="#br0" timeOffset="484">4362 547 737 0,'0'0'276'16,"0"0"63"-16,0 0-46 0,0 0-41 15,0 0-63-15,0 0-93 16,52 29-44-16,0-18-30 0,6-8-33 16,-6-6 19-16,-7-5-235 15,1 1-283-15,-46 7-170 16</inkml:trace>
  <inkml:trace contextRef="#ctx0" brushRef="#br0" timeOffset="7555">0 1457 762 0,'0'0'269'16,"0"0"45"-16,0 0 0 16,0 0-95-16,0 0-78 0,0 0 8 15,0 0-45-15,0 0-29 16,0 0-36-16,38-51-1 15,-5 3-3-15,-7-6-32 0,0-8-12 16,-1-7 9-16,1-4 0 16,7 0-3-16,-7 8 3 15,-1 10 5-15,-5 11 13 16,-20 44-26-16,19-40-16 0,-19 40 34 16,0 0 5-16,0 0 15 15,7 40-11-15,-7 8 3 16,0 6-7-16,0 8 18 0,6 0-53 15,1-4 17-15,6-3 16 16,0-4 8-16,0-11-26 0,-13-40 5 16,25 47 5-16,-25-47 27 15,0 0-8-15,0 0-1 16,0 0-23-16,0 0 0 0,52-25 19 16,-13-15-26-1,-7-8-6-15,-6-14 16 0,-6 1-1 16,-1 2 5-16,1 8 11 15,-7 15-36-15,-13 36 11 0,0 0 18 16,0 0-11-16,0 0 0 16,0 0 10-16,6 36-2 15,1 8 6-15,-1 3 20 0,7 4 5 16,6 0-17-16,1-7 0 16,6 0-8-16,-26-44-14 0,38 51 4 15,-38-51-4-15,33 43-186 16,-33-43-219-16,0 0-271 15,0 0-23-15</inkml:trace>
  <inkml:trace contextRef="#ctx0" brushRef="#br0" timeOffset="7812">1119 783 1070 0,'0'0'282'0,"0"0"59"16,0 0-20-16,0 0-32 0,0 0-54 15,0 0-69-15,-6 48-49 16,12-8-18-16,-6-40-32 16,13 47-24-16,7-7-31 15,-20-40-12-15,26 51 5 0,-7-15-2 16,-19-36-11-16,0 0-329 15,0 0-365-15,20 44-141 16</inkml:trace>
  <inkml:trace contextRef="#ctx0" brushRef="#br0" timeOffset="8452">1611 1053 1088 0,'0'0'376'0,"0"0"1"16,0 0-53-16,46-11-108 16,-46 11-102-16,0 0-44 0,26-48-30 15,-20 8-3-15,7 0-45 16,-13 0 5-16,0 4 3 0,0 36 36 15,-6-44-19-15,6 44-7 16,0 0-10-16,0 0-6 16,0 0 15-16,-52 15-9 15,6 18 6-15,14 7-25 16,13 7 16-16,-1 0 5 0,7 0 8 16,13 1-6-16,7-5 15 15,-7-43 40-15,32 51-17 0,-32-51-13 16,52 40-25-16,-13-14-4 15,-39-26 18-15,52-4-2 16,-14-14-16-16,-38 18 6 0,39-47-6 16,-6-11-5-16,-8-8 5 15,1-14 13-15,0-11-28 16,7-15 10-16,-7-3 5 16,-7 4 3-16,0 21 2 0,-12 15-17 15,6 18 7-15,-7 11 9 16,-6 40-16-16,0 0 12 15,0 0-4-15,0 0 8 0,0 0 1 16,-13 62 8-16,7 0-18 16,-1 7 28-16,1 4 12 0,-1 3-1 15,1 4 7-15,6-4 31 16,0 1-19-16,0-8-21 16,6 0-32-16,1-11 4 0,6-7 5 15,-7-7 6-15,-6-44-15 16,26 47-16-16,-26-47-6 15,0 0-148-15,0 0-190 16,0 0-282-16,0 0-227 0</inkml:trace>
  <inkml:trace contextRef="#ctx0" brushRef="#br0" timeOffset="9392">841 314 686 0,'0'0'143'0,"0"0"-5"0,0 0-6 16,0 0-39-16,52 14 29 15,-52-14-84-15,52 15 21 16,-52-15-11-16,51 0 9 16,-51 0-16-16,46-11-15 15,-46 11 7-15,0 0 30 0,45-33 41 16,-45 33-53-16,0 0 25 15,13-40-2-15,-13 40-27 0,0 0 1 16,0 0-38-16,0 0-10 16,-45-18 4-16,45 18 10 15,-46 11-32-15,46-11 13 0,0 0 13 16,0 0 2-16,0 0-35 16,-26 47-389-16,26-47-192 15</inkml:trace>
  <inkml:trace contextRef="#ctx0" brushRef="#br0" timeOffset="11971">2440 765 601 0,'0'0'163'0,"0"0"-10"16,0 0 12-16,0 0-20 16,0 0-39-16,0 0-101 15,0 0 50-15,0 0 115 0,0 0 7 16,0 0-42-16,-26 51 34 15,7 0-18-15,6 4-39 16,-7 6-45-16,7 1-11 16,0 4-21-16,0-1 10 0,7 1 17 15,-1 3-17-15,1-4-17 16,0-6-12-16,12-5 5 0,-6-54-7 16,0 55-19-16,0-55 2 15,0 0 3-15,0 0 13 16,0 0-5-16,0 0-12 0,0 0-146 15,0 0-98-15,0 0-26 16,0 0-170-16,13-58 12 0,-7-8 111 16,1 1 78-16,-7-4 78 15,0-4 54-15,6 0 49 16,7-3 55-16,-13 3 69 16,7 0 38-16,-1 7-8 15,7 5 16-15,-6 2 31 0,6 8 2 16,6 4-56-16,-19 47 8 15,32-51-24-15,-32 51 25 0,33-47-22 16,-33 47-2-16,45-26 45 16,-45 26 10-16,39 8 9 15,-39-8-32-15,39 47 51 0,-13 0-34 16,-13 8 8-16,-13 7-48 16,-7-4-14-16,1 0-6 0,-7-7-5 15,-7-4-11 1,1-3-11-16,-1-8-26 0,20-36-6 15,-32 44-3-15,32-44-13 16,0 0 16-16,0 0-140 0,0 0-231 16,0 0-297-16,-39 26-19 15</inkml:trace>
  <inkml:trace contextRef="#ctx0" brushRef="#br0" timeOffset="12388">2906 1002 1026 0,'0'0'150'16,"0"0"-20"-16,0 0 132 0,0 0-101 15,13 40-32-15,-13-40 61 16,13 43-44-16,-13-43-93 15,6 40-24-15,-6-40-14 0,0 0-11 16,26 40 11-16,-26-40 39 16,0 0-9-16,0 0-33 15,0 0-8-15,46-3-13 0,-46 3 20 16,0 0 7-16,32-48-18 16,-13 8-3-16,1-3-4 15,-14 3-9-15,1 3 12 0,-7 37 24 16,0-40-12-16,0 40 3 15,0 0-1-15,0 0-13 16,-46 8 16-16,46-8-13 0,-38 29 8 16,38-29-1-16,-33 47-13 15,33-47-4-15,-19 44 10 16,19-44-199-16,0 0-180 0,0 47-197 16,0-47 20-16</inkml:trace>
  <inkml:trace contextRef="#ctx0" brushRef="#br0" timeOffset="12608">3359 925 984 0,'0'0'263'0,"0"0"82"0,0 0-55 15,0 0-28-15,-6 44-108 16,-1 0 45-16,1-4-98 0,6 0-53 15,0 3-13-15,0-6-18 16,0-37-1-16,6 43-22 16,-6-43-67-16,0 0-243 15,0 0-276-15,0 0-60 0</inkml:trace>
  <inkml:trace contextRef="#ctx0" brushRef="#br0" timeOffset="12788">3495 689 1055 0,'0'0'124'0,"0"0"57"15,0 0-4-15,0 0 8 16,0 0-70-16,0 0-48 0,0 0-44 16,0 0-12-16,0 0-5 15,0 0-294-15,0 0-183 16,13 29-58-16</inkml:trace>
  <inkml:trace contextRef="#ctx0" brushRef="#br0" timeOffset="13103">3618 1027 1162 0,'0'0'320'16,"0"0"-23"-16,0 0-74 0,0 0-88 15,0 0-60-15,-26-44-15 16,20 12-2-16,6 32-30 16,0-40-28-16,0 40 2 0,0 0-19 15,0 0 3-15,0 0 19 16,0 0 43-16,39 7-9 0,-39-7 12 16,19 51-15-16,-6 0-6 15,-20 3-24-15,1 1 7 16,-7-4-13-16,0-4 2 0,7-3-2 15,6-44 16-15,-20 47-16 16,20-47-132-16,0 0-75 16,0 0-222-16,0 0-93 15,0 0 94-15,0 0 78 0</inkml:trace>
  <inkml:trace contextRef="#ctx0" brushRef="#br0" timeOffset="13323">3877 299 837 0,'13'-43'127'0,"-13"43"103"16,0 0 44-16,0 0-73 0,6 47-45 15,-6 22 51-15,-13 18-49 16,7 4-20-16,-7 4-35 16,0 0-17-16,0-4-30 0,7-4-20 15,-1 0-27-15,1-10-1 16,-1-5-14-16,7-10-8 15,-6-7-300-15,6-55-174 0,-13 44-83 16,13-44-29-16</inkml:trace>
  <inkml:trace contextRef="#ctx0" brushRef="#br0" timeOffset="13520">3767 743 1138 0,'0'0'225'0,"0"0"101"0,0 0 6 16,0 0-60-16,0 0-70 16,0 0-57-16,0 0-63 0,52 29-39 15,-7-7-22-15,-6-4 1 16,0-7-22-16,0 0-178 0,-39-11-217 16,32 8-230-16,-32-8-66 15</inkml:trace>
</inkml:ink>
</file>

<file path=ppt/ink/ink23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48.367"/>
    </inkml:context>
    <inkml:brush xml:id="br0">
      <inkml:brushProperty name="width" value="0.1" units="cm"/>
      <inkml:brushProperty name="height" value="0.1" units="cm"/>
      <inkml:brushProperty name="color" value="#ED1C24"/>
      <inkml:brushProperty name="fitToCurve" value="1"/>
    </inkml:brush>
  </inkml:definitions>
  <inkml:trace contextRef="#ctx0" brushRef="#br0">129 0 976 0,'0'0'238'0,"0"0"-20"16,0 0-38-16,0 0-74 0,0 0 93 15,0 0-46-15,0 0 23 16,-32 54-27-16,6 4 11 16,6 15-17-16,1 11 4 0,6 3-40 15,0 12 8-15,13 10-54 16,-6 4-19-16,12-1-14 0,14-2 48 15,5-1-19-15,8-4-21 16,12-10-19-16,0-8-11 16,14-14 0-16,-7-18 10 0,-1-8-25 15,-5-11-59 1,-46-36-150-16,58 29-175 0,-58-29-261 16,52 4-126-16</inkml:trace>
</inkml:ink>
</file>

<file path=ppt/ink/ink23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0:51.003"/>
    </inkml:context>
    <inkml:brush xml:id="br0">
      <inkml:brushProperty name="width" value="0.1" units="cm"/>
      <inkml:brushProperty name="height" value="0.1" units="cm"/>
      <inkml:brushProperty name="color" value="#ED1C24"/>
      <inkml:brushProperty name="fitToCurve" value="1"/>
    </inkml:brush>
  </inkml:definitions>
  <inkml:trace contextRef="#ctx0" brushRef="#br0">1347 524 589 0,'0'0'141'16,"0"0"-12"-16,0 0-53 15,0 0-26-15,0 0-2 0,0 0 101 16,0 0-19-16,0 0 29 16,0 0-69-16,0 0 23 15,0 0-10-15,0 47-31 16,0-47-49-16,0 0-36 0,0 0 32 15,0 0 9-15,0 0-17 16,0 0-6-16,45 15 11 16,-45-15-36-16,0 0 27 0,0 0 0 15,0 0-7-15,0 0-17 16,39-47 37-16,-39 47 18 16,0 0 9-16,0 0-39 0,0 0 21 15,0 0-32-15,-58-8 39 16,6 12 18-16,-6 7-44 0,-1-4 24 15,8 4-56 1,-8-7 34-16,14-1 20 0,45-3-22 16,-52-3-13-16,52 3-14 15,0 0 17-15,-38-22 5 16,38 22-3-16,0 0-6 0,-20-51-27 16,20 51 22-16,-6-51 22 15,6 51-11-15,0 0-19 0,0-44 5 16,0 44 2-16,0 0 28 15,0 0-6-15,0 0-12 16,0 0 41-16,-52 37-10 0,13-4 50 16,0-8-8-16,39-25 2 15,-39 29-5-15,39-29 27 16,0 0 30-16,0 0 10 16,0 0-21-16,0 0-53 0,0 0-38 15,0 0 7-15,0 0-2 16,0 0-19-16,-32-54-1 15,19 6-10-15,7-6 5 0,6-12-5 16,0 1 8-16,6-5-8 16,-6 9-18-16,6 10 25 0,-6 14 0 15,0 37-27-15,0 0 7 16,0 0-23-16,0 0-141 0,0 0-170 16,0 0-236-16,-25 37-96 15</inkml:trace>
  <inkml:trace contextRef="#ctx0" brushRef="#br0" timeOffset="193">570 888 799 0,'0'0'234'15,"0"0"83"-15,0 0-44 16,0 0-107-16,52 44-64 0,-52-44-73 15,65 18-27-15,-14-11 23 16,-51-7-206-16,0 0-215 0,52-18-136 16</inkml:trace>
  <inkml:trace contextRef="#ctx0" brushRef="#br0" timeOffset="684">331 393 931 0,'0'0'104'0,"0"0"36"0,0 0 83 15,0 0-23-15,0 0-62 16,0 0-35-16,0 0-96 15,-52 51 26-15,13-7-12 0,39-44-21 16,-32 58 18-16,6-7-15 16,13-7 12-16,13-44-21 0,-20 51 11 15,20-51 11-15,-19 47-23 16,19-47 65-16,0 0 22 0,-32 47 35 16,32-47-13-16,0 0-41 15,-52 37-25-15,52-37 30 0,0 0 30 16,-46 25-24-1,46-25 6-15,0 0 13 0,0 0 15 16,0 0 9-16,0 0-9 16,0 0-13-16,0 0-42 0,0 0-10 15,0 0 1-15,0-55-19 16,7 4-23-16,6 1 10 0,0-5 1 16,6 4-11-16,1 7-11 15,-1-3 11-15,-12 11 2 16,-7 36-2-16,13-44-6 0,-13 44-5 15,6-44-127-15,-6 44-181 16,0 0-368-16,-19-47-247 16</inkml:trace>
  <inkml:trace contextRef="#ctx0" brushRef="#br0" timeOffset="889">65 0 1880 0,'0'0'332'0,"0"0"20"15,0 0-69-15,0 0-135 16,0 0-57-16,0 0-36 16,0 0-40-16,0 0-19 0,0 0-198 15,0 0-282-15,0 0-350 16</inkml:trace>
</inkml:ink>
</file>

<file path=ppt/ink/ink23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1:17.671"/>
    </inkml:context>
    <inkml:brush xml:id="br0">
      <inkml:brushProperty name="width" value="0.1" units="cm"/>
      <inkml:brushProperty name="height" value="0.1" units="cm"/>
      <inkml:brushProperty name="color" value="#3165BB"/>
      <inkml:brushProperty name="fitToCurve" value="1"/>
    </inkml:brush>
  </inkml:definitions>
  <inkml:trace contextRef="#ctx0" brushRef="#br0">0 185 312 0,'51'-10'171'15,"-51"10"58"-15,0 0 21 16,59-11 72-16,-59 11 25 0,58 7-27 15,-58-7-51-15,0 0-29 16,45 14-38-16,-45-14-45 0,0 0 3 16,0 0-14-16,0 0-52 15,0 0-61-15,0 0-37 16,0 0-24-16,-45 4-6 0,45-4-4 16,0 0-31-16,-52-25 11 15,52 25 12-15,-13-55 20 16,13 55 18-16,20-62-12 15,-20 62 14-15,0 0-5 0,64-40 0 16,-12 33 14-16,-52 7 19 16,52 54 10-16,-7 8 18 15,-6 11-24-15,0 4 4 0,0-1-4 16,6 0-11-16,7-6-8 16,6-9-12-16,-6-6 12 15,-7-11-58-15,-45-44-97 0,39 40-79 16,-39-40-209-16,0 0-187 15,0 0 46-15,0 0 101 0</inkml:trace>
  <inkml:trace contextRef="#ctx0" brushRef="#br0" timeOffset="229">699 204 900 0,'13'-51'328'16,"-13"51"19"-16,0 0-18 0,0 0-69 15,0 0-68-15,0 0-18 16,0 0 28-16,0 0 15 16,0 0-41-16,0 0-43 0,0 0-25 15,-39 65-38-15,0-3-30 16,7 0-30-16,-7-4-10 16,0 4-71-16,7-4-104 15,-7-3-128-15,13-8-196 0,26-47-199 16,-20 51-83-16</inkml:trace>
  <inkml:trace contextRef="#ctx0" brushRef="#br0" timeOffset="494">1217 517 1842 0,'0'0'282'16,"0"0"-11"-16,0 0-13 0,0 0-52 15,0 0-56-15,0 0-53 16,0 0-45-16,19 51-24 16,0 3-24-16,-6 1 5 0,0 3 1 15,-6 0-50-15,6 0-202 16,-7-3-200-16,7-4-311 0,-6-4-112 15</inkml:trace>
</inkml:ink>
</file>

<file path=ppt/ink/ink23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1:20.732"/>
    </inkml:context>
    <inkml:brush xml:id="br0">
      <inkml:brushProperty name="width" value="0.1" units="cm"/>
      <inkml:brushProperty name="height" value="0.1" units="cm"/>
      <inkml:brushProperty name="color" value="#3165BB"/>
      <inkml:brushProperty name="fitToCurve" value="1"/>
    </inkml:brush>
  </inkml:definitions>
  <inkml:trace contextRef="#ctx0" brushRef="#br0">0 5 997 0,'0'0'83'16,"0"0"-10"-16,52-7-54 16,-1 7 19-16,-5 3-27 15,5-3-16-15,1 0-93 16,0 4-124-16,6-4-95 0</inkml:trace>
</inkml:ink>
</file>

<file path=ppt/ink/ink2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9:00.626"/>
    </inkml:context>
    <inkml:brush xml:id="br0">
      <inkml:brushProperty name="width" value="0.1" units="cm"/>
      <inkml:brushProperty name="height" value="0.1" units="cm"/>
      <inkml:brushProperty name="color" value="#3165BB"/>
      <inkml:brushProperty name="fitToCurve" value="1"/>
    </inkml:brush>
  </inkml:definitions>
  <inkml:trace contextRef="#ctx0" brushRef="#br0">-7384 3779 384 0,'0'0'133'0,"0"0"15"16,0 0 9-16,0 0-4 16,0 0 5-16,0 0-40 15,0 0 36-15,0 0-13 16,0 0 11-16,0 0-50 0,0 0-37 16,0 0-21-16,0 0 6 15,0 0-17-15,0 0 148 0,0 0-70 16,22-8-42-16,12-1-9 15,17 4-6-15,9-2 20 16,4-1-26-16,4 4 14 0,5-1 4 16,4 3 4-16,0 2-16 15,8 0-2-15,-4 0-2 0,4 2-21 16,-4 0-23-16,0-2 13 16,-4 5-19-16,-8-3 17 0,-1 1-31 15,-4-1 21 1,0 1-16-16,-4-1 16 0,-5 0-13 15,0 1 6-15,-8-3 6 16,-4 2-13-16,-9-2 10 0,-4 3-3 16,-8-3 10-16,-22 0-23 15,21 0 22-15,-21 0-9 0,0 0 5 16,0 0-10-16,0 0 12 16,21 0-13-16,-21 0 15 15,17-3-14-15,-17 3 13 0,22-2-22 16,-22 2 22-16,0 0-13 15,21 0 2-15,-21 0 3 0,0 0-6 16,17-3 9-16,-17 3-19 16,0 0-48-16,0 0-83 15,0 0-47-15,0 0-70 16,0 0-65-16,0 0-69 0,0 0 10 16,-30 5 50-16,-4 2 34 15</inkml:trace>
  <inkml:trace contextRef="#ctx0" brushRef="#br0" timeOffset="828">-7153 3925 177 0,'0'0'52'16,"0"0"23"-16,-26 5-20 15,26-5 8-15,-25 4 6 0,4-1 39 16,21-3 31-16,0 0 27 15,0 0-11-15,-22 2 1 16,22-2 40-16,0 0-52 16,0 0-50-16,0 0-47 0,0 0-15 15,0 0-11-15,0 0 61 16,0 0-15-16,30-5 20 0,8 1-17 16,5-1 36-16,8 0-2 15,1 0 9-15,7 1-47 0,5-2-5 16,0 4-23-16,-4 0-17 15,0 2 14-15,0 0-32 16,-5-3-3-16,-8 6 20 0,0-3-20 16,-8 0 3-16,3-3-9 15,1 3-4-15,-1 0 22 16,1 0-16-16,4 0 9 0,0 0-10 16,0 0 19-16,4-2-24 15,0 2 10-15,0 0-5 16,-4 0 2-16,1 2 9 0,-2-2 1 15,-3 3-2-15,-1-1-5 16,-3-2-4-16,-5 0 4 0,0 0 0 16,4 0-7-16,-3 0 10 15,-1-2-7-15,0 2 4 0,0-3-5 16,5 3 11 0,-5 0-3-16,4-2-3 0,-4-1 6 15,0 3 1-15,-4 0-7 16,5 3-9-16,-6-3 23 0,-3-3-27 15,0 3 30-15,-26 0-30 16,38-2 29-16,-4 0-7 16,0 2-23-16,0-3 14 0,0 1-9 15,1-3 15-15,-2 0-10 16,-2 3 4-16,-2-3-8 0,1 3 8 16,0-1 4-16,-4 3-7 15,-1-2 7-15,-3 0-2 16,-22 2-2-16,26-3-16 15,-26 3 29-15,0 0-22 0,0 0-41 16,0 0-146-16,0 0-170 16,0 0-128-16,0 0 31 0,0 0 43 15</inkml:trace>
  <inkml:trace contextRef="#ctx0" brushRef="#br0" timeOffset="1576">-5843 3704 537 0,'0'0'117'0,"0"0"-10"16,0 0-50-16,0 0-6 15,0 0 49-15,0 0 37 0,0 0-8 16,30 8-11-16,0-1 0 16,8-5 16-16,5 0-11 0,4-2-1 15,4 0-32-15,0 0-8 16,4 0-6-16,-3 0 20 16,-1 0-32-16,1 2 14 0,-2-2-40 15,2 3-3-15,-5 2-25 16,-1-3 30-16,-3 1-22 15,0-3-6-15,-1 2 21 0,1-2-33 16,-5 0 31-16,-3 0-31 16,4 0-5-16,-6 2 17 15,1-2-12-15,5 0 16 0,-5 3-25 16,4-3 22-16,1 0-21 16,-1 2 11-16,1-2-8 0,-1 0 5 15,-4 0 2-15,0 0-6 16,-4 0 21-16,-4-2-32 0,-26 2 19 15,29-3-8-15,-29 3 19 16,0 0-20-16,22-2 5 16,-22 2 5-16,0 0-15 0,0 0 24 15,0 0-11-15,0 0 3 16,0 0-19-16,0 0 19 16,0 0-6-16,0 0 3 0,0 0 4 15,0 0-7-15,0 0-7 16,0 0 0-16,0 0-5 15,0 0-50-15,0 0-103 0,0 0-161 16,0 0-58-16,0 0-35 16,0 0 48-16,-22-2 14 0</inkml:trace>
  <inkml:trace contextRef="#ctx0" brushRef="#br0" timeOffset="2045">-4597 3493 722 0,'0'0'196'16,"0"0"35"-16,0 0-93 16,0 0-62-16,0 0-62 0,0 0 190 15,0 0-9-15,0 0-51 16,4 33-7-16,9-4-23 15,13 0-26-15,3-2-32 16,6-6-51-16,7 1 36 0,1-8-27 16,-1 1 23-16,-3-4-41 15,-5-1 12-15,-8-5-2 0,-26-5 13 16,25 4 4-16,-25-4 5 16,0 0-10-16,0 0-26 0,0 0 16 15,0 0-17-15,0 0 21 16,-34-4-24-16,0 7 33 15,0 8 13-15,0 6 41 0,0 5 33 16,-1 4-1-16,2 3-16 16,2-3-21-16,6 5 18 15,-5-2-13-15,4-5-3 16,26-24-26-16,-29 29-24 0,29-29-3 16,-26 24-19-16,26-24 11 15,0 0-16-15,-26 19 8 0,26-19-129 16,0 0-164-16,0 0-231 15,0 0-234-15,0 0-64 0</inkml:trace>
  <inkml:trace contextRef="#ctx0" brushRef="#br0" timeOffset="2816">-4627 2737 397 0,'0'0'184'0,"-34"-22"14"16,34 22 2-16,0 0-65 15,0 0-3-15,0 0-16 0,0 0 150 16,0 0-16-16,0 0-39 16,0 0-56-16,-4 34-19 15,-1-5-24-15,5-29-24 0,5 38 6 16,-1-7-21-16,-4-2-13 15,0-29-23-15,-4 37-2 0,4-37-2 16,-13 35-23-16,13-35-10 16,-34 34 9-16,4-15-9 15,-4-5 0-15,4-6-8 16,0-6 13-16,30-2-5 0,-34-7 0 16,34 7-26-16,0 0-23 15,-34-38 17-15,34 38-10 16,-18-44 42-16,18 44-23 0,14-38 23 15,-14 38-20-15,29-31 28 16,1 14-26-16,-30 17 30 0,39-5-6 16,-9 10 29-16,-30-5 8 15,0 0-1-15,25 34 7 16,-16-1-21-16,-9-2 6 0,-9 1-18 16,-12-4 6-16,21-28-10 15,-43 41 5-15,9-12-30 0,0-5 27 16,-1-7-22-1,6-3 8-15,29-14-32 0,-34 7-177 16,34-7-234-16,0 0-160 16,0 0-108-16</inkml:trace>
  <inkml:trace contextRef="#ctx0" brushRef="#br0" timeOffset="3017">-4789 2478 1151 0,'0'0'241'0,"0"0"16"0,0 0-47 16,0 0-27-16,0 0-84 16,0 0-26-16,0 0-62 15,0 0-111-15,26 15-260 0,-26-15-188 16</inkml:trace>
  <inkml:trace contextRef="#ctx0" brushRef="#br0" timeOffset="3344">-4904 2749 1078 0,'0'0'310'0,"0"0"-33"0,0 0 5 15,0 0-67-15,0 0-31 16,0 0-16-16,0 0-36 0,0 0 21 16,0 0-47-16,0 0 9 15,-26 10-43-15,26-10-19 16,-30 12-42-16,30-12 0 0,-38 22 19 16,0 1 0-16,7 6 26 15,2 5 11-15,-1 2-18 0,-4 0-11 16,0 2-21-1,4 0 5-15,-4-1-28 0,-1-4 10 16,6-4-13-16,3-2-56 16,-4-6-103-16,9 0-162 0,21-21-178 15,-34 22-177-15,34-22-2 16</inkml:trace>
  <inkml:trace contextRef="#ctx0" brushRef="#br0" timeOffset="3518">-5357 3346 1737 0,'35'6'392'0,"-1"-4"-29"0,0-4-124 16,4-4-87-16,1-6-77 16,8 3-43-16,-1-1-24 15,-7 3-195-15,-9-5-312 0,-30 12-328 16</inkml:trace>
  <inkml:trace contextRef="#ctx0" brushRef="#br0" timeOffset="3757">-5335 2641 2396 0,'0'0'318'16,"0"0"-51"-16,0 0-87 15,0 0-91-15,0 0-41 16,0 0-30-16,0 0-18 0,0 0-98 16,0 0-172-16,0 0-272 15,0 0-261-15</inkml:trace>
  <inkml:trace contextRef="#ctx0" brushRef="#br0" timeOffset="4464">-5711 2534 1400 0,'-17'-27'212'15,"17"27"25"-15,0 0-70 16,0 0-69-16,0 0 51 0,0 0-19 16,0 0-10-16,17 24-46 15,1 5-21-15,3 2 3 16,0 5-9-16,1 0-1 0,-1 0-13 15,-4 0-13-15,-4-3-2 16,-5 1-6-16,0-5 9 0,-8-29-10 16,5 38-6-16,-14-9-1 15,9-29-4-15,-29 29 0 16,3-12-4-16,-4-8-7 16,0-4-24-16,-4-8-2 0,4-4-23 15,1-5-1-15,29 12-3 16,-39-31 28-16,14 2 14 15,25 29 11-15,-22-33 7 0,22 33-8 16,-4-29 9-16,4 29 11 16,0 0-8-16,0 0-12 15,38-19 12-15,-8 14-11 0,-30 5 11 16,34 12 9-16,-34-12 0 16,26 22 1-16,-26-22 4 0,0 0-8 15,12 31-2 1,-12-31 2-16,-16 29-6 0,16-29 7 15,-31 21-7-15,31-21 0 16,-38 10 4-16,9-8-1 0,29-2-3 16,-35-10-9-16,35 10 9 15,-34-9 4-15,34 9-7 16,0 0-3-16,0 0 10 0,0 0 59 16,0 0 4-16,-26 26-11 15,14 3-16-15,12-2 5 16,8 1-7-16,5 1-13 0,4 2-2 15,4 1-6-15,5-4-9 16,0-1 1-16,-1-3-16 16,-25-24-87-16,30 26-272 15,-30-26-346-15,22 15-102 0</inkml:trace>
  <inkml:trace contextRef="#ctx0" brushRef="#br0" timeOffset="5140">-6188 2898 1310 0,'0'0'155'15,"0"0"74"-15,0 0 104 0,0 0-77 16,0 0-96-16,0 0-37 16,-9 31-46-16,9-31-5 15,0 0-4-15,-5 29 8 16,5-29-1-16,0 0 4 0,0 0 7 16,0 0-31-16,0 0-20 15,0 0 15-15,-38 17 27 0,38-17-8 16,-30-5-31-16,30 5-13 15,-25-29-9-15,8-5-6 16,4-4-3-16,5-3-7 16,3 0 6-16,1-1-11 0,4-2 7 15,0 6-8-15,0 4 1 16,0 10-1-16,0 24-38 16,4-24-102-16,-4 24-130 0,0 0-208 15,0 0-180-15,0 0-60 16</inkml:trace>
  <inkml:trace contextRef="#ctx0" brushRef="#br0" timeOffset="5317">-6231 3195 1954 0,'0'0'447'15,"4"25"-61"1,-4-25-115-16,0 0-120 0,0 0-81 15,0 0-35-15,0 0-152 16,0 0-205-16,0 0-293 0,0 0-221 16</inkml:trace>
  <inkml:trace contextRef="#ctx0" brushRef="#br0" timeOffset="5704">-6457 2749 1459 0,'0'0'333'0,"0"0"23"0,-21 36-61 16,7 3-57-16,6-6-75 16,-1 5-72-16,-3-1-28 0,-5-2-20 15,-1-1-27-15,-7-5-11 16,4-3-2-16,21-26 9 15,-35 27-5-15,10-13 4 0,25-14 9 16,-30 0-16-16,30 0-2 16,-26-24 9-16,5-5 0 0,8-7-11 15,0-2 0 1,9 0 0-16,0 7 0 0,0 4 5 16,4 27-12-16,0 0 0 15,0 0 11-15,0 0 12 0,0 0-7 16,-30 31-13-16,4 0 4 15,-4 6 0-15,1-2 0 16,-6 1-50-16,6-2-141 0,3-6-207 16,26-28-248-16,-30 27-55 15</inkml:trace>
  <inkml:trace contextRef="#ctx0" brushRef="#br0" timeOffset="5921">-6730 2531 1355 0,'21'-29'326'0,"0"5"35"15,-21 24-45-15,26-26-83 16,-26 26-61-16,30-10-52 16,-5 8-33-16,-25 2-33 0,0 0-26 15,17 26-10-15,-17 1-14 16,-8-1-55-16,-5 3-199 15,-4 2-324-15,-4-3-237 0</inkml:trace>
  <inkml:trace contextRef="#ctx0" brushRef="#br0" timeOffset="14112">-3338 3299 758 0,'0'0'137'15,"0"0"14"-15,0 0-42 16,0 0-38-16,0 0 38 16,0 0-17-16,0 0 63 15,0 0-7-15,0 0-36 16,0 0-5-16,0 0 16 0,26 0-13 15,-1 0-21-15,5-3-35 16,0-1-31-16,8-2-23 0,-8 2 5 16,-4-4-17-16,-1 4 15 15,-25 4 12-15,17-15-3 16,-17 15 0-16,0 0-6 0,0 0 1 16,30-14-17-16,-30 14-5 15,0 0-10-15,0 0 12 0,0 0 9 16,0 0 4-1,0 0 6-15,13 33 2 0,-9-6-11 16,-8-1-12-16,-5-1 5 16,-3-2 14-16,-10 2 2 15,1 1 12-15,-13 2-18 0,8-1-10 16,-8-1 7-16,-5-4 3 16,6-5 0-16,-1-3 4 0,-1-9 4 15,10-5 1-15,25 0-22 16,-26-17 4-16,26 17-11 15,-26-38 29-15,14-3-1 0,-1-2 2 16,0-5 3-16,9-5-1 16,-1-5-12-16,1-4-28 15,4-10 28-15,4 3 9 16,5-1-13-16,4 10 7 0,0 10-25 16,4 9 9-16,-5 7 16 15,5 8 8-15,-17 26-6 16,22-22-9-16,-22 22-15 0,0 0 19 15,25-9 0-15,-25 9-6 16,0 0 20-16,0 0-7 0,22 41-7 16,-13-1 3-16,-6 3-12 15,-3 3 9-15,0-1-15 16,0-1-74-16,5-6-335 16,-5-2-243-16</inkml:trace>
  <inkml:trace contextRef="#ctx0" brushRef="#br0" timeOffset="14516">-2668 2893 1199 0,'0'0'237'0,"0"0"52"15,0 0-57-15,0 0-75 16,0 0-75-16,0 0 43 0,0 0-18 16,0 0 9-16,0 43-44 15,-4 5-23-15,-10 3 17 16,-3 1 2-16,1 6 2 0,3 2-13 15,4 0-18-15,5-2 10 16,4-6-9-16,4-1-2 0,9-8-12 16,8-5-20-1,5-9 1-15,0-2-1 0,3-8 16 16,1-7-34-16,-4-3-29 16,-9-1-103-16,-17-8-158 0,26 0-213 15,-26 0-132-15,0 0 46 16</inkml:trace>
  <inkml:trace contextRef="#ctx0" brushRef="#br0" timeOffset="15028">-2412 3119 823 0,'0'0'161'0,"0"0"6"16,0 0-51-16,0 0 48 0,0 0-26 15,0 0-78-15,-5 26 2 16,5 3 62-16,0 0 0 0,5 0-12 16,4-3-39-16,-9-26 25 15,8 31-24-15,-8-31-18 16,21 26-8-16,-21-26-23 0,0 0 8 15,26 17-16-15,-26-17-12 16,0 0 8-16,26-12 7 16,-26 12-20-16,25-31 0 0,-12-3 5 15,4-1-5-15,-4-1-3 16,-5-8 15-16,1 6-21 16,-1 4-2-16,-8 34 13 0,9-28-11 15,-9 28 29-15,0 0-8 16,0 0 9-16,0 0 7 0,0 0-8 15,0 0 3-15,0 33-2 16,4 0 26-16,0-1-24 0,5 2 4 16,-5-6-9-1,9-2 10-15,-9-1-16 0,-4-25 1 16,22 31-13-16,-22-31-15 16,16 29 15-16,-16-29 4 0,0 0-52 15,0 0-128-15,0 0-195 16,0 0-181-16,0 0-49 0</inkml:trace>
  <inkml:trace contextRef="#ctx0" brushRef="#br0" timeOffset="15488">-1986 3296 463 0,'0'0'120'16,"0"0"41"-16,0 0-4 0,0 0-6 16,0 0 15-16,0 0-8 15,0 0 31-15,0 0-15 0,0 0-20 16,0 0-73-1,0 0-28-15,0 0-40 0,0 0 3 16,0 0 19-16,0 0-6 16,0 0-19-16,0 0 0 0,0 0-25 15,0 0 4-15,26-22 8 16,-26 22 3-16,30-14 0 0,-30 14-5 16,26-2 25-16,-26 2 15 15,21 16 34-15,-8 4 14 16,-9-1-8-16,4 2-10 0,-8 4-30 15,0-4-18-15,-8 1 3 16,8-22-2-16,0 21-8 16,0-21-10-16,0 0-8 0,-4 22 8 15,4-22-23-15,0 0-205 16,0 0-247-16,0 0-123 0,0 0 42 16</inkml:trace>
  <inkml:trace contextRef="#ctx0" brushRef="#br0" timeOffset="15880">-1627 3011 1000 0,'0'0'229'16,"0"0"1"-16,0 0 31 0,0 0-53 15,26 7-43-15,-26-7-18 16,25 29-27-16,0-3-11 0,-7 3 8 16,7 0-12-16,-4-3-17 15,1 1-17-15,-1-6-15 16,-8 0-25-16,-13-21-11 0,26 22 9 16,-26-22-29-16,0 0 46 15,21 15 19-15,-21-15 22 0,0 0-7 16,0 0-36-16,17-8-18 15,-17 8-22-15,25-33 8 16,-3-3-16-16,-1-3 4 0,-4-4-4 16,1 3-1-16,3 1 5 15,-8 3-8-15,-1 7-36 0,-12 29-60 16,9-28-46-16,-9 28-129 16,0 0-165-16,0 0-210 15,0 0 10-15</inkml:trace>
  <inkml:trace contextRef="#ctx0" brushRef="#br0" timeOffset="16101">-1264 2980 833 0,'0'0'200'15,"0"0"73"-15,34 0 17 0,-13-5-29 16,9 0-74-16,-5 0-43 15,-3 0-67-15,-22 5-14 0,25-7-54 16,-25 7 16-16,0 0-42 16,0 0 26-16,0 0-135 0,0 0-128 15,0 0-133-15,0 0-106 16,0 0-25-16</inkml:trace>
  <inkml:trace contextRef="#ctx0" brushRef="#br0" timeOffset="16309">-1815 3023 887 0,'0'0'192'0,"0"0"22"16,0 0-51-16,0 0-92 15,0 0-40-15,34-3-7 16,-9 1-293-16,10-1-147 16</inkml:trace>
  <inkml:trace contextRef="#ctx0" brushRef="#br0" timeOffset="16733">-995 2576 987 0,'0'0'155'0,"0"0"35"0,0 0 41 16,21-11-19-16,-21 11-56 15,17 9-34-15,8 5 23 0,-3 8-20 16,-5 7 49-16,8 7 6 16,-12 4-30-16,13 9-21 0,-9 8-17 15,-5 1-27-15,5 2 14 16,-3 0-10-16,-10-3-14 16,4-1-16-16,-3-4-13 15,-5 1-4-15,-5-7-15 0,5-1-9 16,-4-4-5-16,-4-5 1 15,-6-2-8-15,-3-1-3 0,5-4-11 16,-5-5 8-16,-9 0 0 16,17-5-60-16,9-19-37 0,-21 19-72 15,21-19-84-15,-17 17-118 16,17-17-209-16,-26 12-110 0</inkml:trace>
  <inkml:trace contextRef="#ctx0" brushRef="#br0" timeOffset="18028">-3786 3896 527 0,'0'0'150'0,"0"0"36"15,0 0 5-15,0 0-92 0,0 0 1 16,0 0-80-16,0 0 34 16,0 0 90-16,0 0 16 15,0 0-37-15,51-7-15 0,9 7 20 16,12-3 21-16,18 1-27 15,16 0-41-15,14-3-20 16,17 2 0-16,8 1 16 0,0 0-13 16,-4-1 28-16,4 1-36 15,-5-3-9-15,-3 3-29 0,-5-1-13 16,-4-4-5-16,-4 2 12 16,-13 1-19-16,4-4 11 15,-17 1-4-15,-4 0-4 16,-13-3 9-16,-9 3-20 0,-12 0 25 15,-4-1-21-15,-1 2 8 16,-3 0-8-16,-10 2 30 0,-3 1-22 16,-5-1-12-16,-8 4 19 15,3-3-7-15,-3 3 15 0,-5-2-16 16,1 2-7-16,-22 0 18 16,21 0-12-16,-21 0 11 0,0 0-15 15,12 0 28-15,-12 0-23 16,0 0 0-16,0 0 6 0,0 0-5 15,0 0 3-15,0 0 0 16,0 0 5-16,0 0-10 16,0 0 7-16,0 0-9 0,0 0 16 15,0 0-25-15,0 0 30 16,0 0-28-16,0 0 16 0,0 0-5 16,26 0 3-16,-26 0 5 15,0 0-10-15,0 0 10 0,21 0-5 16,-21 0 0-16,0 0 0 15,0 0 0-15,0 0 11 16,0 0-18-16,0 0 22 0,0 0-27 16,0 0 19-16,0 0-24 15,0 0 11-15,0 0 2 16,0 0-21-16,0 0-54 0,0 0-35 16,0 0-15-16,0 0-60 15,0 0-73-15,0 0-78 0,0 0-50 16,0 0-8-16,0 0-11 15</inkml:trace>
  <inkml:trace contextRef="#ctx0" brushRef="#br0" timeOffset="19320">-3428 4151 628 0,'0'0'141'0,"0"0"-1"0,0 0-2 16,0 0 17-16,0 0-18 15,0 0-25-15,0 0-45 16,0 0-1-16,0 0 142 0,0 0 3 15,0 0-35-15,13 35-19 16,-5 11-4-16,5 0-16 0,-4 1-28 16,4 4 19-16,0-3-45 15,8 0-31-15,-4-3-3 0,4-1-24 16,-4-6-16-16,0-2 8 16,0-8-23-16,-4-6 3 15,-13-22 14-15,13 22-19 0,-13-22 22 16,0 0-22-16,0 0-19 15,0 0-121-15,0 0-108 16,0 0-175-16,0 0-129 0,0 0 5 16,4-31 17-16</inkml:trace>
  <inkml:trace contextRef="#ctx0" brushRef="#br0" timeOffset="19672">-3065 4124 723 0,'0'0'171'16,"0"0"62"-16,0 0 45 0,0 0-77 15,0 0-57-15,0 0-85 16,0 0 156-16,0 0-17 0,0 0-19 15,0 0-14-15,21 40-28 16,1-1-17-16,-5 4-8 0,-5 1-29 16,1-2-31-16,0 2-15 15,0-3-27-15,0-3 24 0,-5 0-23 16,9-4 4-16,-4-5-19 16,0-5 10-16,-4-5-6 15,-9-19-5-15,0 0 5 0,0 0-32 16,0 0-103-16,0 0-170 15,0 0-295-15,0 0-78 0,0 0 32 16</inkml:trace>
  <inkml:trace contextRef="#ctx0" brushRef="#br0" timeOffset="19893">-3287 4397 920 0,'0'0'145'0,"0"0"83"0,0 0-13 15,17-36-29-15,-17 36-65 16,43-31-45-16,3 10-53 0,-3 2-5 16,4 7-21-16,-4 2-89 15,0 0-174-15,-9 3-159 0,-4 5-42 16</inkml:trace>
  <inkml:trace contextRef="#ctx0" brushRef="#br0" timeOffset="20240">-2348 4078 1132 0,'0'0'124'15,"0"0"94"-15,0 0 44 16,0 0-15-16,0 0-22 16,-22 26-18-16,5 11-51 0,1 6-11 15,2 5-60-15,6 0-2 16,4 2-3-16,4 1-23 0,8-6-2 15,1 1-37-15,8-3-2 16,0 0-7-16,4-4-7 0,-4-6 4 16,5-4-17-16,-1-8 11 15,-8-1-88-15,-13-20-115 0,0 0-160 16,0 0-118-16,30 7-105 16,-5-10 46-16</inkml:trace>
  <inkml:trace contextRef="#ctx0" brushRef="#br0" timeOffset="20712">-2105 4227 1064 0,'0'0'125'0,"0"0"24"0,0 0-3 15,0 0-51-15,0 0 102 16,0 0-19-16,0 0-65 0,0 0-63 16,0 0 83-16,26 41-43 15,7-8-7-15,-11-4-13 16,4-5-7-16,-26-24 3 0,38 29-32 16,-17-12-6-16,-21-17-21 15,26 14 4-15,-26-14 17 0,0 0-5 16,26-2-2-16,-26 2-29 15,0 0 18-15,21-29-10 0,1-4 4 16,-10-1-21-16,-3 0 26 16,3 1-18-16,-3 4 9 0,-9 29 0 15,0-27-9-15,0 27 1 16,0 0-4-16,0 0 44 0,0 0-17 16,0 0 21-1,13 39-7-15,-9-6 7 0,0 1 7 16,5-1-25-16,4 4-18 15,-10-6 21-15,15-2-29 0,-5-3 8 16,-1-2 3-16,-7-5-58 16,-5-19-133-16,0 0-215 0,21 26-157 15,-21-26-82-15</inkml:trace>
  <inkml:trace contextRef="#ctx0" brushRef="#br0" timeOffset="21064">-1504 4417 835 0,'0'0'210'0,"0"0"78"15,-29-27-67-15,29 27-37 16,0 0-71-16,0 0-53 0,0 0-16 15,0-26-47-15,0 26 45 16,0 0-2-16,29-14 34 0,-29 14 34 16,26 7 17-1,-26-7 28-15,17 24 0 0,-8 2-41 16,-9 0-30-16,0 3-30 16,-4 0-7-16,-5-3-32 0,5 0-1 15,-5-6-5-15,9-20-17 16,-9 24 19-16,9-24-23 0,0 0-94 15,-8 22-132-15,8-22-173 16,0 0-104-16,0 0-17 0,0 0 31 16</inkml:trace>
  <inkml:trace contextRef="#ctx0" brushRef="#br0" timeOffset="21452">-1273 4177 916 0,'0'0'197'0,"0"0"98"16,0 0-43-16,0 0-16 16,26 24-55-16,-9 5-39 0,-5-1-6 15,-3 1-20-15,8-3 0 16,-4 3-25-16,-5-2-14 15,14-1 3-15,-10-4-11 0,6-3-22 16,-18-19-17-16,21 26-11 16,-21-26-2-16,17 17-8 0,-17-17 2 15,0 0 3-15,0 0-11 16,0 0 33-16,0 0-28 0,0 0-3 16,0 0-10-16,13-19 1 15,4-8-36-15,-4-4-56 0,4-5 22 16,-9 2 22-16,10 1 16 15,-6 9 15-15,1 0-81 0,-13 24-73 16,0 0-66 0,4-24-91-16,-4 24-150 0,0 0-37 15</inkml:trace>
  <inkml:trace contextRef="#ctx0" brushRef="#br0" timeOffset="21677">-970 4208 971 0,'4'-22'212'0,"-4"22"136"0,0 0-99 16,26-22-58-16,4 6-54 15,-5 1-71-15,-25 15-33 16,30-11-21-16,-30 11-19 0,0 0-112 15,0 0-283-15,0 0-147 16,0 0-8-16</inkml:trace>
  <inkml:trace contextRef="#ctx0" brushRef="#br0" timeOffset="21889">-1551 4151 837 0,'26'-15'138'0,"4"8"77"16,4-3-29-16,-4 8-87 16,4-1-68-16,5 3-9 0,-9 3-176 15,4-3-169-15,-13 0-117 16</inkml:trace>
  <inkml:trace contextRef="#ctx0" brushRef="#br0" timeOffset="22484">-791 3872 378 0,'0'0'108'16,"0"0"10"-16,0 0-37 0,0 0 79 15,0 0-13-15,0 0 5 16,0 0-16-16,0 0 29 0,30 17-20 16,-30-17-16-16,34 31-4 15,-8-5 14-15,-5 1-39 0,9 4 36 16,-4-7-1-16,-9 5-12 15,4 5-8-15,-4-3 7 16,-4 2-31-16,0 3 7 0,-9 0-38 16,0 0-19-16,0-2 12 15,-8-3 13-15,0 5-21 0,-5-3 15 16,-3 3-23-16,-14 1 3 0,5-2-9 16,-5-1 8-16,0-5-31 15,-3 2 10-15,3-5-7 0,-4 0-11 16,9-1 9-16,-5-9-5 15,9 1-12-15,0-5 12 0,17-12-11 16,0 0 7-16,-13 12-8 16,13-12-40-16,0 0-45 15,0 0-76-15,0 0-105 16,0 0-131-16,0 0-167 0,0 0-106 16</inkml:trace>
</inkml:ink>
</file>

<file path=ppt/ink/ink24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1:20.940"/>
    </inkml:context>
    <inkml:brush xml:id="br0">
      <inkml:brushProperty name="width" value="0.1" units="cm"/>
      <inkml:brushProperty name="height" value="0.1" units="cm"/>
      <inkml:brushProperty name="color" value="#3165BB"/>
      <inkml:brushProperty name="fitToCurve" value="1"/>
    </inkml:brush>
  </inkml:definitions>
  <inkml:trace contextRef="#ctx0" brushRef="#br0">0 0 982 0,'39'10'256'16,"-39"-10"-52"-16,52 11-63 15,-7-11-35-15,-6 0-61 0,0 0-45 16,6-3-11-16,7 3-119 15,-7-4-138-15,7 4-20 0,0-7-5 16,-1 3 24-16,8 1 57 16</inkml:trace>
</inkml:ink>
</file>

<file path=ppt/ink/ink24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1:21.112"/>
    </inkml:context>
    <inkml:brush xml:id="br0">
      <inkml:brushProperty name="width" value="0.1" units="cm"/>
      <inkml:brushProperty name="height" value="0.1" units="cm"/>
      <inkml:brushProperty name="color" value="#3165BB"/>
      <inkml:brushProperty name="fitToCurve" value="1"/>
    </inkml:brush>
  </inkml:definitions>
  <inkml:trace contextRef="#ctx0" brushRef="#br0">0 11 576 0,'39'3'188'0,"-39"-3"79"15,45 8-3-15,-6-5 3 16,-39-3-77-16,32 8-75 0,-32-8-64 16,39 0-19-16,-39 0-18 15,45 0-73-15,-12-8-216 16,6 1-118-16,0 0-1 0,-1-4 37 16</inkml:trace>
</inkml:ink>
</file>

<file path=ppt/ink/ink24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1:19.519"/>
    </inkml:context>
    <inkml:brush xml:id="br0">
      <inkml:brushProperty name="width" value="0.1" units="cm"/>
      <inkml:brushProperty name="height" value="0.1" units="cm"/>
      <inkml:brushProperty name="color" value="#3165BB"/>
      <inkml:brushProperty name="fitToCurve" value="1"/>
    </inkml:brush>
  </inkml:definitions>
  <inkml:trace contextRef="#ctx0" brushRef="#br0">0 469 518 0,'0'0'179'16,"0"0"16"-16,0 0 48 16,0 0-14-16,0 0 21 0,0 0 20 15,0 0-81-15,0 0-99 16,0 0-71-16,0 0 20 16,0 0-20-16,0 0-16 15,0 0 2-15,0 0-58 0,0 0 14 16,0 0 8-16,0 0 34 15,0 0 1-15,0 0-17 16,52-7 2-16,-52 7-8 0,45 22 31 16,-45-22 63-16,33 54 21 15,-20 1-8-15,-7 0-1 0,-12-1-10 16,-1-3-28-16,-6 0-22 16,-6 0-44-16,19-51-149 15,-45 55-192-15,45-55-256 16,-52 43 7-16</inkml:trace>
  <inkml:trace contextRef="#ctx0" brushRef="#br0" timeOffset="364">848 364 1419 0,'0'0'411'0,"0"0"-127"16,0 0-115-16,-38 14-78 15,-8-14-48-15,7-3-36 16,-6-8 2-16,45 11-25 0,-45-26-34 16,45 26-7-16,-26-43-7 15,19-5 23-15,20 5 2 0,-13 43 0 16,52-55 24-16,-7 22 8 15,1 22 15-15,6 19 57 16,-1 17 52-16,8 22-30 0,-1 8-44 16,7 7 7-16,-7 3-3 15,0 1-33-15,0-1-14 16,1-6-3-16,-8-12-47 16,-5-11-145-16,-46-36-174 0,45 26-189 15,-45-26-65-15</inkml:trace>
  <inkml:trace contextRef="#ctx0" brushRef="#br0" timeOffset="561">1567 0 1888 0,'0'0'402'0,"-20"43"-19"16,-5 8-91-16,-1 4-108 0,-7 7-73 15,-6 3-36-15,-6-3-47 16,0 4-18-16,0-1-115 0,-7-3-127 16,-6-4-225-16,6-3-345 15</inkml:trace>
  <inkml:trace contextRef="#ctx0" brushRef="#br0" timeOffset="936">2039 458 2037 0,'0'0'323'0,"0"0"-27"16,0 0-107-16,0 0-91 15,0 0-40-15,0 0-30 0,0 0-12 16,0 0-52-16,-38 0-43 16,38 0 9-16,0 0 16 15,0 0 7-15,0 0 32 0,0 0-10 16,0 0 7-16,0 0 13 16,0 0 19-16,0 0 7 15,0 0 24-15,38 22 14 16,-38-22 20-16,13 51 0 0,-13 4-21 15,-6-1-17-15,-14 5-25 16,-5-5-6-16,-14-7-65 0,0 1-191 16,-13-8-268-16,7-11-226 15</inkml:trace>
</inkml:ink>
</file>

<file path=ppt/ink/ink24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1:21.292"/>
    </inkml:context>
    <inkml:brush xml:id="br0">
      <inkml:brushProperty name="width" value="0.1" units="cm"/>
      <inkml:brushProperty name="height" value="0.1" units="cm"/>
      <inkml:brushProperty name="color" value="#3165BB"/>
      <inkml:brushProperty name="fitToCurve" value="1"/>
    </inkml:brush>
  </inkml:definitions>
  <inkml:trace contextRef="#ctx0" brushRef="#br0">0 304 548 0,'0'0'141'15,"39"0"31"-15,-39 0 25 16,0 0 37-16,0 0-38 0,0 0 40 16,38 11-70-16,-38-11-82 15,0 0-18-15,0 0-58 16,0 0 5-16,0 0-170 0,0 0-254 15,0 0-233-15</inkml:trace>
  <inkml:trace contextRef="#ctx0" brushRef="#br0" timeOffset="355">401 209 1260 0,'0'0'373'16,"0"0"-12"-16,0 0-101 16,0 0-109-16,0 0-68 0,0 0-67 15,-32-44 23-15,32 44-34 16,-46-36 0-16,8 7 9 0,38 29-19 16,0 0 17-16,0 0-17 15,-33-44-9-15,33 44 25 0,0 0-28 16,0 0 27-16,26-44-15 15,-26 44 0-15,45-10 5 16,-45 10-17-16,52 32 46 16,-6 5-21-16,-8 10-2 0,-5 8 13 15,6-4-29-15,-7 7 14 16,-6-4 5-16,6 1-9 16,1-8-6-16,-1-7 19 0,-32-40-27 15,39 48-178-15,-39-48-196 16,0 0-316-16</inkml:trace>
  <inkml:trace contextRef="#ctx0" brushRef="#br0" timeOffset="571">1029 34 1803 0,'0'0'390'0,"-45"26"-47"15,-7 14-75-15,0 14-64 16,-6 12-75-16,-7 10-49 16,0 1-26-16,1-1-36 0,5 1-6 15,-5-5-12-15,5-2-61 16,8-9-183-16,-1-2-245 0,13-16-321 16</inkml:trace>
  <inkml:trace contextRef="#ctx0" brushRef="#br0" timeOffset="1323">1217 507 1021 0,'0'0'104'0,"0"0"43"16,0 0-61-16,13-40-42 0,-13 40-18 16,0 0 11-16,45-40-33 15,-45 40 7-15,58-29 28 16,-19 11-47-16,-39 18 11 0,52-15 77 16,-13 12 34-16,-39 3-43 15,45-4-36-15,-45 4 7 0,39 4-24 16,-39-4 2-16,45 11 120 15,-45-11-16-15,0 0-8 16,33 54 44-16,-14 1-22 0,-19 7-30 16,-13 3-3-16,-6 4-11 15,-1 4-28-15,1 0-7 0,-1-4-20 16,1-7 5-16,6-4-15 16,7-14-8-16,-7-8-5 15,13-36 0-15,0 0 22 0,-7 26 24 16,7-26 3-16,0 0-31 15,0 0-13-15,0 0-15 0,39-47-1 16,6-8 3-16,1-11-4 16,12-3 0-16,0-7-4 0,7 3 5 15,0 4-2-15,-7 11-6 16,-13 14 3-16,-6 15 0 16,-39 29-5-16,45-7 13 0,-19 21 57 15,-6 19 17-15,-14 14-12 16,-6 8-27-16,0 7-14 15,-6 7-16-15,-1-4-4 0,1 5-9 16,-7-5-3-16,6-3 3 16,1-11 0-16,6-4 0 0,0-10-44 15,0-5-131-15,0-32-119 16,0 0-168-16,0 0-253 0,-7 29-240 16</inkml:trace>
</inkml:ink>
</file>

<file path=ppt/ink/ink24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1:29.799"/>
    </inkml:context>
    <inkml:brush xml:id="br0">
      <inkml:brushProperty name="width" value="0.1" units="cm"/>
      <inkml:brushProperty name="height" value="0.1" units="cm"/>
      <inkml:brushProperty name="color" value="#ED1C24"/>
      <inkml:brushProperty name="fitToCurve" value="1"/>
    </inkml:brush>
  </inkml:definitions>
  <inkml:trace contextRef="#ctx0" brushRef="#br0">186 378 863 0,'0'0'137'16,"0"0"-43"-16,0 0-18 15,0 0-25-15,-52 15-15 0,52-15 50 16,-52 0 33-16,52 0 43 16,-52-26-45-16,52 26-52 15,-25-47-14-15,25-4-47 0,13 0-12 16,6 0 46-16,-19 51 0 15,52-47-38-15,-7 14 8 0,0 18 35 16,1 19 63 0,-1 14-12-16,7 11 4 0,-13 19 33 15,-1 10-32-15,-5 7-25 16,-1 12-42-16,7 6 14 0,0 1 21 16,6-7-6-16,-6-1-21 15,6-14-14-15,-6-11-26 16,-6-15 0-16,-33-36-15 0,32 26-232 15,-32-26-218-15,0 0-235 16</inkml:trace>
  <inkml:trace contextRef="#ctx0" brushRef="#br0" timeOffset="260">995 0 1547 0,'0'0'400'0,"0"0"19"16,0 0-84-16,0 0-71 0,-13 43-43 15,-26 12-51-15,-6 14-19 16,-20 7-29-16,-6 12-38 16,-7 10-34-16,-6 0-26 0,6-3-6 15,1-4-14-15,-1-7-16 16,7-8-56-16,6-10-148 0,13-12-141 15,14-10-194 1,38-44-264-16,-39 36-70 0</inkml:trace>
  <inkml:trace contextRef="#ctx0" brushRef="#br0" timeOffset="1100">1228 1190 715 0,'0'0'202'16,"0"0"30"-16,0 0-10 15,0 0-40-15,0 0-83 16,0 0-52-16,0 0-9 0,0 0-38 15,39-40 18-15,-39 40-13 16,39-33-23-16,-39 33 12 16,39-22-2-16,-39 22 5 0,0 0 9 15,38-7 45-15,-38 7 47 16,0 0 42-16,0 0-2 0,26 51-28 16,-13-11-37-16,-13-4-39 15,0-36-28-15,-6 47-12 16,-1-10 6-16,7-37 8 15,-6 36-2-15,6-36 0 0,0 0 2 16,0 0 4-16,0 0-26 16,0 0 14-16,0 0-9 0,0 0 0 15,13-40-7-15,6-7-6 16,1-4 11-16,5-4-2 16,1 8-24-16,-6 11 33 0,-20 36 4 15,0 0 0-15,0 0 5 16,39-8 4-16,-39 8 44 0,0 0 4 15,26 40 7-15,-26-40-35 16,12 48-21-16,-12-48-5 16,13 47-7-16,-13-47 16 15,0 36-3-15,0-36 2 0,0 0-6 16,0 0 11-16,0 0-9 16,0 0 4-16,0 0-22 15,0 0 20-15,0 0-20 0,39-47 3 16,0-4 8-16,-7 11 9 15,-32 40-3-15,26-40 6 0,-26 40-12 16,0 0 81-16,0 0 11 16,39 0-16-16,-39 0-6 0,26 36-17 15,-13 1-10-15,0-1-12 16,-13-36-19-16,6 44-12 16,-6-44-6-16,0 0 6 15,13 40-107-15,-13-40-154 0,0 0-257 16,0 0-242-16</inkml:trace>
  <inkml:trace contextRef="#ctx0" brushRef="#br0" timeOffset="1624">2180 982 1037 0,'0'0'258'16,"25"37"105"-16,-12-1 17 0,-13 4-37 15,0 4-62-15,-6 3-88 16,6 4-61-16,0-4-68 16,0 1-30-16,0 3-8 0,0-4-1 15,6-7-14-15,-6-40-11 16,0 44-6-16,0-44-6 0,0 0 12 16,0 40 0-16,0-40 9 15,0 0-22-15,0 0-17 0,0 0-12 16,0 0 18-16,0-55-5 15,0-3-4-15,7-4 4 16,-7-7 15-16,0-8 7 0,6-6-2 16,7-8-6-16,0 7 11 15,7 4 7-15,-1 18 4 16,7 7 2-16,6 12-21 16,1 6 8-16,6 16 4 0,6 10 9 15,0 11 40-15,-6 18 44 16,0 15 7-16,-13 10-3 0,-7 12 13 15,-6-1 3-15,-13-3-26 16,-6 0-21-16,-7-3-14 16,-13-5-1-16,-13-3-7 0,0-7-30 15,0-7-2-15,0-12-16 16,-6-3-2-16,0-7 6 0,0-4-7 16,-1-4-69-1,7-7-30-15,1 0-25 0,38 11-7 16,-33-25-64-16,33 25-109 15,0 0-159-15,-32-37-190 0,32 37-9 16</inkml:trace>
</inkml:ink>
</file>

<file path=ppt/ink/ink24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1:39.136"/>
    </inkml:context>
    <inkml:brush xml:id="br0">
      <inkml:brushProperty name="width" value="0.1" units="cm"/>
      <inkml:brushProperty name="height" value="0.1" units="cm"/>
      <inkml:brushProperty name="color" value="#ED1C24"/>
      <inkml:brushProperty name="fitToCurve" value="1"/>
    </inkml:brush>
  </inkml:definitions>
  <inkml:trace contextRef="#ctx0" brushRef="#br0">0 470 882 0,'0'0'288'0,"0"0"74"16,0 0-11-16,39-15-107 15,6 12-38-15,7-5-67 16,6 5 1-16,1-1-71 0,5 1-12 16,1-5-41-16,0 5 6 15,-1-5-29-15,1 5 18 0,0-5-7 16,-7 5-10-16,0-1-41 16,-12-3-170-16,-1-4-176 0,-6-4-217 15,-39 15-65-15</inkml:trace>
  <inkml:trace contextRef="#ctx0" brushRef="#br0" timeOffset="223">570 0 917 0,'0'0'289'0,"0"0"147"0,0 0-7 16,0 0-19-16,13 40-111 15,-7 15-64-15,1 7-101 0,-7 11-28 16,0 3-60-16,6 8-7 16,-6-4-32-16,7-4 11 15,-1-3-31-15,1-4-84 16,-7-10-204-16,6-9-289 0,7-13-361 16</inkml:trace>
</inkml:ink>
</file>

<file path=ppt/ink/ink24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1:35.923"/>
    </inkml:context>
    <inkml:brush xml:id="br0">
      <inkml:brushProperty name="width" value="0.1" units="cm"/>
      <inkml:brushProperty name="height" value="0.1" units="cm"/>
      <inkml:brushProperty name="color" value="#ED1C24"/>
      <inkml:brushProperty name="fitToCurve" value="1"/>
    </inkml:brush>
  </inkml:definitions>
  <inkml:trace contextRef="#ctx0" brushRef="#br0">4 903 589 0,'-13'-29'158'15,"13"29"25"-15,0 0-21 16,0 0-46-16,13-40-30 0,-13 40-12 16,13-37-70-16,-13 37 13 15,26-40-5-15,-26 40 15 0,32-40-60 16,-32 40 57-16,46-32-19 16,-8 10-15-16,-12 15 62 15,-26 7 127-15,33 25 55 0,-14 11-46 16,-19 19-32-16,-6 7-46 15,-7 7-52-15,-7 0-26 16,1-7 0-16,-1 0-10 0,1-8-22 16,0-10 16-16,6-11-1 15,13-33-7-15,0 0-1 16,0 0 6-16,0 0 12 0,0 0-25 16,0 0 0-16,26-58 9 15,6-4-16-15,7-7-17 0,6-4 48 16,-6 7-21-16,0 15-21 15,-7 8 11-15,1 21 19 0,-33 22-12 16,32 11-13-16,-32-11 57 16,19 58-14-16,-12 0-3 15,-7 4 2-15,0-4-19 16,-7-3 11-16,7-4-27 0,-6-11 18 16,6-11-15-16,0-29 3 15,0 0 8-15,0 0-1 0,0 0 10 16,0 0-8-16,0 0-9 15,39-25 8-15,6-15-12 0,0-19 4 16,1-17 3-16,5-4 1 16,-5 7-9-16,-1 11 5 0,-13 22-10 15,-32 40-1-15,39-25 36 16,-39 25 14-16,33 14-12 0,-33-14 3 16,25 51-16-16,-5 0-8 15,-7-4-2-15,-7-3-13 16,1-7 9-16,-7-1-141 15,0-11-249-15,0-25-267 0,0 33-77 16</inkml:trace>
  <inkml:trace contextRef="#ctx0" brushRef="#br0" timeOffset="217">1260 761 1056 0,'0'0'317'16,"0"0"168"-16,0 0-52 16,0 0-96-16,26 47-117 0,-13 1-78 15,-7 3-55-15,-6 0-46 16,0 0-18-16,0-4-18 0,0 0 0 16,0-7-52-16,0-11-237 15,0-29-311-15,0 0-193 0</inkml:trace>
  <inkml:trace contextRef="#ctx0" brushRef="#br0" timeOffset="378">1415 372 975 0,'0'0'64'0,"0"0"-6"16,0 0-9-16,0 0-42 15,0 0 32-15,0 0-175 0,39 14-200 16</inkml:trace>
  <inkml:trace contextRef="#ctx0" brushRef="#br0" timeOffset="784">1629 903 934 0,'0'0'286'0,"6"-51"17"16,1 4-22-16,6-1-39 16,0 8-53-16,-13 40-52 0,32-40-22 15,-32 40 30-15,45-7-20 16,-12 22-46-16,-1 17 13 0,-12 16-33 16,-1 6-16-16,-13 8-15 15,1 0-17-15,-7 0-11 16,0-11 5-16,-7-4-1 0,1-14-8 15,6-33 4-15,-6 33 18 16,6-33 0-16,0 0-18 16,0 0-6-16,0 0 6 0,6-40-7 15,7-8 13-15,6-14 2 16,1 1-8-16,6 10-15 0,0 3 15 16,-1 16 6-16,-25 32 1 15,26-19-12-15,-26 19 25 0,26 29 33 16,0 12-3-16,-13 9-27 15,0 5-10-15,-6 3-6 0,-1 1-7 16,7-1 0-16,-7-11-71 16,1 0-204-16,6-14-249 0,-13-33-261 15</inkml:trace>
  <inkml:trace contextRef="#ctx0" brushRef="#br0" timeOffset="1076">2801 306 1338 0,'0'0'327'16,"0"0"26"-16,0 0-59 0,0 0 27 15,-26 11-78-15,-7 22-77 16,1 21-31-16,0 16-12 0,6 13-22 15,-7 12-26-15,1 10-10 16,6 1-19-16,7 10-20 0,12-10-12 16,7-4-9-16,13-8 2 15,13 1 1-15,19-15-5 0,14-3-21 16,12-16-136-16,13-13-214 16,-6-12-356-16,-1-18-327 0</inkml:trace>
  <inkml:trace contextRef="#ctx0" brushRef="#br0" timeOffset="1552">3273 739 972 0,'0'0'321'0,"0"0"23"16,0 0 38-16,0 0-79 15,0 0-64-15,0 0-93 0,0 0-76 16,-32 18-31-16,32-18-16 16,-39-3-6-16,39 3-17 0,0 0 13 15,-20-33-13-15,20 0 13 16,13 1-24-16,13-5 16 0,0 8-18 16,13 7 15-1,-7 11-7-15,1 15 14 0,-1 10-14 16,1 19 16-16,5 11-7 15,-5 10 17-15,-1 5-21 0,7 10 7 16,0-7-14-16,-7 0 15 16,0-11-8-16,1-4 0 0,-7-18-153 15,-26-29-115-15,0 0-270 16,0 0-201-16</inkml:trace>
  <inkml:trace contextRef="#ctx0" brushRef="#br0" timeOffset="1752">3784 488 1505 0,'0'0'393'0,"-32"7"5"0,-7 19-68 16,0 14-83-16,1 7-82 16,-8 4-59-16,7 4-52 0,-6 3-23 15,0 4-16-15,0-4-10 16,6 4-5-16,-7 0-85 0,8-8-213 15,5 1-358-15,7-11-232 16</inkml:trace>
  <inkml:trace contextRef="#ctx0" brushRef="#br0" timeOffset="2144">3940 1383 1637 0,'0'0'360'0,"0"0"9"16,0 0-72-16,0 0-70 0,0 0-115 16,0 0-42-16,0 0-52 0,26-36 5 15,0-4-23-15,-7 4 20 16,7-8-25-16,0-3 14 15,0-8-18-15,0-3 13 0,-7 3-4 16,0 4 5-16,-6 15-10 16,0 7 10-16,-13 29-14 0,0 0 9 15,0 0-13-15,0 0 13 16,0 0-11-16,-6 32 27 0,-7 12-16 16,6 3 8-16,7 8-3 15,0-4 1-15,7 4-3 0,6-8-13 16,0-3 23-1,19-4-16-15,-6-8-34 0,0-10-145 16,6-7-156-16,1-15-288 16,-1-8-193-16</inkml:trace>
  <inkml:trace contextRef="#ctx0" brushRef="#br0" timeOffset="2333">4335 594 1664 0,'0'0'292'0,"0"0"17"16,0 0-31-16,0 0-55 0,0 0-94 15,0 0-71-15,0 0-23 16,0 0-26-16,0 0-150 16,0 0-225-16,0 0-296 0,39 25-189 15</inkml:trace>
  <inkml:trace contextRef="#ctx0" brushRef="#br0" timeOffset="2748">4749 0 808 0,'0'0'171'0,"0"0"51"16,0 0 28-16,0 0 17 0,0 0 21 16,0 0-27-16,0 0-23 15,39 48-39-15,-13 6-22 0,0 8-46 16,-7 11-8-16,7 7-44 16,0 11 8-16,0 4-32 0,0 7 28 15,-7 3-7-15,0 4 52 16,1 4-17-16,-14-7 3 0,-6-4-2 15,0-4-21-15,-19-11-14 16,0-7-6-16,-14-7 0 16,1-11-2-16,-1-8-13 0,-5-10-31 15,5-7-15-15,7-8 6 16,26-29-16-16,0 0 5 0,0 0-5 16,-26 29 10-16,26-29-14 15,0 0 14-15,0 0-55 0,0 0-111 16,0 0-121-16,0 0-125 15,0 0-190-15,0 0-331 0</inkml:trace>
</inkml:ink>
</file>

<file path=ppt/ink/ink24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1:34.591"/>
    </inkml:context>
    <inkml:brush xml:id="br0">
      <inkml:brushProperty name="width" value="0.1" units="cm"/>
      <inkml:brushProperty name="height" value="0.1" units="cm"/>
      <inkml:brushProperty name="color" value="#ED1C24"/>
      <inkml:brushProperty name="fitToCurve" value="1"/>
    </inkml:brush>
  </inkml:definitions>
  <inkml:trace contextRef="#ctx0" brushRef="#br0">2298 8 312 0,'0'0'71'0,"-51"3"6"16,-1 1 9-16,-6 0 3 0,-7-1-40 15,0-6-13-15,7 3 13 16,6-4 26-16,52 4 30 16,-58-7 35-16,58 7-14 15,0 0 38-15,0 0-47 0,0 0-64 16,-46-8-1-16,46 8 7 16,0 0-20-16,0 0-28 0,0 0 19 15,0 0 22-15,0 0-32 16,0 0 55-16,0 0 127 15,0 0-37-15,0 0-23 0,0 0-17 16,-6 51-9-16,12-3-20 16,7 10 11-16,7 11-11 0,6 11 21 15,0 22 4-15,0 15-28 16,-1 10 28-16,1 15-22 16,-6 7-4-16,-1 4 4 15,-19 0 2-15,-6 0-47 0,-14-4-14 16,-12-4-18-16,0-3-8 15,-7-18-8-15,6-7 10 0,1-19-6 16,13-7-10-16,6-15 8 16,6-14 2-16,14-11-8 15,12-4 22-15,7-10 6 0,0-12-11 16,19 1-9-16,0-12 5 16,1-3-2-16,5-7-13 0,-5-1-4 15,-7-3 4-15,-1 0 7 16,-5-7-2-16,-1 7-13 15,-6-3 4-15,-26 3 6 16,32-8-9-16,-32 8-94 0,0 0-90 16,26-14-101-16,-26 14-113 15,0 0-284-15,13-37-279 0</inkml:trace>
  <inkml:trace contextRef="#ctx0" brushRef="#br0" timeOffset="-895">0 994 589 0,'0'0'139'0,"0"0"26"16,0 0 141-16,0 0 25 15,59 0-45-15,-1 0-67 0,0-4-17 16,7 1-69-16,0 3-9 16,6-4-61-16,-6 4-20 0,-7-4-28 15,-6 4-4-15,-14 0-11 16,-38 0-11-16,0 0-108 15,0 0-147-15,0 0-85 0,0 0-144 16,0 0 74-16,-25 48 81 16,-21-8 47-16</inkml:trace>
  <inkml:trace contextRef="#ctx0" brushRef="#br0" timeOffset="-743">195 1289 823 0,'0'0'282'16,"0"0"41"-16,0 0-66 15,51 7-48-15,8-7-14 0,-1-4-65 16,0 1-35-16,7-4-62 16,-7-1-3-16,7 1-30 15,0-4-113-15,-7-3-372 16,-13-5-320-16</inkml:trace>
  <inkml:trace contextRef="#ctx0" brushRef="#br0" timeOffset="11580">1379 375 548 0,'0'0'202'0,"0"0"-24"15,0 0-8-15,0 0-40 16,0 0 173-16,0 0-17 15,0 0-63-15,-26 40 3 16,7 19 13-16,6 10-91 16,13 11-62-16,0 7-14 0,-7 4-9 15,14-4-29-15,-7 1-19 16,6-8 8-16,1-4-31 0,-1-7 8 16,-6-14 0-16,7-8-7 15,-7-7 20-15,6-10-25 0,-6-30-19 16,0 0-185-16,0 0-183 15,0 32-226-15,0-32-86 16</inkml:trace>
  <inkml:trace contextRef="#ctx0" brushRef="#br0" timeOffset="11976">2020 1187 631 0,'0'0'165'16,"0"0"63"-16,0 0 35 0,0 0-14 15,0 0 2-15,0 0 7 16,0 0-47-16,0 0-24 0,-19 47-26 16,-14-3-38-16,-12 7-16 15,-13 0 0-15,-7 0-18 0,-6 3-27 16,-7 1-12-16,-6-4-8 16,0 0-26-16,6-4-16 15,7-7 12-15,6-3-12 16,13-8 0-16,14-4 3 0,38-25-9 15,-46 26-113-15,46-26-116 16,0 0-158-16,-39 18-304 0,39-18-110 16</inkml:trace>
  <inkml:trace contextRef="#ctx0" brushRef="#br0" timeOffset="12300">1386 1908 940 0,'32'-11'320'16,"-32"11"43"-16,0 0-20 16,0 0-50-16,0 0-159 15,0 0-70-15,0 0-33 0,0 0 12 16,-39 0-22-16,39 0 8 15,-52 7 7-15,7 11 1 0,6 8 11 16,0-1 17-16,39-25-15 16,-45 55-15-16,13-8 9 0,6 0 6 15,6 1-21-15,14-1-11 16,-1 0-7-16,7 4 6 0,13-7-17 16,0-4-24-1,-13-40-130-15,33 47-237 0,-1-10-345 16</inkml:trace>
</inkml:ink>
</file>

<file path=ppt/ink/ink24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1:40.211"/>
    </inkml:context>
    <inkml:brush xml:id="br0">
      <inkml:brushProperty name="width" value="0.1" units="cm"/>
      <inkml:brushProperty name="height" value="0.1" units="cm"/>
      <inkml:brushProperty name="color" value="#ED1C24"/>
      <inkml:brushProperty name="fitToCurve" value="1"/>
    </inkml:brush>
  </inkml:definitions>
  <inkml:trace contextRef="#ctx0" brushRef="#br0">0 2213 729 0,'0'0'161'0,"0"0"65"15,0 0 10-15,0 0-30 16,33-40-26-16,-7 4-52 0,-7-1-49 16,-6-3-11-16,0-7 1 15,0-4-25-15,-7-7-18 0,14-11-4 16,-1-8-22-16,7-14 7 16,0 0 62-16,0 4 73 15,0 14 6-15,-7 15-60 0,1 11-37 16,-20 47-12-16,0 0-27 15,0 0 71-15,0 0 4 0,0 0-21 16,19 51-14-16,-6 7 0 16,-7 11-10-16,7 4 0 0,0-4 8 15,0 0 6-15,7-3-13 16,6-5-28-16,-1-6-4 16,1-11 10-16,-26-44-4 0,33 36 1 15,-33-36 0-15,0 0-8 16,45-7-10-16,-45 7 11 0,39-58-6 15,0-8 3-15,-7-10-11 16,-6-15 3-16,6-4 0 16,-6 0 10-16,-6 12-10 0,-1 21-4 15,-6 11-1-15,-13 51 5 16,6-44-3-16,-6 44-3 0,0 0-1 16,0 0 14-16,-6 66 9 15,6 3 27-15,0 4 4 0,13 3-9 16,0 0-3-16,13-6-12 15,6 2-6-15,7-6-13 16,6-8-10-16,1-11-89 0,5-10-131 16,1-8-184-16,-6-14-347 15,5-12-249-15</inkml:trace>
  <inkml:trace contextRef="#ctx0" brushRef="#br0" timeOffset="448">1910 1518 1287 0,'0'0'282'0,"13"-55"12"16,-13 55-30-16,6-50-61 16,-6 50-71-16,0-55-53 15,-13 15-47-15,13 40-5 0,0 0-9 16,-45-33-22-16,0 29-2 15,-7 23-11-15,-6 13 7 0,6 16 14 16,-6 6 9-16,19 12 1 16,6 3-26-16,14 0 2 0,13-3 37 15,12-4-2-15,13-12-9 16,20-2-25-16,0-15 17 0,13-12-8 16,-7-13 11-16,7-16 1 15,0-6-9-15,0-8-3 0,-1-11-4 16,-5-10 11-1,-7-5 7-15,-1-10-10 0,-5 0 9 16,-1 7-21-16,-6 11 78 16,-26 40-24-16,0 0-9 0,0 0 5 15,0 0 22-15,0 0-46 16,6 36-14-16,-6 15-4 0,7 7 11 16,-1 4 0-16,7 0-3 15,0-4-26-15,7-3-144 0,6-11-183 16,-26-44-238-16,45 36-147 15</inkml:trace>
  <inkml:trace contextRef="#ctx0" brushRef="#br0" timeOffset="796">2745 1624 750 0,'0'0'261'16,"52"-48"199"-16,-52 48 17 15,0 0-93-15,0 0-186 0,0 0-104 16,0 0-48-16,-52-29-4 16,-6 18-9-16,-1 11-9 0,14 0-27 15,45 0-1 1,-52 4-6-16,52-4 15 0,0 0 13 16,0 0-2-16,0 0-16 15,0 0 6-15,0 0-17 0,0 0 11 16,52-29 17-16,-7 21-20 15,-6 16 42-15,-39-8 29 0,65 43-6 16,-7 1-48-16,-12 7-14 16,-8-4 16-16,1 4 0 0,0 0-22 15,-7-7 8-15,1-4-8 16,-33-40-20-16,0 0-100 0,0 0-173 16,45 22-245-16,-45-22-125 15,39-18 51-15</inkml:trace>
  <inkml:trace contextRef="#ctx0" brushRef="#br0" timeOffset="984">3218 1340 1259 0,'0'0'326'0,"0"0"55"0,-52 3-42 16,0 23-48-16,7 14-89 15,-7 11-34-15,0 11-42 0,0 3-38 16,0 8-41-16,7 0-33 15,6 0-7-15,1-1 4 0,5-6-22 16,1-1-167 0,-1-10-252-16,8-8-407 0</inkml:trace>
  <inkml:trace contextRef="#ctx0" brushRef="#br0" timeOffset="1673">4066 863 541 0,'45'-33'106'0,"-45"33"113"16,0 0 86-16,0 0 61 15,0 0-13-15,-7 51-72 0,-12 18-29 16,-13 15-21-16,-20 18-36 15,0 7-9-15,7 11-28 16,12 4-42-16,7 7-28 0,26-4 3 16,13 1-30-16,20-12-36 15,19-3-3-15,12-15-13 0,1-14-38 16,6-19-132 0,-6-10-100-16,0-11-176 0,-14-15-307 15,-5-15-143-15</inkml:trace>
  <inkml:trace contextRef="#ctx0" brushRef="#br0" timeOffset="2048">5011 1576 1129 0,'0'0'218'0,"-26"-43"166"16,26 43-100-16,0 0-146 0,0 0-48 15,-52-40-65-15,7 14-3 16,45 26-22-16,-46-25 10 16,46 25 12-16,0 0-22 0,0 0 5 15,0 0-2-15,-19-44-8 16,19 44 21-16,0 0-16 0,58-18 59 15,0 25 44-15,-6 11-8 16,13 11-40-16,0 8-4 16,6 6 12-16,-6 5-13 15,-1-5-32-15,1 1-12 0,-7-4 9 16,-6-11-10-16,0-3-16 16,-20-8-99-16,-32-18-181 0,0 0-346 15,0 0-112-15</inkml:trace>
  <inkml:trace contextRef="#ctx0" brushRef="#br0" timeOffset="2276">5593 1245 1054 0,'0'0'243'15,"0"0"57"-15,0 0 48 0,0 0 8 16,0 0-83-16,0 0-46 15,-58 44-46-15,6 10-40 0,0 16-57 16,1 6-24-16,-1 4-33 16,-6 0-19-16,-1-4-8 15,1 1-12-15,0-8-137 0,-1-3-240 16,14-12-324-16,13-7-134 16</inkml:trace>
  <inkml:trace contextRef="#ctx0" brushRef="#br0" timeOffset="2664">5884 2148 1489 0,'0'0'383'0,"0"0"-6"16,0 0-118-16,0 0-100 15,0 0-57-15,0 0-51 16,0-37-19-16,7-3-23 0,19-3-9 16,6-1 5-16,1-7 10 15,12-11-15-15,7 0-17 16,-7 0 25-16,0 8 5 0,-6 6-4 16,-13 12 24-16,-26 36-1 15,0 0-5-15,0 0 28 0,0 0 3 16,0 0-7-16,-19 36-7 15,-1 8-9-15,1 3-11 16,6 8 11-16,0 0 0 0,6-4-27 16,14-4-8-16,-1-3 6 15,14-1 3-15,-1-10-14 0,-19-33-122 16,0 0-88-16,39 33-192 16,-39-33-172-16,45 3-160 15</inkml:trace>
  <inkml:trace contextRef="#ctx0" brushRef="#br0" timeOffset="2848">6351 1372 1180 0,'-39'-50'332'0,"39"50"24"16,0 0-28-16,0 0-104 15,0 0-74-15,0 0-23 0,0 0-27 16,0 0-45-16,0 0-34 15,0 0-18-15,0 0-173 16,0 0-222-16,0 0-364 16</inkml:trace>
  <inkml:trace contextRef="#ctx0" brushRef="#br0" timeOffset="3556">7140 259 621 0,'0'0'106'16,"0"0"-14"-16,0 0 96 15,0 0 23-15,0 0 71 0,0 0-11 16,0 0-14-1,0 0-15-15,39 65 7 0,-13 4-33 16,-7 4-30-16,7 18-11 16,0 11-45-16,-6 15 10 0,-1 10-15 15,-12 8-2-15,-7-1 42 16,-7 1-17-16,-6-4-10 16,0 0 19-16,-13-7-30 0,0-4 17 15,-19-15 1-15,0-3-30 16,-7-11 0-16,-6-14-20 0,-1-5-28 15,1-10-20-15,13-11-35 16,0-11 12-16,45-40-39 16,-52 44 35-16,52-44-28 15,0 0 8-15,0 0 0 0,0 0-26 16,-39 40-115-16,39-40-151 16,0 0-144-16,0 0-59 0,0 0-75 15,0 0-293-15,19-47-155 16</inkml:trace>
  <inkml:trace contextRef="#ctx0" brushRef="#br0" timeOffset="5172">8157 146 580 0,'0'0'136'16,"0"0"13"-16,51 11 23 16,1-4-44-16,-7 0-11 15,1-7-19-15,-1-3-37 0,7-8 22 16,-7 0-57-16,1-4 1 15,-1-3-9-15,-45 18 74 16,52-33-27-16,-52 33-61 0,38-40 4 16,-38 40 75-16,26-40-8 15,-26 40 20-15,0 0-61 16,0 0 6-16,0 0-24 0,0 0 8 16,-51 15 4-16,12 18-26 15,6 7 24-15,7 14 31 0,-6 5-36 16,13 13 50-16,-1 8-17 15,7 11-15-15,0 11 82 0,7 15 9 16,12 10 4 0,1 4-6-16,6 11-29 0,0 0 8 15,6-4-41-15,1 4-15 16,-1-3 15-16,7-5-27 0,-7-6-19 16,1-16 18-16,-7-6-18 15,-7-8 13-15,1-7-4 0,-14-11-23 16,-6-7 12-16,-6-7-11 15,-1-5-7-15,-18-2 6 16,-1-16-10-16,-13 5 17 0,-13-12-13 16,0-3-4-16,-6-4 14 15,-6-11-18-15,5 0 13 0,-5-10-18 16,5-8-41-16,1-8-116 16,7 1-140-16,-8-7-258 0,14-12-309 15</inkml:trace>
</inkml:ink>
</file>

<file path=ppt/ink/ink24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2:25.071"/>
    </inkml:context>
    <inkml:brush xml:id="br0">
      <inkml:brushProperty name="width" value="0.1" units="cm"/>
      <inkml:brushProperty name="height" value="0.1" units="cm"/>
      <inkml:brushProperty name="color" value="#3165BB"/>
      <inkml:brushProperty name="fitToCurve" value="1"/>
    </inkml:brush>
  </inkml:definitions>
  <inkml:trace contextRef="#ctx0" brushRef="#br0">383 96 571 0,'0'0'144'16,"0"0"78"-16,13-22 12 16,-13 22 1-16,0 0-36 15,0-18-4-15,0 18 9 0,0 0-74 16,-24-18-13-16,3 5-45 16,2 3-21-16,-6 4-13 15,1 1 26-15,-4 3-43 0,-4 2-11 16,0 7 11-16,1 6-15 15,-2 3 6-15,1 4-23 0,4 3 11 16,8-3 28-16,5 3-7 16,15-23 50-16,-8 31 12 0,11-8-14 15,-3-23-27 1,24 17-15-16,8-10-27 0,4-7 3 16,5-7 7-16,-2-4-10 15,1-4 0-15,-4-3 0 0,1-3 6 16,-9 1 3-16,-9-5 14 15,-3 1 10-15,-3 1 39 16,-5 3 14-16,-8 20 3 0,8-18-33 16,-8 18-22-16,0 0-12 15,0 0 14-15,-4 20-6 0,4 16 111 16,8 14-54-16,0 8-10 16,11 12 27-16,-3 6 11 0,9 5-9 15,-1 10-27-15,-4-2-37 16,0 4-13-16,-8-3 8 15,-8-7 12-15,-8-8 14 16,-4-12-14-16,-16-9-17 0,-8-14-17 16,-13-11-9-16,-2-15-6 15,-9-12 5-15,-1-18 3 0,2-15 2 16,-2-12-10-16,9-16-11 16,4-10-2-16,8-8-11 0,12 1 8 15,8 3 12-15,12 6-12 16,12 8 16-16,9 10-5 15,10 6-66-15,9 5-100 0,12 4-114 16,4 5-120-16,13 4-288 16,3 3-387-16</inkml:trace>
</inkml:ink>
</file>

<file path=ppt/ink/ink2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9:48.482"/>
    </inkml:context>
    <inkml:brush xml:id="br0">
      <inkml:brushProperty name="width" value="0.1" units="cm"/>
      <inkml:brushProperty name="height" value="0.1" units="cm"/>
      <inkml:brushProperty name="color" value="#3165BB"/>
      <inkml:brushProperty name="fitToCurve" value="1"/>
    </inkml:brush>
  </inkml:definitions>
  <inkml:trace contextRef="#ctx0" brushRef="#br0">292 0 292 0,'0'0'87'0,"0"0"30"15,0 0 42-15,0 0 2 16,0 0 25-16,0 0 11 15,0 0 37-15,0 0-13 0,0 0-18 16,0 0 1-16,0 0-35 16,0 0 21-16,0 0 36 0,0 0-42 15,26 22-20-15,19-11-24 16,0-8-12-16,13 1-25 16,1 0-36-16,5-1-10 0,1-3-37 15,-13 0-5-15,0-3-2 16,-13 3-6-16,-39 0-7 15,32 0-4-15,-32 0 1 0,0 0-14 16,0 0-57-16,0 0-84 16,0 0-97-16,0 0-72 15,0 0-85-15,0 0-92 16,0 0-14-16,0 0 17 0</inkml:trace>
  <inkml:trace contextRef="#ctx0" brushRef="#br0" timeOffset="273">0 386 1526 0,'0'0'368'0,"0"0"-13"16,0 0-57-16,0 0-73 0,0 0-40 15,46-26-23-15,5 4-17 16,8 8-13-16,5-1-22 15,1-3-9-15,0 7-26 0,6-3-29 16,-13 3-22-16,7 3-21 16,-13 1-3-16,-7 4 5 0,-45 3-1 15,45-4-30-15,-45 4-68 16,0 0-103-16,0 0-104 16,0 0-151-16,0 0-227 15,0 0-32-15</inkml:trace>
</inkml:ink>
</file>

<file path=ppt/ink/ink25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2:29.250"/>
    </inkml:context>
    <inkml:brush xml:id="br0">
      <inkml:brushProperty name="width" value="0.1" units="cm"/>
      <inkml:brushProperty name="height" value="0.1" units="cm"/>
      <inkml:brushProperty name="color" value="#3165BB"/>
      <inkml:brushProperty name="fitToCurve" value="1"/>
    </inkml:brush>
  </inkml:definitions>
  <inkml:trace contextRef="#ctx0" brushRef="#br0">236 349 843 0,'0'0'167'0,"0"0"65"16,0 0-32-16,0 0-31 16,0 0 9-16,0 0 6 0,0 0-18 15,0 0-26-15,0 0-92 16,0 0 1-16,5-21-14 0,-5 21 7 16,-13-18-29-16,13 18-8 15,-20-13-3-15,0 6 13 16,0 5-15-16,-4 11 31 0,4 11 32 15,-4 7 34-15,4 11 12 16,4 3-28-16,0 4-23 0,4 2-27 16,0-2-12-16,4 2-6 15,0-2 1-15,4-6 1 16,0-3-24-16,4-7-123 0,0-29-201 16,0 31-316-16,0-31-36 15</inkml:trace>
  <inkml:trace contextRef="#ctx0" brushRef="#br0" timeOffset="206">68 599 1793 0,'0'0'365'16,"32"-14"4"-16,4 10-56 0,0-3-85 15,12 2-109-15,4 1-59 16,0-1-60-16,-4 1-119 0,-7 2-164 16,-9-1-240-16,-4-4-288 15</inkml:trace>
  <inkml:trace contextRef="#ctx0" brushRef="#br0" timeOffset="454">712 508 2300 0,'0'0'316'0,"0"0"7"16,0 0-34-16,0 0-52 15,5 28-60-15,-5 1-74 0,0 5-45 16,-5-1-28-16,2 5-17 15,-5-2-43-15,0 3-110 0,4-5-78 16,-4-7-73-16,8-27-146 16,0 0-251-16,0 0-137 0</inkml:trace>
  <inkml:trace contextRef="#ctx0" brushRef="#br0" timeOffset="630">857 294 2421 0,'0'0'294'15,"0"0"-66"1,0 0-97-16,0 0-58 0,0 0-94 16,0 0-197-16,0 0-274 0,0 0-284 15</inkml:trace>
  <inkml:trace contextRef="#ctx0" brushRef="#br0" timeOffset="937">1085 90 2123 0,'20'-2'372'0,"-20"2"-30"0,4 29-49 15,-8 7-39-15,-4 9-39 16,0 7-51-16,-4 4-14 16,4 5-24-16,-8 2-35 0,4 0-18 15,-4 0-10-15,4-5-6 16,0-3-10-16,8-8 9 16,4-9-7-16,4-7-6 0,-4-31-28 15,28 32 4-15,4-12 13 16,0-11-77-16,0-6-143 0,4-6-139 15,-4-6-115-15,-4-4-188 16,0-8-327-16,-4-3-17 0</inkml:trace>
  <inkml:trace contextRef="#ctx0" brushRef="#br0" timeOffset="1364">1685 0 1796 0,'0'0'428'0,"0"0"-28"16,13 32-80-16,-10 5-40 15,-6 8-41-15,-2 10-30 16,-3 3-28-16,-3 5-5 0,-1 3-32 16,-4 1-59-16,3-4-24 15,-3-7-33-15,5 1-19 16,3-13 4-16,0-3-24 0,-1-9-87 15,1-8-97-15,8-24-74 16,0 0-50-16,0 0-47 0,0 0-52 16,-32 3-82-16,32-3-92 15,-31-25 87-15,2-6 107 0,5-6 168 16,4-3 142-16,-4 1 132 16,8 5 102-16,0 3 88 15,0 2 102-15,4 8 66 0,12 21-20 16,-12-22-11-16,12 22-74 15,0 0-64-15,0 0-18 16,0 0 0-16,20-9-22 0,12 9-57 16,12 5-66-16,8-1-25 15,13 3-26-15,11 0-40 0,-5 0-132 16,6-6-135-16,-1-1-288 16,-4-1-319-16</inkml:trace>
  <inkml:trace contextRef="#ctx0" brushRef="#br0" timeOffset="1849">2410 344 2389 0,'-32'-11'181'15,"8"-3"-56"-15,0 1-39 16,24 13-48-16,-28-18-17 16,28 18 12-16,-20-20-25 0,20 20-20 15,-8-27-3-15,8 4-5 16,12 3-14-16,-12 20 31 16,36-20-8-16,-4 8 1 0,0 10 13 15,0 9-16-15,-4 9 22 16,-4 6 45-16,0 10 5 0,-12 3 24 15,-4 4-35-15,-4 2 6 16,-8-3 16-16,-4 2 12 0,-8 1 26 16,-7-5-5-16,-10 2-16 15,1-4-18-15,0-3-6 0,8-6-11 16,24-25 24-16,-28 31 8 16,28-31-3-16,-16 28 20 15,16-28-13-15,0 0-27 0,0 0 5 16,32 26-21-16,4-14-17 15,4-5-22-15,0 0 0 0,0-7 2 16,0 1-11-16,0 2-69 16,-4-6-132-16,-8 3-134 15,-28 0-130-15,37-4-401 0,-13-5-301 16</inkml:trace>
</inkml:ink>
</file>

<file path=ppt/ink/ink25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2:27.662"/>
    </inkml:context>
    <inkml:brush xml:id="br0">
      <inkml:brushProperty name="width" value="0.1" units="cm"/>
      <inkml:brushProperty name="height" value="0.1" units="cm"/>
      <inkml:brushProperty name="color" value="#3165BB"/>
      <inkml:brushProperty name="fitToCurve" value="1"/>
    </inkml:brush>
  </inkml:definitions>
  <inkml:trace contextRef="#ctx0" brushRef="#br0">1802 328 2243 0,'0'0'261'15,"0"0"-45"-15,0 0-94 0,0 0-73 16,24-6-212-16,-24 6-385 15,32 6-268-15</inkml:trace>
  <inkml:trace contextRef="#ctx0" brushRef="#br0" timeOffset="-1807">0 727 935 0,'0'0'227'0,"0"0"28"0,0 0-1 15,0 0-9-15,0 0 26 16,0 0-3-16,0 0-35 16,0 0-42-16,40-9-32 15,-4 7-44-15,4-3-26 0,0 3-21 16,1 0-16-16,-2-3-19 15,1 3-28-15,1 2-5 0,-9 0-7 16,-9 0-64-16,-7 0-53 16,-16 0-84-16,0 0-155 15,0 0-157-15,0 0-79 0,0 0 111 16,-24 25 41-16</inkml:trace>
  <inkml:trace contextRef="#ctx0" brushRef="#br0" timeOffset="-1623">96 831 1055 0,'0'0'291'16,"0"0"13"-16,-28 4 32 0,28-4-1 15,0 0-41-15,0 0-59 16,0 0-67-16,24 18-48 16,5-9-46-16,10-2-31 0,1-7-18 15,9 0-19-15,3 0-118 16,0-3-229-16,-1-6-405 15,-2 2-249-15</inkml:trace>
  <inkml:trace contextRef="#ctx0" brushRef="#br0" timeOffset="-380">849 623 1432 0,'0'0'343'0,"0"0"31"16,0 0-74-16,0 0-115 0,16 0-87 15,-16 0-48-15,0 0-19 16,20-16-5-16,-20 16-15 0,24-18-11 16,-4 5 17-16,0 4-23 15,0 5 0-15,4 1 3 16,-24 3-3-16,28 11 19 0,-28-11 28 16,24 32 5-16,-8-5 18 15,-8 2-14-15,-8-1-14 16,-4 1-14-16,0 0 28 15,-8 0-26-15,0-4-3 0,0 0-6 16,12-25-9-16,-16 22-6 16,16-22 24-16,0 0 4 0,0 0 1 15,0 0-20-15,0 0-12 16,-8-25 13-16,16-6-31 16,8-5 7-16,4-2 9 0,4 6-6 15,-4 5 15-15,4 9-12 16,-24 18-3-16,28-4 38 0,-28 4 11 15,24 16-2 1,-24-16 8-16,16 36-33 0,-8-5 3 16,-8-2 0-16,0 0-20 15,0-29 15-15,-3 34-15 0,3-34 10 16,0 0 13-16,0 0-15 16,0 0 8-16,0 0-13 15,0 0-9-15,0 0-5 0,27-38-41 16,-2-2 7-16,2-4 29 15,-2 11 10-15,-6 4-5 0,-19 29 24 16,28-16 19-16,-28 16 21 16,29 9 34-16,-29-9 8 15,19 36-5-15,-6-3-15 16,-5 4-33-16,-1-4-18 0,1 1-9 16,0-5 0-16,-8-29-15 15,5 32-102-15,-5-32-104 16,0 0-147-16,0 0-314 0,0 0-207 15</inkml:trace>
  <inkml:trace contextRef="#ctx0" brushRef="#br0" timeOffset="-163">1709 538 2167 0,'0'0'406'15,"0"0"-23"-15,0 0-41 0,0 0-22 16,0 0-42-16,0 0-96 16,5 36-86-16,-5-3-47 0,0 1-28 15,0-5-37-15,4 3-145 16,0-2-119-16,-4-30-114 16,0 31-242-16,0-31-297 0</inkml:trace>
  <inkml:trace contextRef="#ctx0" brushRef="#br0" timeOffset="697">2295 641 145 0,'0'0'32'0,"0"-20"48"16,0 20 1-16,0 0-32 16,0 0 18-16,0 0 27 0,0 0 47 15,0 0 44-15,0 0 85 16,3-22 42-16,-3 22-67 15,0 0-29-15,0 0-58 16,-16-23-25-16,16 23-38 0,0 0-19 16,-24-22 1-16,0 8 0 15,8 5-8-15,16 9-21 0,-24 0-46 16,24 0 15-16,-36 20 48 16,12 3 17-16,4 6 2 0,4 3-25 15,4-3 10-15,8 2 15 16,4-1-1-16,8-4-29 15,-8-26 2-15,28 28-2 0,4-10-10 16,4-9-25-16,0-7-12 16,0-7 3-16,-4-6 0 15,-4-5-7-15,1-2 1 0,-5-8-15 16,-1-11 8-16,-2-6 7 16,-2-13-17-16,2-9-33 15,2-16 2-15,-2-7 19 0,-2-4 12 16,1 9 6-16,-4 13-1 15,0 18 8-15,-8 12 0 0,-3 15 7 16,-5 25 25-16,0 0 2 16,0 0-2-16,-5 36 5 0,-3 7 15 15,0 2-1-15,0 7 27 16,0-1 26-16,0 3 16 16,5 3 51-16,-2-4 32 15,2-1-1-15,-1-2-43 0,4 2-3 16,4-8-20-16,-1-1-30 15,5-2-55-15,0-3-41 0,5-9 19 16,-13-29-8-16,16 34-55 16,-16-34-122-16,0 0-72 0,0 0-89 15,20 25-85-15,-20-25-140 16,0 0-400-16,0 0-209 0</inkml:trace>
</inkml:ink>
</file>

<file path=ppt/ink/ink25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2:32.647"/>
    </inkml:context>
    <inkml:brush xml:id="br0">
      <inkml:brushProperty name="width" value="0.1" units="cm"/>
      <inkml:brushProperty name="height" value="0.1" units="cm"/>
      <inkml:brushProperty name="color" value="#3165BB"/>
      <inkml:brushProperty name="fitToCurve" value="1"/>
    </inkml:brush>
  </inkml:definitions>
  <inkml:trace contextRef="#ctx0" brushRef="#br0">255 0 713 0,'0'0'201'16,"0"0"31"-16,0 0-6 16,0 0-16-16,0 0-42 0,0 0 65 15,0 0 10-15,-16 25-28 16,0 6-18-16,-8 9-45 15,-1 12-40-15,-2 13 24 0,-1 16 13 16,-4 14-3-16,4 9-13 16,7 4 18-16,2 0-24 0,6-2-2 15,9-3 1-15,4 1 7 16,12-5-32-16,4-7-2 0,5-7-17 16,2-8 24-16,1-10 6 15,5-5-17-15,2-13-12 16,1-6-25-16,-4-7-29 0,-4-12 12 15,-24-24-17-15,33 28-24 16,-33-28 17-16,0 0-9 16,24 17 9-16,-24-17-15 0,0 0-12 15,0 0 30-15,0 0-37 16,0 0 3-16,0 0-132 16,0 0-118-16,0 0-57 0,0 0-47 15,0 0-43-15,0 0-148 16,0 0-369-16</inkml:trace>
</inkml:ink>
</file>

<file path=ppt/ink/ink25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2:33.699"/>
    </inkml:context>
    <inkml:brush xml:id="br0">
      <inkml:brushProperty name="width" value="0.1" units="cm"/>
      <inkml:brushProperty name="height" value="0.1" units="cm"/>
      <inkml:brushProperty name="color" value="#3165BB"/>
      <inkml:brushProperty name="fitToCurve" value="1"/>
    </inkml:brush>
  </inkml:definitions>
  <inkml:trace contextRef="#ctx0" brushRef="#br0">416 168 814 0,'0'0'262'16,"0"0"50"-16,0 0-43 15,0 0-101-15,16-16-4 0,-16 16-56 16,8-22-24-16,-11 1-10 16,-2 4-40-16,-6 1 14 0,-2-2-35 15,-3 0 26-15,16 18 7 16,-23-20-2-16,2 6 8 15,1 7-2-15,0 10-12 16,-3 8 27-16,-2 14 36 0,1 13 39 16,0 12 7-16,4 6-33 15,0 4 6-15,8 1-21 0,0-2-3 16,4-5-24-16,0-2 10 16,8-5-20-16,-4-7-6 0,4 1-24 15,0-12-12-15,0-2-13 16,0-27 6-16,-4 25-13 0,4-25-52 15,0 0-134-15,0 0-115 16,0 0-173-16,0 0-183 16,0 0-73-16,-32-2 71 0</inkml:trace>
  <inkml:trace contextRef="#ctx0" brushRef="#br0" timeOffset="276">0 447 1632 0,'0'0'326'16,"24"-18"-4"-16,-24 18-13 16,20-7-58-16,4 5-63 0,4 2-57 15,0 5-1-15,0-1-32 16,8 1-19-16,1 0-38 0,-2 1-8 15,6-1-24-15,-10-1 4 16,1 3-19-16,-4-5 1 0,-4 3-70 16,-24-5-46-16,24 4-101 15,-24-4-157-15,0 0-224 16,28-2-180-16</inkml:trace>
</inkml:ink>
</file>

<file path=ppt/ink/ink25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2:39.063"/>
    </inkml:context>
    <inkml:brush xml:id="br0">
      <inkml:brushProperty name="width" value="0.1" units="cm"/>
      <inkml:brushProperty name="height" value="0.1" units="cm"/>
      <inkml:brushProperty name="color" value="#3165BB"/>
      <inkml:brushProperty name="fitToCurve" value="1"/>
    </inkml:brush>
  </inkml:definitions>
  <inkml:trace contextRef="#ctx0" brushRef="#br0">2097 0 943 0,'0'0'316'16,"0"0"56"-16,0 0-21 0,-20 27-63 15,12 5-34-15,0 6-45 16,0 7-48-16,5 7-25 16,-2 2-22-16,2 2-36 15,-2 1-9-15,-3-4-12 0,5-1-26 16,-6-5-11-16,1-6-9 16,0-2-6-16,5-10-3 0,-5-5 4 15,8-24-6-15,-8 28-22 16,8-28-58-16,0 0-25 0,0 0-92 15,0 0-45-15,0 0-22 16,0 0-28-16,0 0 7 16,-29-7-24-16,29 7 82 15,-23-18 56-15,23 18 57 0,-24-23 39 16,24 23 30-16,-21-25 45 16,21 25-5-16,-15-25 22 0,15 25 37 15,-16-24 32-15,16 24 101 16,-13-25-30-16,13 25 31 15,0 0-1-15,-12-22-32 0,12 22 17 16,0 0-61-16,0 0-2 16,0 0-43-16,0 0 28 0,0 0 20 15,0 0 2-15,0 0-9 16,0 0-26-16,17 29-15 0,-1-5-23 16,-5 1 4-1,-3-3-7-15,0 1-4 0,-4-5-6 16,-4-18-19-16,5 29 9 15,-5-29-20-15,0 25 12 0,0-25-12 16,0 0 14-16,3 23 16 16,-3-23-8-16,0 0 28 0,0 0-17 15,32 9 1-15,1-11-3 16,-6-5-14-16,6-7 27 16,2-2-15-16,-2 3 0 0,-6 0 0 15,-2 2-29-15,-1-1 10 16,-5 3-15-16,2 0-9 0,-5 5-84 15,-16 4-101 1,28-3-136-16,-28 3-267 0,32 5-327 0</inkml:trace>
  <inkml:trace contextRef="#ctx0" brushRef="#br0" timeOffset="927">1529 784 1564 0,'0'0'299'0,"0"0"30"16,0 0-21-16,0 0-73 0,0 0-83 16,16 35-57-16,-8 1-10 15,-4-2-14-15,-4 2-21 16,-4-2 2-16,-4-2-7 15,-8-3-14-15,-4-2-23 0,-8 0 1 16,-8-7 6-16,-8-4-15 16,0-2 0-16,0-10 0 15,0-6-10-15,8-3-32 0,3-8-12 16,33 13 2-16,-31-34-4 16,11-2 2-16,11-3 4 0,14 1 22 15,7 7-2-15,8 2 16 16,0 6 14-16,0 10 5 15,-20 13-2-15,32-3 19 0,-32 3 9 16,0 0 9-16,20 30 6 16,-12-4-11-16,-8-26-3 15,-16 37-5-15,-4-6-4 16,-8-4-18-16,0-4-2 0,-4-3-8 16,-4-7 12-16,-1-6-2 15,6-4-5-15,-1-6-25 16,3-4-11-16,6-6-17 0,23 13 10 15,-24-34 6-15,8 5 4 16,11 2 9-16,5 27 2 0,0-27 10 16,0 27 12-16,0 0 19 15,0 0 19-15,0 0 10 16,0 0-14-16,0 0 3 16,-11 34-2-16,-9-8-9 0,-4-1-9 15,-5 0-13-15,-2 0-4 16,-2-2-6-16,-2-8 13 15,-2-3-7-15,9-4-20 0,4-3-19 16,24-5-10-16,0 0-10 16,0 0-6-16,-8-34 0 15,16 5 26-15,13 4 8 0,2 5 28 16,1 4 11-16,0 5 28 16,-24 11 30-16,32 2 0 15,-12 7 4-15,-20-9 0 16,16 23 11-16,-11 2 8 0,-10-1-2 15,-6 1-28-15,-14 2-34 16,-10 2-9-16,-10-4-1 0,-7 0-5 16,0-5-7-16,4-2-84 15,4-7-69-15,4-2-58 16,12-6-146-16,28-3-214 0,0 0-156 16</inkml:trace>
  <inkml:trace contextRef="#ctx0" brushRef="#br0" timeOffset="1116">1077 590 1911 0,'32'-20'245'15,"4"2"16"-15,4 0-38 0,0 0-93 16,8 0-61-16,-8 2-116 15,-4 5-194-15,-4 2-296 0,-32 9-195 16</inkml:trace>
  <inkml:trace contextRef="#ctx0" brushRef="#br0" timeOffset="1427">652 770 2237 0,'0'0'308'0,"0"0"-38"16,0 0-96-16,0 0-75 0,-20-14-58 16,-4 13-16-16,-4 2-25 15,-8 11 12-15,0 8 32 16,-8 10 28-16,4 7 34 15,0 7 7-15,4 5-16 0,0 2-23 16,0 4-18-16,0-1-26 16,4-7-17-16,-4 0-4 0,4-6-9 15,-4-5-115-15,4-4-140 16,0-8-169-16,32-24-265 16,-40 20-171-16</inkml:trace>
  <inkml:trace contextRef="#ctx0" brushRef="#br0" timeOffset="1589">236 1443 2287 0,'48'2'315'16,"12"1"-50"-16,12-6-92 0,12-1-86 15,12-5-114-15,16 0-272 16,8-3-469-16</inkml:trace>
</inkml:ink>
</file>

<file path=ppt/ink/ink25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2:34.619"/>
    </inkml:context>
    <inkml:brush xml:id="br0">
      <inkml:brushProperty name="width" value="0.1" units="cm"/>
      <inkml:brushProperty name="height" value="0.1" units="cm"/>
      <inkml:brushProperty name="color" value="#3165BB"/>
      <inkml:brushProperty name="fitToCurve" value="1"/>
    </inkml:brush>
  </inkml:definitions>
  <inkml:trace contextRef="#ctx0" brushRef="#br0">224 821 756 0,'0'0'216'0,"0"0"74"15,0 0 48-15,0 0-55 0,0 0-45 16,0 0-19-16,0 25-51 15,0-25-28-15,0 0-14 16,0 0-35-16,0 0-34 0,0 0-26 16,0 0-9-16,0 0 20 15,0 0 6-15,0 0-16 0,0 0-26 16,0 0-1-16,24-7-5 16,-4 3 0-16,0-1 0 15,-4 3-9-15,-16 2 42 0,0 0 32 16,20 22 17-16,-12 3-4 15,-12 7 22-15,-12 4 15 16,-8 2-21-16,-8 0-34 16,-4-2-30-16,0 1-9 0,-4-2-2 15,0-3-19-15,0-7-117 16,8-3-137-16,32-22-128 0,-32 18-368 16,32-18-252-16</inkml:trace>
  <inkml:trace contextRef="#ctx0" brushRef="#br0" timeOffset="764">921 621 998 0,'0'0'104'16,"0"0"107"-16,0 0 49 16,0 0-55-16,0 0-57 15,32-4-78-15,-4-3-32 0,0 0-38 16,0-4-12-16,-8-3 12 16,4-2-27-16,-4-4-16 15,-8-2 31-15,0-5-18 0,-4-5-14 16,-4 1-20-16,-8-1 38 15,-4 1 13-15,-8 6-17 0,16 25 30 16,-36-20 8-16,0 10 24 16,-4 10 6-16,4 5-4 0,4 6 51 15,4 5-19 1,28-16 16-16,-20 27 39 0,12-2 14 16,12 0-57-16,11 2 9 15,14-1-17-15,7 2-11 0,0 3 16 16,8 1-12-16,-4 2 42 15,0 2 0-15,0-3-16 0,-8 3-13 16,-4-2-5-16,-8-3-5 16,-8-3-26-16,-8-4-3 15,-4-24-18-15,-20 25-12 0,-8-5-4 16,-4-8-96-16,-4-6-60 16,4-4-193-16,32-2-217 0,-40-6-215 15</inkml:trace>
  <inkml:trace contextRef="#ctx0" brushRef="#br0" timeOffset="992">1573 576 2003 0,'-4'23'388'0,"4"-1"-37"15,-4 3-70-15,0-1-92 16,8 1-63-16,-4-3-62 0,4 1-27 16,-4-23-8-16,4 32-34 15,0-10-124-15,-4-22-186 16,0 0-228-16,13 25-218 0,-13-25-59 16</inkml:trace>
  <inkml:trace contextRef="#ctx0" brushRef="#br0" timeOffset="1169">1742 231 1624 0,'0'0'261'0,"0"0"7"15,0 0-84-15,0 0-99 0,0 0-42 16,0 0-195-16,0 0-265 15,0 0-214-15</inkml:trace>
  <inkml:trace contextRef="#ctx0" brushRef="#br0" timeOffset="1592">1925 508 1189 0,'0'0'301'16,"32"-15"-38"-16,-7 1-59 16,2 1-68-16,6 3-76 0,-1 6-29 15,-4 0 14-15,4 4-31 16,-4 2-9-16,0 3 1 0,-4-1-6 16,-24-4-5-16,28 4 0 15,-28-4-2-15,20 5 39 16,-20-5-28-16,0 0-19 15,0 0 15-15,0 0-11 0,0 0 22 16,0 0-4-16,0 0 36 16,-24 22 45-16,-4 1-20 0,4 0-4 15,0 1 9-15,-4-1-7 16,0 1-25-16,-1 4 0 0,10-8-30 16,19-20 5-16,-28 27 1 15,28-27-5-15,-21 22-4 0,21-22 24 16,0 0-29-16,-3 25 14 15,3-25 2-15,0 0-10 16,0 0-27-16,28 14-44 0,4-10-135 16,-4-6-230-16,8-7-227 15,8-5-49-15</inkml:trace>
  <inkml:trace contextRef="#ctx0" brushRef="#br0" timeOffset="1988">2570 547 992 0,'0'0'217'15,"0"0"112"-15,0 0 32 0,0 0-59 16,0 0-57-16,0 0-92 16,20 11-62-16,8-4-44 15,-4-5-11-15,5-2-27 0,-2-2-7 16,1-5 4-16,0-4-6 15,-4-3-6-15,0-4-7 0,-8-4-29 16,-4-5-5-16,-7-5 15 16,-5 3 1-16,-9-1 7 0,-10 4 9 15,-2 8 15-15,-7 6 0 16,-7 8 19-16,-2 8 20 16,1 8 5-16,0 3 27 0,8 8 8 15,4 4 9-15,8 4 2 16,4 1-7-16,12-1-5 0,8 3-19 15,12 0-6-15,4-5-19 16,4 1-8-16,4-4-15 16,4-1-8-16,-3-6-13 0,2-2-61 15,-7-5-114-15,1-1-132 16,-29-11-247-16,31 0-242 0</inkml:trace>
  <inkml:trace contextRef="#ctx0" brushRef="#br0" timeOffset="2527">3163 0 833 0,'0'0'219'16,"-16"-20"74"-16,16 20-23 16,0 0-47-16,0 0-13 0,0 0 0 15,0 0-10-15,0 0-39 16,0 0-10-16,28 13-13 0,0 5-14 16,0 7-11-16,0 11-14 15,4 6 4-15,0 12-2 16,-4 9-16-16,4 5 6 15,-8 2-7-15,0 0 18 0,-4-1 8 16,-8-3-6-16,-4-5 18 16,0-3-6-16,-8-4 7 0,-4-2 3 15,-4-2-12-15,-8-8 14 16,-4 3-2-16,-8-7-27 0,-8 0 20 16,0-2-29-16,-8-4-15 15,0-2-5-15,-4-4-26 0,4-3-11 16,8-1-26-16,36-22 13 15,-44 23 0-15,44-23-20 16,-32 18 34-16,32-18 9 0,0 0-36 16,0 0 25-16,0 0-6 15,0 0-19-15,0 0 18 0,0 0-1 16,0 0-136-16,0 0-155 16,0 0-117-16,-28 9-53 0,28-9-51 15,0 0-22-15,-32-16-224 16,32 16-295-16</inkml:trace>
  <inkml:trace contextRef="#ctx0" brushRef="#br0" timeOffset="6835">1878 1181 619 0,'0'0'132'16,"0"0"69"-16,0 0 79 16,0 0 25-16,0 0 0 15,0 0-25-15,3 39-30 0,-3 1-29 16,-3 5-62-16,-2 4-42 16,2 3-30-16,-2 5 0 15,2-3-40-15,3 0-22 16,3-2 5-16,2-5-12 0,-2-4-21 15,2-8-7-15,-2-7-97 16,2-6-139-16,-5-22-98 0,0 0-215 16,0 0-19-16,0 0 87 15</inkml:trace>
  <inkml:trace contextRef="#ctx0" brushRef="#br0" timeOffset="7143">1705 1627 886 0,'0'0'240'0,"0"0"100"16,0 0-16-16,0 0-50 0,0 0-20 15,0 0-43-15,24 36-20 16,-3-4-42-16,3-3-42 0,4 0-9 16,-4-2-47-16,4-4 4 15,-1-3-32-15,-6-2-3 0,-21-18 4 16,23 18-24-16,-23-18 30 15,0 0 27-15,0 0-5 16,21 7-7-16,-21-7-39 0,0 0 5 16,24-23-11-16,-8-6 3 15,-1-5-9-15,6-6 8 16,3-5-38-16,0 2-14 0,0 2-65 16,0 10-123-16,4 6-185 15,0 7-333-15,0 9-93 16</inkml:trace>
  <inkml:trace contextRef="#ctx0" brushRef="#br0" timeOffset="7529">2838 1924 1789 0,'29'32'348'0,"-13"-3"-21"16,-1 5-34-16,-7-3-50 15,0 3-63-15,5 0-78 16,-5 0-46-16,0-3-19 0,0 1-23 16,4-3-70-16,-12-29-139 15,4 34-213-15,-4-34-348 0,4 29-160 16</inkml:trace>
  <inkml:trace contextRef="#ctx0" brushRef="#br0" timeOffset="8032">2638 2237 2234 0,'0'0'295'15,"0"0"-58"-15,0 0-54 0,0 0-43 16,-8 29-50-16,8-29-48 16,-4 32-23-16,4-32-5 0,0 0-4 15,-8 31 2-15,8-31-29 16,0 0-42-16,-16 30-23 16,16-30-14-16,0 0-11 0,0 0-15 15,0 0 0-15,0 0 20 16,0 0 22-16,-24-34 46 15,24 34 34-15,-12-27 47 16,12 27-10-16,0 0 61 0,0 0 29 16,0 0-9-16,0 0-24 15,0 0-4-15,-24 31-16 16,24-31-24-16,-24 34-21 0,24-34-18 16,-28 29 12-16,28-29-16 15,-24 23 1-15,24-23-8 0,0 0-18 16,-28 11-15-16,28-11-17 15,0 0 9-15,0 0-6 16,0 0 5-16,0 0 13 16,0 0 13-16,-32-31-3 0,32 31 19 15,0 0-7-15,0 0 11 16,0 0-4-16,-36 7 2 16,36-7-2-16,-36 26-9 0,36-26-106 15,-36 39-181-15,36-39-252 16,-36 31-175-16</inkml:trace>
  <inkml:trace contextRef="#ctx0" brushRef="#br0" timeOffset="8412">2494 2012 1672 0,'0'0'435'0,"0"0"-45"15,0 0-92-15,0 0-76 0,0 0-62 16,0 0-46-16,0 0-29 16,0 0-39-16,0 0-27 0,0 0-3 15,0 0-105-15,0 0-160 16,0 0-289-16,0 0-366 15</inkml:trace>
  <inkml:trace contextRef="#ctx0" brushRef="#br0" timeOffset="8728">2234 1994 1824 0,'8'-27'298'0,"-8"27"-13"16,0 0-57-16,0 0-69 0,0 0-21 15,0 0-18-15,0 0-12 16,0 0-10-16,0 29 2 15,-4 3-38-15,0 1-29 0,4 3-17 16,0 1-4-16,0-1-7 16,-4-5-106-16,4-31-118 0,-4 45-186 15,0-9-269-15,4-36-114 16</inkml:trace>
  <inkml:trace contextRef="#ctx0" brushRef="#br0" timeOffset="8944">2122 2374 2237 0,'0'0'382'0,"0"0"-60"16,-28 7-60-16,28-7-79 15,0 0-51-15,-24 27-54 0,24-27-44 16,-28 34-26-1,28-34-21-15,-33 29-159 0,2-6-187 16,31-23-215-16,-45 15-262 0</inkml:trace>
  <inkml:trace contextRef="#ctx0" brushRef="#br0" timeOffset="9124">2070 2136 2162 0,'0'0'188'0,"0"0"31"0,0 0-81 15,0 0-79 1,0 0-29-16,0 0-201 0,0 0-314 16,0 0-303-16</inkml:trace>
  <inkml:trace contextRef="#ctx0" brushRef="#br0" timeOffset="9432">1786 2183 1889 0,'0'0'331'16,"0"0"-7"-16,0 0-47 0,16 29-90 15,3-1-70-15,-19-28-38 16,25 33-26-16,-14-6-7 16,-11-27-18-16,0 29-11 0,0-29 1 15,0 0-10-15,-39 30-8 16,7-15-8-16,32-15 8 0,-36 3 20 16,36-3-3-16,-32-11-9 15,32 11-4-15,-13-26-4 16,9-3 0-16,16 0-66 0,1-2-114 15,6 2-252-15,2 4-488 16</inkml:trace>
  <inkml:trace contextRef="#ctx0" brushRef="#br0" timeOffset="10876">1257 2311 1548 0,'28'14'393'0,"-28"-14"-13"16,0 0-83-16,0 0-87 15,0 0-78-15,0 0-50 16,0 0-39-16,0 0-16 0,0 0-21 16,0 0 8-16,0 0-3 15,-28-25 4-15,28 25-27 0,-8-29-40 16,12 6-5-16,-4 23 12 16,20-26 16-16,-20 26 14 15,28-14-4-15,-4 9 0 0,-24 5 12 16,24 12 12-16,-24-12 0 15,8 26 2-15,-8-26-16 16,-4 34 18-16,-4-5 2 16,8-29-6-16,-24 34 2 0,24-34 8 15,-36 30-19-15,8-10 4 16,28-20-29-16,-36 14-28 16,8-10-7-16,28-4-14 0,0 0-31 15,0 0 7-15,-32-27-15 16,8 0 18-16,12 0 11 0,12 27 6 15,-8-34 54-15,8 34 28 16,-4-29 3-16,4 29 10 16,0 0-5-16,0 0-11 0,0 0-35 15,0 0 44 1,0 0-2-16,0 0 6 0,0 0-1 16,0 0 50-16,0 0-23 15,4-25 23-15,-4 25 1 0,0 0-27 16,0 0 1-16,0 0-15 15,0 0-29-15,0 0 25 16,0 0 1-16,0 0 25 0,0 0-9 16,0 0-4-16,0 0-13 15,0 0-11-15,0 0 27 0,4 34-12 16,0-7 14-16,-4-27-6 16,4 34 15-16,-4-34 1 15,0 34-28-15,0-34 15 0,-4 31 5 16,4-31-7-1,0 0-12-15,0 0 9 0,-8 27-37 16,8-27 15-16,0 0 7 16,0 0 5-16,0 0-6 0,0 0-9 15,0 0-5-15,0 0 1 16,0 0 4-16,-24-39 0 16,12 6-14-16,12-1-16 0,0 1 7 15,0 1 8-15,4 5 0 16,-4 4 15-16,0 23-11 0,4-25 8 15,-4 25 5-15,0 0-5 16,0-22-4-16,0 22 11 16,0 0-1-16,0 0-1 15,0-22 15-15,0 22-17 16,0 0-17-16,4-23 4 0,-4 23 13 16,0-27 11-16,4 4 0 15,-4 23-11-15,4-24-15 0,-4 24 15 16,0 0-6-16,4-25 6 15,-4 25-18-15,0 0 11 16,0 0 7-16,0 0-7 0,0 0 26 16,-12 29-29-16,0 3 15 15,4 4 12-15,4 4 6 0,0 1-10 16,0-3 42 0,0 0-19-16,0 0-6 0,4-4-1 15,-4-2-24-15,-4-7 8 16,8-25 12-16,-12 29-13 0,12-29-7 15,0 0-9-15,-28 23 19 16,28-23-15-16,0 0 0 16,-32 4 4-16,32-4-4 0,0 0-9 15,-32-29 26-15,12 4-20 16,20 25 3-16,-20-29 0 0,20 29-14 16,0 0 26-16,0 0-3 15,0 0 55-15,-36 6 20 16,7 10-4-16,2 9 5 15,-1 4-19-15,-1 3-40 0,6-1-3 16,-1 3-11-16,0-5-18 16,3-4 16-16,21-25-69 15,-31 25-114-15,31-25-95 0,-37 18-90 16,37-18-154-16,0 0-140 16,0 0 51-16</inkml:trace>
  <inkml:trace contextRef="#ctx0" brushRef="#br0" timeOffset="11056">1321 1895 1591 0,'0'0'219'0,"0"0"29"15,20 11-97-15,-20-11-69 16,0 0-30-16,0 0-139 0,20 27-199 15,-8-2-268-15,-12 0-66 16</inkml:trace>
  <inkml:trace contextRef="#ctx0" brushRef="#br0" timeOffset="11228">813 2796 2176 0,'0'0'263'0,"0"0"21"0,0 0-75 16,32-3-57-16,4-6-66 16,0-4-27-16,0-5-126 0,4-5-168 15,-8-2-260-15,-4-6-365 16</inkml:trace>
  <inkml:trace contextRef="#ctx0" brushRef="#br0" timeOffset="11417">656 1987 2419 0,'24'-11'223'0,"8"2"-47"15,12 0-75-15,8-2-59 0,5-3-73 16,-5 3-347-16,-4-1-503 15</inkml:trace>
</inkml:ink>
</file>

<file path=ppt/ink/ink25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3:01.491"/>
    </inkml:context>
    <inkml:brush xml:id="br0">
      <inkml:brushProperty name="width" value="0.1" units="cm"/>
      <inkml:brushProperty name="height" value="0.1" units="cm"/>
      <inkml:brushProperty name="color" value="#ED1C24"/>
      <inkml:brushProperty name="fitToCurve" value="1"/>
    </inkml:brush>
  </inkml:definitions>
  <inkml:trace contextRef="#ctx0" brushRef="#br0">7023 1455 2264 0,'-7'-43'208'16,"7"43"1"-16,0 0-41 15,0 0-71-15,0 0-43 0,0 0-37 16,0 0-175-16,0 0-318 16,0 0-351-16</inkml:trace>
</inkml:ink>
</file>

<file path=ppt/ink/ink25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3:32.114"/>
    </inkml:context>
    <inkml:brush xml:id="br0">
      <inkml:brushProperty name="width" value="0.1" units="cm"/>
      <inkml:brushProperty name="height" value="0.1" units="cm"/>
      <inkml:brushProperty name="color" value="#3165BB"/>
      <inkml:brushProperty name="fitToCurve" value="1"/>
    </inkml:brush>
  </inkml:definitions>
  <inkml:trace contextRef="#ctx0" brushRef="#br0">179 29 1137 0,'0'0'354'0,"-30"-13"-40"16,30 13-41-16,-31-4-42 0,1 8-75 15,30-4-45-15,-35 22 7 16,35-22-46-16,-30 36-17 15,11-2-30-15,15-4 12 16,8-2 12-16,11-1-9 0,8-1-28 16,7-7-16-16,8-4 7 15,4-6 2-15,0-7 7 16,-4-4-15-16,0-4-9 0,-11-10 15 16,-1-3 1-16,-7-2-11 15,-3-5 2-15,-9-2-4 0,-7-3 9 16,-7-2 4-16,-9 3-1 15,-3 7-6-15,0 6 22 16,-7 6-2-16,-5 11-5 0,1 8-19 16,3 5 10-16,4 3 0 15,23-16-3-15,-22 25-11 16,22-25-224-16,-12 30-307 16,12-30-316-16</inkml:trace>
</inkml:ink>
</file>

<file path=ppt/ink/ink25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3:32.450"/>
    </inkml:context>
    <inkml:brush xml:id="br0">
      <inkml:brushProperty name="width" value="0.1" units="cm"/>
      <inkml:brushProperty name="height" value="0.1" units="cm"/>
      <inkml:brushProperty name="color" value="#3165BB"/>
      <inkml:brushProperty name="fitToCurve" value="1"/>
    </inkml:brush>
  </inkml:definitions>
  <inkml:trace contextRef="#ctx0" brushRef="#br0">0 301 1624 0,'0'0'338'15,"0"0"-1"-15,22 13-58 16,-6 11-60-16,-5 3-42 0,5 8-36 15,-5 6-30-15,4-1-44 16,-4 3-47-16,1-7-5 0,-4-4 7 16,-5-6-16-16,-3-26 9 15,4 23 23-15,-4-23 25 16,0 0 9-16,0 0-29 0,0 0-24 16,0 0-11-16,0 0-1 15,4-34-7-15,0-2 9 0,7-7-3 16,4-6-6-16,4 2-6 15,0 2-9-15,4 5-83 16,0 5-142-16,-4 7-186 16,0 7-370-16,-19 21-151 15</inkml:trace>
  <inkml:trace contextRef="#ctx0" brushRef="#br0" timeOffset="552">456 432 1427 0,'0'0'343'0,"0"0"-6"16,27-4-80-16,-27 4-101 15,0 0-89-15,15-24-5 0,-11 5-7 16,-4 19-55-16,-4-26 45 15,4 26 37-15,-12-21-10 0,12 21-20 16,-18-7-20-16,-5 11-22 16,0 9-3-16,-4 9 2 15,4 6 9-15,1 2-8 16,3 4-6-16,3 0 12 0,9 2 21 16,3-3-12-16,8-6 13 15,3-1 9-15,-7-26-21 16,31 23-8-16,-9-10 2 0,5-6-4 15,-4-12-21-15,4-3 16 16,-27 8-11-16,34-30 0 0,-8-2 0 16,-3-5 3-16,-4-5 4 15,0-7-13-15,-8-7 10 16,5-8-4-16,-5-7-3 0,-3-2-1 16,0 5 1-16,-5 10 3 15,1 16 6-15,-4 16-19 0,0 26 13 16,0 0 5-1,-15 30-8-15,3 10 7 0,1 6-10 16,-1 2 0-16,9 2 0 16,-1-1 6-16,0-2 0 0,8-2 4 15,-4-5 7-15,0-1-11 16,-4-5 7-16,4-2-18 0,4-4-146 16,-4-28-289-16,4 32-377 15</inkml:trace>
</inkml:ink>
</file>

<file path=ppt/ink/ink25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3:29.330"/>
    </inkml:context>
    <inkml:brush xml:id="br0">
      <inkml:brushProperty name="width" value="0.1" units="cm"/>
      <inkml:brushProperty name="height" value="0.1" units="cm"/>
      <inkml:brushProperty name="color" value="#3165BB"/>
      <inkml:brushProperty name="fitToCurve" value="1"/>
    </inkml:brush>
  </inkml:definitions>
  <inkml:trace contextRef="#ctx0" brushRef="#br0">282 137 894 0,'0'0'248'0,"0"0"7"0,0 0-9 15,0 0-12-15,0 0 21 16,0 0-39-16,0 0-92 16,0 0-64-16,0 0-29 0,0 0-11 15,-38-13-17 1,4 5-8-16,34 8 5 0,-42 0-3 15,8 1 8-15,3 8-5 16,5 8-8-16,-1 4 8 0,8 8-4 16,4-2-12-16,4-1 13 15,11-26 9-15,0 34 10 16,3-8-2-16,-3-26-21 0,27 21 7 16,3-10-12-16,1-9 14 15,3-6 7-15,-4-5-7 0,4-5 6 16,-3-4-8-16,-31 18 20 15,38-32-26-15,-4 5-4 16,-11-3 10-16,0 1 0 16,-8 2 5-16,-15 27 8 15,16-28-8-15,-16 28-25 0,0 0 20 16,0 0 66-16,0 0 47 16,0 0-48-16,3 49-32 0,-6 9 0 15,-2 8 54-15,-2 5-24 16,-1 4-13-16,1 4-21 15,3 0-12-15,-4-7 11 0,-3-5 12 16,0-10 13-16,-1-10-12 16,-3-8-1-16,-4-9-7 15,19-30-25-15,-34 21 2 16,7-14 0-16,-3-11 4 0,7-12-8 16,-4-10 0-16,8-12-6 15,0-9-9-15,8-10 15 16,3-6 3-16,8 6 0 0,4 3-15 15,3 9-2-15,13 7-5 16,2 6-1-16,5 6-96 0,7 7-209 16,0 6-295-16,5 5-354 15</inkml:trace>
  <inkml:trace contextRef="#ctx0" brushRef="#br0" timeOffset="828">556 923 504 0,'0'0'155'16,"0"0"15"-16,0 0-9 16,0 0-10-16,0 0 2 15,0-21-45-15,0 21 5 16,0 0-18-16,4-21-37 0,-4 21-8 16,0 0-41-16,7-22 39 15,-7 22-44-15,0 0-12 16,0 0 22-16,0 0-35 0,27-14 21 15,-27 14 38-15,23 0 92 16,-23 0 18-16,0 0 22 0,23 21-34 16,-23-21-27-16,18 30-29 15,-6-7-40-15,-8-1 20 16,-1-5-18-16,-3-17-10 16,4 17 5-16,-4-17-2 0,0 0 0 15,0 0 29-15,0 0-2 16,0 0-5-16,0 0-4 15,0 0-42-15,0 0-5 0,8-19-2 16,0-5-13-16,7-8 5 16,0 0 4-16,0 5-11 0,-3 5 0 15,3 2 17-15,-15 20-18 16,0 0 17-16,19 0-5 16,-19 0-7-16,15 20 10 0,-7 2 5 15,-1 1-23-15,-3-4 22 16,-4 0-7-16,0-2-9 15,0-17 18-15,0 17 0 16,0-17-16-16,0 0 21 0,0 0-9 16,0 0-5-16,0 0 8 15,0 0-12-15,0 0 7 0,0 0 5 16,4-30-21-16,4-4 19 16,-1-2 2-16,8 2-18 15,1 4 15-15,-5 6-5 0,-11 24-12 16,0 0 15-16,15-10-3 15,-15 10 34-15,19 8 1 0,-19-8 15 16,15 26 30 0,-3-3-22-16,-1-1-21 0,-3-5-5 15,-1 0-22-15,-7-17-4 16,8 19 9-16,-8-19-18 0,0 0 9 16,0 0-3-16,11 18-12 15,-11-18-34-15,0 0-127 16,0 0-220-16,0 0-392 0,0 0-182 15</inkml:trace>
  <inkml:trace contextRef="#ctx0" brushRef="#br0" timeOffset="1296">1301 804 1523 0,'-8'-26'378'0,"1"0"-12"16,-1 3-70-16,-3-1-100 15,-1 3-76-15,12 21-40 0,-22-23 16 16,22 23-60-16,0 0-3 16,-27-4-25-16,1 14-8 0,7 9 15 15,-1 9-20 1,5 4 2-16,4 3 18 0,7-4-19 15,0 2-6-15,8-6 32 16,0-3-13-16,4-2-2 0,-8-22 7 16,22 18-22-16,-3-9 8 15,0-7 9-15,-4-2-9 16,5-8 11-16,-20 8-17 0,23-24-1 16,-1-2 16-16,-7-4-14 15,5-6 5-15,-9 0 12 0,4 6-22 16,-7 4 15-16,-8 26-1 15,0 0-16-15,0 0 22 16,0 0 11-16,0 0-6 16,18 39-2-16,-2-1-20 0,-1 0 9 15,0-1-2-15,1-1-12 16,2-6-105-16,-2-4-174 16,-16-26-243-16,23 25-160 0,-1-9-72 15</inkml:trace>
  <inkml:trace contextRef="#ctx0" brushRef="#br0" timeOffset="1584">1712 815 1648 0,'-4'-28'268'0,"0"6"-8"16,4 22-54-1,-15-27-55-15,0 7-87 0,15 20-38 16,-15-21 7-16,15 21-25 15,-8-23-12-15,8 23 14 0,0 0-19 16,11-22 11-16,-11 22 10 16,27-2-17-16,0 10-4 15,-4 10 13-15,-1 7-4 0,-3 5 14 16,4 2-7-16,-4 0-11 16,0-2 4-16,-4-2 0 15,0-2-12-15,-15-26-50 16,19 23-209-16,-19-23-192 0,0 0-105 15,0 0 17-15</inkml:trace>
  <inkml:trace contextRef="#ctx0" brushRef="#br0" timeOffset="1765">1940 674 1321 0,'0'0'354'15,"0"0"73"-15,0 0-113 16,0 0-56-16,-27 25-68 0,1 3-38 15,3 2-47-15,-4 2-62 16,1 0-28-16,-1-4 7 0,1-1-47 16,3-5-177-1,-4-2-218-15,8-8-316 0,19-12-84 16</inkml:trace>
  <inkml:trace contextRef="#ctx0" brushRef="#br0" timeOffset="2212">2069 58 665 0,'23'-26'240'0,"-23"26"3"15,34-15 52-15,1 7-61 16,-5 4-21-16,4 4-119 0,0 0-41 16,1-3-32-16,-1 3-10 15,-8 0 17-15,1-2-15 16,-27 2-24-16,27 0 11 0,-27 0-25 16,0 0-134-16,0 0-113 15,0 0 20-15,0 0 55 0,-27 11 7 16,-3 0 101-1,-8 3 49-15,-8 2-2 0,1 1 42 16,-1 4-4-16,0-4 39 16,8 2 76-16,38-19 0 0,-34 21 128 15,34-21 14-15,0 0 15 16,-4 29 28-16,4-29-91 16,27 17-67-16,7-7-50 0,0-6-63 15,4-1 15-15,0-3-15 16,0 0-38-16,0 0-141 0,-8-3-347 15,1-3-207-15</inkml:trace>
</inkml:ink>
</file>

<file path=ppt/ink/ink2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9:52.222"/>
    </inkml:context>
    <inkml:brush xml:id="br0">
      <inkml:brushProperty name="width" value="0.1" units="cm"/>
      <inkml:brushProperty name="height" value="0.1" units="cm"/>
      <inkml:brushProperty name="color" value="#3165BB"/>
      <inkml:brushProperty name="fitToCurve" value="1"/>
    </inkml:brush>
  </inkml:definitions>
  <inkml:trace contextRef="#ctx0" brushRef="#br0">149 391 1055 0,'0'0'222'0,"0"0"5"15,0 0-17-15,0 0-56 16,0 0 102-16,-13 43-51 16,-13 23-33-16,7 17 8 15,-7 12 21-15,0 14-32 0,0 8 13 16,20 6-58-16,-1-2-4 16,14 6-4-16,6-3-39 15,6-8-10-15,7-3-1 0,6-15-16 16,7-3-17-16,7-11-3 15,-1-15-3-15,7-7-10 0,6-11-17 16,-6-15-10-16,-7-7-142 16,-13-7-111-16,-32-22-128 15,33 7-277-15,-1-11-172 0,-6-10 104 16</inkml:trace>
  <inkml:trace contextRef="#ctx0" brushRef="#br0" timeOffset="467">848 958 1531 0,'-6'-36'219'0,"6"36"58"16,0 0-19-16,0 0-104 15,0 0-70-15,0 0 116 0,0 0-58 16,0 0-40-16,32 65-12 16,1-3-27-16,-8 4 19 15,8 3-18-15,-1-7-9 16,7 0-5-16,6-11-29 0,1-8-11 16,-46-43 0-16,51 48 6 15,-51-48-16-15,46 25 7 0,-46-25-7 16,52-11-4-16,-14-14 4 15,-5-12-3-15,12-14 6 0,-13-3-3 16,-6-8-16-16,7 0 21 16,-7 7-17-16,-13 12 25 15,-13 43-26-15,12-40 7 16,-12 40 11-16,0 0 3 0,0 0 9 16,7 36-7-16,-7 8 15 15,0 7-21-15,13 7 11 0,-7 4-11 16,7-8-9-16,7 8 8 15,-1-7-118-15,7-4-192 16,-7-7-274-16,-19-44-269 0,26 43 43 16</inkml:trace>
  <inkml:trace contextRef="#ctx0" brushRef="#br0" timeOffset="811">2072 1486 1208 0,'26'-36'385'0,"-26"36"-23"16,6-37-99-16,-6 37-87 15,-26-36-84-15,26 36-27 0,-32-26-45 16,-7 8-9-16,39 18 3 16,-45-18-8-16,45 18 9 15,0 0 7-15,0 0-37 0,0 0 20 16,0 0 0-16,0 0-17 15,0 0 12-15,52-11 8 16,-1 11 7-16,-12 18 50 0,0 15 21 16,-20 0 30-16,7 14 0 15,-13 4-47-15,-6-4 0 16,-7 4-45-16,-7-7-6 0,1 0-4 16,-7-8-14-16,-7-7 0 15,20-29-105-15,0 0-132 0,0 0-219 16,0 0-194-16,0 0-4 15</inkml:trace>
  <inkml:trace contextRef="#ctx0" brushRef="#br0" timeOffset="1159">2622 926 1210 0,'0'0'316'15,"0"0"90"-15,0 0-57 16,0 0-62-16,32 43-61 0,7 8-68 16,-6 7-30-16,18 1-6 15,1 6-54-15,0-3-16 0,0 7-12 16,-7-11-28-16,13-3 3 16,-12-11-11-16,-8-8-4 15,-38-36 15-15,39 33-9 16,-39-33 45-16,0 0-14 0,46-4-33 15,-46 4 7-15,32-47-1 16,7-8-19-16,-13-3 9 0,0-11 0 16,-1-4 0-16,8 0-12 15,-14 4-4-15,7 11-70 0,-6 7-59 16,-14 7-73-16,7 12-143 16,-13 32-247-16,-13-37-94 15,13 37 20-15</inkml:trace>
  <inkml:trace contextRef="#ctx0" brushRef="#br0" timeOffset="1365">3347 860 1355 0,'0'0'358'0,"0"0"-17"15,39-15-59-15,0 5-49 0,6-1-28 16,7 0-88-16,0 3-58 15,-1 1-23-15,-12-4-8 0,-6 8-20 16,-33 3-28-16,38-4-150 16,-38 4-197-16,0 0-256 0,0 0-62 15</inkml:trace>
  <inkml:trace contextRef="#ctx0" brushRef="#br0" timeOffset="1644">2382 798 992 0,'0'0'245'0,"0"0"34"15,0 0-19-15,0 0 24 16,0 0-54-16,0 0-85 0,46 0-74 16,12-3-25-16,13-1-27 15,7 0-19-15,0-3-19 0,-1 3-162 16,-6-7-252-16,-12 0-158 16,-14 1-17-16</inkml:trace>
  <inkml:trace contextRef="#ctx0" brushRef="#br0" timeOffset="2088">3781 67 1129 0,'26'-37'305'16,"-26"37"13"-16,0 0-72 0,32-33-43 15,-32 33-63-15,45-3-19 16,-6 14-23-16,6 7 20 16,1 11 19-16,-1 11 24 15,0 15-21-15,20 18 6 0,0 10-12 16,-7 8 30-16,7 7-52 15,-13 4 0-15,6 0-22 0,-13-3 26 16,0-1 15-16,-19-4-14 16,0-3-29-16,-26 0-9 0,0 0-29 15,-26-3-13-15,-6-1-11 16,-13 0-1-16,-20-3-19 0,-19-4-3 16,19-7-10-16,-13-8 3 15,14-10 0-15,5-15-79 16,1-7-116-16,26-8-81 15,-1-6-47-15,1-9-65 0,32-10-122 16,-39 8-235-16,7-8-90 16</inkml:trace>
</inkml:ink>
</file>

<file path=ppt/ink/ink26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3:37.478"/>
    </inkml:context>
    <inkml:brush xml:id="br0">
      <inkml:brushProperty name="width" value="0.1" units="cm"/>
      <inkml:brushProperty name="height" value="0.1" units="cm"/>
      <inkml:brushProperty name="color" value="#3165BB"/>
      <inkml:brushProperty name="fitToCurve" value="1"/>
    </inkml:brush>
  </inkml:definitions>
  <inkml:trace contextRef="#ctx0" brushRef="#br0">246 0 990 0,'0'0'170'16,"0"-21"64"-16,0 21 142 0,0 0-15 16,0 0-79-16,0 21-50 15,-4 11-43-15,-8 13-38 0,-3 13-31 16,-8 6 10-16,-3 7-13 16,-5 6-27-16,1 4 14 0,-5 4-21 15,9 1-20 1,3 3-31-16,8 1-7 0,7-2-8 0,12-2-17 15,12-7 24 1,6-7-24-16,8-8 12 0,9-6-16 16,-1-7 12-16,4-8-58 15,-4-13-85-15,-1-2-135 0,-2-13-250 16,-1-8-464-16</inkml:trace>
</inkml:ink>
</file>

<file path=ppt/ink/ink26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3:33.570"/>
    </inkml:context>
    <inkml:brush xml:id="br0">
      <inkml:brushProperty name="width" value="0.1" units="cm"/>
      <inkml:brushProperty name="height" value="0.1" units="cm"/>
      <inkml:brushProperty name="color" value="#3165BB"/>
      <inkml:brushProperty name="fitToCurve" value="1"/>
    </inkml:brush>
  </inkml:definitions>
  <inkml:trace contextRef="#ctx0" brushRef="#br0">267 267 881 0,'0'0'257'16,"23"-2"-10"-16,-23 2-3 0,15-4-16 15,-15 4 8-15,0 0-52 16,0 0-41-16,0 0-77 0,0 0-30 16,0 0-13-16,-27-3-23 15,-3 8 10-15,-4 7 2 0,0 8-23 16,-1 7 26-16,1 8 58 16,3-1-21-16,9 7-15 0,-1-2-6 15,8-4-10-15,3 2-21 16,9-1 9-16,-1-6 8 15,4-4-17-15,0 0-17 16,0-26 21-16,4 25-132 0,-4-25-302 16,0 0-391-16</inkml:trace>
  <inkml:trace contextRef="#ctx0" brushRef="#br0" timeOffset="189">1 483 1252 0,'0'0'306'0,"38"-12"74"0,-4 5-17 15,8 5-97-15,0 2-95 16,7 0-84-16,-3 2-55 16,3 0-27-16,-11-2-212 15,0 0-350-15,-7 0-240 0</inkml:trace>
  <inkml:trace contextRef="#ctx0" brushRef="#br0" timeOffset="421">571 408 1369 0,'0'0'368'0,"0"0"60"16,0 0 32-16,15 0-87 0,-15 0-130 15,0 0-82-15,-3 33-73 16,-1-6-49-16,-4 1-20 16,-3 0-1-16,3 0-11 0,1-1-20 15,-1-3-89-15,8-24-129 16,0 0-191-16,-8 28-189 0,8-28-156 16</inkml:trace>
  <inkml:trace contextRef="#ctx0" brushRef="#br0" timeOffset="621">727 58 1733 0,'4'-22'302'16,"-4"22"30"-16,0 0-91 15,0 0-69-15,0 0-79 0,0 0-33 16,0 0-30-16,0 0 0 15,0 0-30-15,0 0-42 16,0 0-290-16,0 0-423 0,0 0-100 16</inkml:trace>
  <inkml:trace contextRef="#ctx0" brushRef="#br0" timeOffset="897">982 83 1628 0,'7'22'455'16,"-7"-1"-23"-16,-3 3-102 15,-1 1-114-15,-11 7-57 0,0 7-43 16,-1 3-30-16,-3 4-13 16,0-2-12-16,0 6-26 0,8-3-16 15,-1-3 21 1,5-3 21-16,3-5-10 0,11-1-10 15,5-5-11-15,3-5-8 16,-15-25-19-16,34 24 3 0,-3-9-15 16,-1-9-92-16,-7-6-158 15,-23 0-258-15,30-17-492 0</inkml:trace>
  <inkml:trace contextRef="#ctx0" brushRef="#br0" timeOffset="1336">1332 0 1921 0,'0'0'324'15,"0"0"-51"-15,0 0-64 16,0 0-75-16,0 0-60 0,0 0 112 15,0 0-44-15,0 0-43 16,0 0-31-16,0 28 11 16,0-3 3-16,-4-1 2 0,-3 2-15 15,-1-3-18-15,-4 1-18 16,1-1-4-16,-1 1-16 16,1-3 12-16,-1 2 14 0,-2 1-7 15,2 4-7-15,-3 1 32 16,3 4 21-16,-3 3-19 0,8 5 5 15,-1-2-25-15,0 1-9 16,5-2-23-16,-1 1-3 0,8-5 1 16,-4-4-9-16,7-4 11 15,-7-26 5-15,8 25 5 0,-8-25-14 16,0 0-3-16,0 0-11 16,22 22-34-16,-22-22-73 0,31 4-94 15,-5-8-85 1,1-7-97-16,4-4-228 0,-1-2-325 0</inkml:trace>
  <inkml:trace contextRef="#ctx0" brushRef="#br0" timeOffset="1725">1092 254 1048 0,'0'0'393'16,"0"0"19"-16,0 0-33 15,0 0-42-15,0 0-68 0,0 0-77 16,0 0-63-16,0 0-45 16,0 0 3-16,0 0-35 15,23 11-20-15,7-6-11 0,8-4-21 16,8-1-87-16,11-1-218 15,4-2-314-15,-1-3-355 0</inkml:trace>
  <inkml:trace contextRef="#ctx0" brushRef="#br0" timeOffset="3512">1693 385 572 0,'0'0'129'0,"0"0"39"16,0 0-22-16,0 0-24 0,0 0-19 15,0 0-52-15,0 0-9 16,0 0-2-16,0 0-1 16,0 0-43-16,3-21 26 0,-3 21-7 15,16-24-29-15,-16 24 29 16,34-22-31-16,-7 8 28 0,-1 5-40 16,1 7 64-16,-4 6 66 15,-1 9 13-15,-22-13 40 0,27 30-35 16,-12-2 53-16,-7 4-47 15,-4-3-28-15,-8 4-44 16,-7-3-7-16,-5-3-8 0,-2 1-17 16,-5-4 8-16,0-1-19 15,0-6 9-15,23-17-23 16,-27 20 59-16,27-20-1 0,0 0 27 16,0 0-21-16,0 0-17 15,0 0-31-15,0 0 16 0,0 0-29 16,0 0 27-16,31 0-25 15,-9-2 22-15,1 2-29 0,0 0 22 16,0 2-29-16,0 0 24 16,-23-2-189-16,30 2-281 15,-3-2-363-15</inkml:trace>
</inkml:ink>
</file>

<file path=ppt/ink/ink26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3:39.602"/>
    </inkml:context>
    <inkml:brush xml:id="br0">
      <inkml:brushProperty name="width" value="0.1" units="cm"/>
      <inkml:brushProperty name="height" value="0.1" units="cm"/>
      <inkml:brushProperty name="color" value="#3165BB"/>
      <inkml:brushProperty name="fitToCurve" value="1"/>
    </inkml:brush>
  </inkml:definitions>
  <inkml:trace contextRef="#ctx0" brushRef="#br0">201 155 585 0,'0'0'187'0,"23"-19"10"16,-23 19-7-16,0 0-15 0,0 0 18 16,0 0-1-16,0 0-22 15,19-19-103-15,-19 19-56 0,8-22 39 16,-8 22-24-1,0-21-8-15,0 21-7 0,-11-23-11 16,11 23 22-16,-23-22-14 16,23 22 60-16,-27-17-3 0,8 6-3 15,4 11-27-15,15 0 23 16,-30 26 27-16,7 10-18 0,3 3 14 16,2 8 8-16,2 0-46 15,5 2 3-15,-1 2-36 16,9-3 9-16,-5-1-19 0,8-5 10 15,-4-1-17-15,4-9 17 16,0-6-13-16,0-26 6 16,0 21 14-16,0-21-27 0,0 0-152 15,0 0-223-15,0 0-276 16,0 0-56-16</inkml:trace>
  <inkml:trace contextRef="#ctx0" brushRef="#br0" timeOffset="165">0 328 1504 0,'26'-14'268'0,"1"3"18"16,3 2-20-16,5 0-93 16,3 3-85-16,0 0-32 0,8 0-61 15,-5-1-293-15,-2 3-442 16</inkml:trace>
</inkml:ink>
</file>

<file path=ppt/ink/ink26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3:41.650"/>
    </inkml:context>
    <inkml:brush xml:id="br0">
      <inkml:brushProperty name="width" value="0.1" units="cm"/>
      <inkml:brushProperty name="height" value="0.1" units="cm"/>
      <inkml:brushProperty name="color" value="#3165BB"/>
      <inkml:brushProperty name="fitToCurve" value="1"/>
    </inkml:brush>
  </inkml:definitions>
  <inkml:trace contextRef="#ctx0" brushRef="#br0">114 62 450 0,'0'0'81'0,"0"0"27"0,0 0-1 16,0 0 6-16,0 0 20 16,0 0 13-16,0 0-82 15,0 0 2-15,0 0-48 0,0 0 9 16,0 0 36-16,0 0-37 16,0 0-8-16,0-21-47 0,0 21 18 15,0 0 43-15,23-22-18 16,0 9-25-16,-23 13 47 15,23-6-6-15,-23 6 35 0,23 4 91 16,-23-4 1-16,11 26-30 16,-11 4-39-16,-8 0 19 15,-3 0-8-15,-4 4-6 16,-5 2 1-16,-2-4-42 0,-1 0-28 16,0-2-3-16,0-4-2 15,0-5-38-15,0-1-222 0,23-20-281 16,-26 17-235-16</inkml:trace>
</inkml:ink>
</file>

<file path=ppt/ink/ink26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3:42.806"/>
    </inkml:context>
    <inkml:brush xml:id="br0">
      <inkml:brushProperty name="width" value="0.1" units="cm"/>
      <inkml:brushProperty name="height" value="0.1" units="cm"/>
      <inkml:brushProperty name="color" value="#3165BB"/>
      <inkml:brushProperty name="fitToCurve" value="1"/>
    </inkml:brush>
  </inkml:definitions>
  <inkml:trace contextRef="#ctx0" brushRef="#br0">52 599 372 0,'0'0'46'0,"0"0"26"16,0 0-52-16,0 0-3 0,0 0-14 15,0 0 51-15,0 0 32 16,0 0-27-16,0 0 69 16,0 0 17-16,4 38 71 0,-8-2-9 15,-3 1 40-15,-1 5-78 16,0 1-50-16,-3 0-22 16,4 0-37-16,2-2-4 15,-2-3-6-15,7-4-30 0,0-6-32 16,0-28 26-16,4 30-14 15,-4-30-53-15,0 0-124 0,0 0-255 16,0 0-136-16</inkml:trace>
  <inkml:trace contextRef="#ctx0" brushRef="#br0" timeOffset="320">125 635 580 0,'0'0'159'0,"18"-28"63"0,-18 28-57 15,20-32 2-15,-1 11-6 16,-19 21-56-16,26-24 47 16,-3 12 7-16,0 3 7 0,-4 9-13 15,-19 0-17-15,27 13-44 16,-27-13-6-16,22 25 16 0,-7-1-8 15,-7-1-25 1,-4 1 15-16,-4-3 5 0,0-21-28 16,-19 30-22-16,0-4-34 0,-4-7-10 15,-4-2 5-15,1-4-20 16,-5-5-142-16,5-1-217 16,26-7-280-16,-35 0-105 15</inkml:trace>
  <inkml:trace contextRef="#ctx0" brushRef="#br0" timeOffset="676">486 588 737 0,'0'0'384'0,"0"0"65"15,0 0-64-15,15 21-97 0,-15-21-67 16,0 32-43-16,-4-4-32 16,-4-4-66-16,5-1-41 0,3-23-1 15,-12 28-14-15,12-28-5 16,-7 21-19-16,7-21 0 16,0 0 8-16,0 0 9 0,0 0 25 15,0 0-29-15,0 0-8 16,0 0 1-16,7-15 4 15,8-8-3-15,8-5-12 16,4-10 5-16,7-3 0 0,0 0 0 16,0 5-16-16,-7 8-115 15,-4 9-152-15,0 6-203 16,0 7-195-16,-8 8-7 0</inkml:trace>
  <inkml:trace contextRef="#ctx0" brushRef="#br0" timeOffset="1032">893 629 1081 0,'0'0'343'0,"0"0"-38"16,0 0 26-16,0 0-89 0,-27 17-94 15,27-17-45-15,-27 30-19 16,16-5-25-16,7-1-44 0,4-24 15 15,8 30-1-15,-8-30-18 16,26 25-9-16,-26-25 4 16,35 15 9-16,-13-15-24 0,-22 0 3 15,27-13 15-15,-27 13-13 16,19-27-14-16,-8-1 21 16,-3-2 5-16,-4-4-15 0,-4 2 18 15,0 2-6-15,-4 6-13 16,4 24 8-16,0 0 11 15,0 0-14-15,-34-6-1 0,7 10 1 16,1 9 10-16,3 4-5 16,0 0-89-16,23-17-184 0,-26 21-313 15,26-21-228-15</inkml:trace>
  <inkml:trace contextRef="#ctx0" brushRef="#br0" timeOffset="1600">1224 618 1377 0,'0'0'322'0,"7"-26"-48"0,-7 26-82 16,0 0-49-16,0 0-43 15,0 0-67-15,0 0-6 0,0 0-2 16,0 0-9 0,-30 11-38-16,30-11 22 0,-39 38 2 15,17-6 16-15,3-2-33 16,7-2 22-16,12-28 23 0,-3 32 31 16,3-32-12-16,3 32 12 15,-3-32-7-15,0 0-24 16,27 17-12-16,-27-17 6 0,34 3-19 15,-7-12-13-15,-27 9 18 16,30-24-3-16,-3-3-10 0,3-5-5 16,-3-5 20-16,0-8-2 15,7-10-17-15,4-13 13 16,3-14-13-16,1-12-5 16,4 0 15-16,0 6 10 0,-9 16-34 15,-10 18 21-15,-4 20 8 16,-23 34-6-16,0 0 32 0,-4 21-5 15,-11 18-29-15,-8 12 17 16,0 9 3-16,-3 4 13 16,-1 5 33-16,4-3-22 0,0-4 2 15,5-5 5-15,6-5-24 16,4-1-9-16,5-8 6 0,3-5-24 16,3-6 0-1,5-2 10-15,-8-30-33 0,12 28-204 16,-12-28-255-16,0 0-406 0</inkml:trace>
  <inkml:trace contextRef="#ctx0" brushRef="#br0" timeOffset="1904">2227 111 1756 0,'0'0'289'0,"-7"22"59"16,-8 8-5-16,-12 8-91 15,-8 11-70-15,-6 9-61 16,-5 2-35-16,4 4-19 0,4 2 4 16,4-2 2-16,11 0 0 15,12-2 6-15,7 5-7 0,19-5-27 16,12-5-27-16,3-3-6 15,8-3 0-15,4-6-12 16,0-9-11-16,0-3-132 0,-4-6-117 16,-4-7-177-16,-4-7-352 15,-3-12-243-15</inkml:trace>
  <inkml:trace contextRef="#ctx0" brushRef="#br0" timeOffset="2416">2463 669 1097 0,'4'-23'208'0,"-4"23"29"16,0 0-66-16,0 0 13 15,0 0-85-15,0 0-33 0,22-17-36 16,-22 17-4-16,31-16-1 16,-31 16-36-16,34-19 4 0,-7 0 10 15,-27 19 12-15,34-34-32 16,-7-2-38-16,-12-1 19 16,-4-7 33-16,-3-2-21 0,-16 3 27 15,1 7-1-15,-12 7 1 16,19 29 17-16,-39-26-17 0,9 17 1 15,0 11 26-15,3 9 19 16,27-11 14-16,-27 32 53 16,12 0 4-16,8 3-32 15,14 0-1-15,8 4 14 0,8-2-30 16,8 1-15-16,7 1 26 16,7-3-20-16,-6 0-5 15,-1-2-6-15,-8-2-5 0,0-2 15 16,-10 0 16-16,-9-2 11 15,-11-4-45-15,0-24-16 0,-27 30-6 16,-7-11-21-16,4-2-6 16,-8-5-18-16,3-3-103 15,5-5-180-15,30-4-264 0,-34-6-269 16</inkml:trace>
  <inkml:trace contextRef="#ctx0" brushRef="#br0" timeOffset="2665">2957 573 1656 0,'27'26'402'15,"-27"-26"24"-15,19 27-51 16,-4-3-92-16,-15-24-114 15,8 36-63-15,-5-6-47 0,-3-6-37 16,0-24-10-16,-3 30-15 16,3-30-64-16,-4 25-120 0,4-25-166 15,0 0-228-15,0 0-273 16</inkml:trace>
  <inkml:trace contextRef="#ctx0" brushRef="#br0" timeOffset="2829">3163 374 1542 0,'0'0'117'0,"0"-23"3"16,0 23-34-16,0 0-60 16,0 0-31-16,0 0-19 15,0 0-411-15,0 0-191 0</inkml:trace>
  <inkml:trace contextRef="#ctx0" brushRef="#br0" timeOffset="3264">3356 571 1113 0,'0'0'231'0,"35"-6"29"0,-13-1-40 15,-22 7-96-15,42-13-59 16,-11 7-30-16,-1-1-13 0,-3 3-18 16,0 4 1-16,-27 0 16 15,26 0 1-15,-26 0-53 0,27 0 26 16,-27 0 24-16,0 0-14 16,0 0-5-16,0 0-8 15,0 0 17-15,0 0 1 16,0 0 11-16,0 0-21 0,0 0 28 15,0 0 3-15,-23 34 17 16,-4-6 2-16,-7-5-5 16,0 1-1-16,4-3-47 0,-1-1 20 15,5-1 14-15,26-19 14 16,0 0-3-16,-27 26 27 0,27-26-7 16,0 0-16-16,0 0-41 15,30 25 6-15,-3-12 8 16,0-4-10-16,3-7-25 0,0 0 12 15,-3-2 12-15,0-2-107 16,-27 2-263-16,38-11-289 0,-8-2-55 16</inkml:trace>
  <inkml:trace contextRef="#ctx0" brushRef="#br0" timeOffset="3637">3896 609 1051 0,'0'0'326'0,"0"0"23"16,0 0-91-16,0 0-66 0,0 0-63 15,0 0-19-15,31-15-67 16,-31 15-14-16,30-6-5 16,-3 4-24-16,-27 2 8 15,34-7-12-15,-7-1 7 0,-27 8-7 16,30-15-6-16,-30 15 16 15,27-20-20-15,-27 20 1 16,0 0 13-16,0 0 0 0,-12-25 6 16,12 25-24-16,-42 0 24 15,5 7 21-15,-5 5-4 0,7 3 17 16,5 6 3-16,4 1 18 16,26-22-7-16,-23 32-15 0,15-4-9 15,8-28 12-15,4 32-36 16,-4-32 5-16,27 30-7 15,-27-30-18-15,30 23-98 16,-30-23-188-16,42 13-294 0,-16-13-100 16</inkml:trace>
  <inkml:trace contextRef="#ctx0" brushRef="#br0" timeOffset="3917">4220 17 1213 0,'0'0'309'0,"8"28"58"16,3 13-26-16,-4 8-64 16,5 10-45-16,3 10-82 0,-3 2 17 15,3-3-61-15,-4 1-11 16,-3-4 1-16,-8-2-20 0,-4-6-37 15,-4-1-7-15,-3-7-17 16,-8-2-15-16,-4-2 9 16,-3-5-9-16,-9-3-94 0,-3-5-162 15,-4-2-232-15,0-9-389 16</inkml:trace>
</inkml:ink>
</file>

<file path=ppt/ink/ink26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3:56.346"/>
    </inkml:context>
    <inkml:brush xml:id="br0">
      <inkml:brushProperty name="width" value="0.1" units="cm"/>
      <inkml:brushProperty name="height" value="0.1" units="cm"/>
      <inkml:brushProperty name="color" value="#3165BB"/>
      <inkml:brushProperty name="fitToCurve" value="1"/>
    </inkml:brush>
  </inkml:definitions>
  <inkml:trace contextRef="#ctx0" brushRef="#br0">217 0 636 0,'0'0'70'16,"0"0"33"-16,0 0 74 15,0 0-9-15,0 0 49 0,0 0-94 16,0 0-69-16,0 0-18 15,0 0-12-15,-34 19-11 16,34-19 0-16,0 0 38 0,0 0-2 16,0 0-24-16,0 0 1 15,0 0-33-15,0 0 3 0,0 0 4 16,0 0-4 0,0 0 36-16,37-15-26 0,-37 15-13 15,31-2 7-15,-31 2 121 16,0 0-8-16,0 0-2 0,0 37-37 15,-15-7-38-15,-8-3-27 16,-7-1 19-16,-5-5-23 16,1 3 13-16,0-5-18 0,3 1-223 15,5-3-258-15,3-5-131 16</inkml:trace>
</inkml:ink>
</file>

<file path=ppt/ink/ink26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3:56.898"/>
    </inkml:context>
    <inkml:brush xml:id="br0">
      <inkml:brushProperty name="width" value="0.1" units="cm"/>
      <inkml:brushProperty name="height" value="0.1" units="cm"/>
      <inkml:brushProperty name="color" value="#3165BB"/>
      <inkml:brushProperty name="fitToCurve" value="1"/>
    </inkml:brush>
  </inkml:definitions>
  <inkml:trace contextRef="#ctx0" brushRef="#br0">73 181 542 0,'0'0'237'0,"0"0"60"15,0 0-54-15,0 0-20 16,0 0-5-16,0 0-37 15,0 0-49-15,-34 19-21 0,34-19-17 16,-23 30-23-16,8-4 13 16,15-26-22-16,4 27-19 0,-4-27-11 15,23 28-32-15,3-13 6 16,5-6 8-16,-5-7-22 16,-3-2 8-16,-23 0 3 0,34-15 5 15,-7-4-20-15,-27 19 12 16,26-39 2-16,-10-2 6 15,-9 3-12-15,-3-2-13 16,-4 3 10-16,-11 5 1 0,-5 8 21 16,16 24-7-16,-38-10-22 15,-3 10 30-15,-1 6-16 16,11 9 7-16,31-15 13 0,-34 30-32 16,34-30 29-16,-19 36-34 15,19-36-182-15,0 33-314 0,0-33-177 16</inkml:trace>
  <inkml:trace contextRef="#ctx0" brushRef="#br0" timeOffset="467">431 75 1155 0,'0'0'141'0,"3"-30"66"16,-3 30 20-16,0 0-61 16,15-25-54-16,-15 25-88 15,27-15-2-15,-27 15-5 16,27-2 72-16,-27 2 50 0,26 19 23 16,-26-19-44-16,16 39-11 15,-12-3-28-15,-8-2-19 16,-4-2-35-16,0-2-14 0,-3-2-14 15,11-28 6-15,-12 30 5 16,12-30 3-16,0 0 5 0,0 0-19 16,0 0 3-16,0 0-15 15,0 0 5-15,0 0 0 16,0 0 10-16,20-39-15 0,6 3-13 16,1 2 19-1,-4 1 9-15,-1 8 2 0,-22 25-6 16,23-26-3-16,-23 26 12 15,0 0 12-15,23 0 27 0,-23 0 22 16,0 0-16-16,19 34-17 16,-11-1-33-16,-1-1 0 15,1-5 7-15,-5-3-7 0,-3-24-169 16,12 30-213-16,-12-30-293 16,0 0-97-16</inkml:trace>
  <inkml:trace contextRef="#ctx0" brushRef="#br0" timeOffset="847">967 98 1176 0,'0'0'246'0,"0"0"13"15,0 0-24-15,0 0-70 16,0 0-99-16,26 0-33 0,-3-3-33 15,-23 3 8-15,34-9 12 16,-7-3-14-16,-27 12-2 16,30-15-8-16,-30 15-9 15,27-24 3-15,-27 24 13 0,0 0 2 16,7-26 3-16,-7 26 0 16,0 0-8-16,-37 3 39 15,-1 6 36-15,-1 5 42 0,5 6 24 16,4 3-25-16,7 3-15 15,8 2 4-15,11-1-19 0,4-1-12 16,4 0-22-16,11-5-20 16,-15-21-24-16,30 28-8 15,-7-9-16-15,0-2 6 0,-23-17-100 16,0 0-148-16,31 9-219 16,-31-9-250-16</inkml:trace>
</inkml:ink>
</file>

<file path=ppt/ink/ink26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3:20.863"/>
    </inkml:context>
    <inkml:brush xml:id="br0">
      <inkml:brushProperty name="width" value="0.1" units="cm"/>
      <inkml:brushProperty name="height" value="0.1" units="cm"/>
      <inkml:brushProperty name="color" value="#3165BB"/>
      <inkml:brushProperty name="fitToCurve" value="1"/>
    </inkml:brush>
  </inkml:definitions>
  <inkml:trace contextRef="#ctx0" brushRef="#br0">1194 1367 1870 0,'0'0'215'16,"15"13"41"-16,20-10-45 0,-1-6-56 15,4-1-80-15,4-7-48 16,-1-1-162-16,2-8-311 0,2-7-349 16</inkml:trace>
  <inkml:trace contextRef="#ctx0" brushRef="#br0" timeOffset="40807">0 1887 596 0,'34'-11'99'0,"-34"11"60"0,35-6-47 16,-1-1-36-16,-34 7 9 16,34-4-4-16,-34 4 15 0,38-6-31 15,-12-3-16-15,-26 9-40 16,0 0 33-16,23-17 6 15,-23 17-25-15,0 0-16 0,16-28 16 16,-16 28-42 0,-4-27 47-16,4 27-13 0,-12-26 22 15,12 26-16-15,0 0-18 16,-30-19 1-16,30 19-32 0,-30-11 45 16,30 11-25-16,0 0-4 15,-31-2 30-15,31 2-28 16,0 0 36-16,0 0 37 0,0 0 14 15,0 30 32-15,8-5 0 16,11 3-10-16,0 0-28 0,0 2 29 16,0 0-22-16,0 0-13 15,-8-5 37-15,0-1-23 16,-3 0-3-16,-8-24-24 16,-8 25-5-16,8-25-21 15,0 0-7-15,-34 26-3 0,-4-13-12 16,4-5-117-16,0-3-168 15,34-5-234-15,-38 0-137 0</inkml:trace>
  <inkml:trace contextRef="#ctx0" brushRef="#br0" timeOffset="41126">525 1560 772 0,'0'0'246'15,"0"0"62"-15,22-11-48 16,-22 11 87-16,0 0-66 0,8 18-73 16,-16 5-27-16,-3 7-43 15,-7 4-7-15,-5 11-28 16,0 6-25-16,0 7-3 0,12 6-3 15,-1-4-8-15,8 2-29 16,8-4-10-16,8-3-7 16,-1-2-9-16,12-3 4 0,0-7-8 15,3-7-3-15,-3-6-96 16,3-7-146-16,-3-4-249 16,4-8-319-16</inkml:trace>
  <inkml:trace contextRef="#ctx0" brushRef="#br0" timeOffset="41639">829 1917 1167 0,'23'-22'213'0,"-23"22"-70"16,27-12-44-16,-27 12-63 0,37-13-31 15,-37 13 13-15,27-13-13 16,-27 13-5-16,30-15 29 16,-30 15-38-16,27-19 1 0,-27 19-4 15,19-24 23-15,-19 24-3 16,15-25-47-16,-11 5 21 15,-4 20 15-15,-4-21 9 0,4 21 2 16,0 0-30-16,-26-8-1 16,26 8 17-16,-23 6 73 0,23-6 62 15,-19 23 21-15,19-23-25 16,4 39 14-16,3-5 34 0,5 0-39 16,3-2-11-16,0 3-10 15,0-3-19-15,1 0 0 16,-5-5-24-16,-3 1-17 15,-8 0 39-15,0-4 14 0,-8-3-24 16,-7 1-34-16,-4-4-30 16,-4 2-6-16,-4-3 1 0,-7-4-2 15,0 0-8-15,0-3 0 16,3-3-48-16,1-1-147 0,3-2-200 16,4-4-260-16,-3 0-141 15</inkml:trace>
  <inkml:trace contextRef="#ctx0" brushRef="#br0" timeOffset="43815">1232 1981 1036 0,'0'0'351'0,"0"0"26"16,0 0-13-16,0 0-83 0,0 0-76 15,0 0-68 1,0 0-48-16,0 0 115 0,0 0-67 16,0 0-51-16,19 30-35 15,-11 0-23-15,-1-5-25 0,1 4 6 16,0-4-9-16,-5-2-86 15,-3-23-206-15,4 26-260 0,-4-26-251 16</inkml:trace>
  <inkml:trace contextRef="#ctx0" brushRef="#br0" timeOffset="43991">1399 1772 1217 0,'0'0'174'0,"0"0"-52"15,0 0-63-15,0 0-3 0,0 0-132 16,23-3-358-16</inkml:trace>
  <inkml:trace contextRef="#ctx0" brushRef="#br0" timeOffset="44366">1559 1928 1350 0,'0'0'401'16,"0"0"-48"-16,0 0-101 15,0 0-115-15,0 0-70 0,15-22-24 16,-15 22-32-16,31-11-4 15,-8 14 12-15,-4 1-19 0,7 2 3 16,-26-6 3-16,23 11-11 16,-23-11 15-16,0 0-2 15,0 0 15-15,7 26 12 16,-14-5-23-16,7-21 1 0,-27 28-27 16,-3-7 27-16,-1-4 5 15,5 0-18-15,-1-1 5 0,5-2-15 16,22-14 0-16,-27 17 29 15,27-17-29-15,-12 24 10 16,12-24 4-16,0 0-4 0,12 23 0 16,10-6-9-16,-2-8-52 15,10-2-114-15,0-6-232 0,1-2-220 16,-1-10-61-16</inkml:trace>
  <inkml:trace contextRef="#ctx0" brushRef="#br0" timeOffset="44715">1814 2026 879 0,'0'0'205'0,"0"0"107"0,0 0-88 16,0 0-82-16,30-11-60 16,1 7-40-16,-5 4-13 0,1 0-13 15,7 0 8-15,-11-2-24 16,7-2 4-16,-7-3-13 15,0-2 13-15,-23 9 4 16,16-17-4-16,-16 17 18 0,11-25 53 16,-11 25 23-16,-19-22-25 15,-4 8-1-15,-3 9-7 0,-9 7 15 16,4 7-2-16,5 4-12 16,3 4 36-16,4 4-8 15,4 3 3-15,7 2-15 0,8 1-29 16,4 1-9-16,8-2-28 15,6-3-12-15,2-2 12 0,-1-1-20 16,-1-6-150-16,-2-2-195 16,-16-12-275-16,34 0-111 15</inkml:trace>
  <inkml:trace contextRef="#ctx0" brushRef="#br0" timeOffset="44991">2415 1460 1119 0,'0'0'276'15,"19"-5"87"-15,-19 5 24 16,23 22-39-16,-8 9-63 0,-4 10-87 16,-3 11-48-16,-1 5 28 15,-7 10-28-15,0 1-21 16,-3 2 38-16,-5-1-21 0,-4-3-45 15,-6-2-37-15,-1-2-14 16,-4-9-25-16,-8-3-11 0,-3-5-7 16,0-7 0-16,-8-1-67 15,0-7-212-15,-4-7-170 0,-3-4-292 16,0-4-273-16</inkml:trace>
  <inkml:trace contextRef="#ctx0" brushRef="#br0" timeOffset="46127">2518 1143 666 0,'0'0'102'15,"0"0"-13"-15,0 0-17 16,0 0 202-16,0 0 19 0,22 15-50 16,5 11-7-16,-5 14 60 15,5 9-86-15,4 11-22 0,-5 11 3 16,5 10-39-16,-8 5-40 16,-4 8 15-16,-1 4-32 0,-6 0-10 15,-8 1-8-15,-4-1 9 0,-8-6-11 16,-7-2-20-16,-12-3-11 15,1-5-32-15,-12-5 2 16,-8-7 3-16,-7-8-2 0,0-6-18 16,-4-5 8-16,0-6 9 15,0-7-21-15,3-1-14 0,5-10-144 16,-1-3-170-16,9-7-281 16,-2-2-344-16</inkml:trace>
</inkml:ink>
</file>

<file path=ppt/ink/ink26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4:24.565"/>
    </inkml:context>
    <inkml:brush xml:id="br0">
      <inkml:brushProperty name="width" value="0.1" units="cm"/>
      <inkml:brushProperty name="height" value="0.1" units="cm"/>
      <inkml:brushProperty name="color" value="#ED1C24"/>
      <inkml:brushProperty name="fitToCurve" value="1"/>
    </inkml:brush>
  </inkml:definitions>
  <inkml:trace contextRef="#ctx0" brushRef="#br0">0 680 1842 0,'0'0'407'16,"45"8"-74"-16,-45-8-76 0,46 0-67 16,-46 0-71-16,45-8-38 15,-45 8-30-15,52-7-23 16,-52 7-15-16,51-22-4 0,-5 0-5 15,-46 22-4-15,45-29 0 16,-45 29 3-16,0 0 19 16,32-40 18-16,-32 40 2 15,0 0 7-15,0 0-20 0,0 0-7 16,0 0 4-16,-58 4 4 16,58-4-13-16,-52 33 3 0,52-33-27 15,-38 43 7-15,38-43 11 16,-13 44-21-16,13-44-125 15,0 0-136-15,0 0-191 0,0 0-227 16,64 22-53-16,-18-22 92 16</inkml:trace>
  <inkml:trace contextRef="#ctx0" brushRef="#br0" timeOffset="241">343 255 1958 0,'0'0'409'15,"-45"-8"-70"-15,45 8-109 16,0 0-50-16,0 0-23 16,0 0-8-16,0 0-1 0,0 0-30 15,0 0-54-15,0 0-28 16,45 4-18-16,-45-4 1 16,39-15 9-16,-39 15-1 15,0 0-11-15,32-47-19 0,-25 7-9 16,-14 0-20-16,-12 7-92 15,-14 4-86-15,-12 4-173 0,-7 10-251 16,-6 8-302-16</inkml:trace>
</inkml:ink>
</file>

<file path=ppt/ink/ink26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4:23.109"/>
    </inkml:context>
    <inkml:brush xml:id="br0">
      <inkml:brushProperty name="width" value="0.1" units="cm"/>
      <inkml:brushProperty name="height" value="0.1" units="cm"/>
      <inkml:brushProperty name="color" value="#ED1C24"/>
      <inkml:brushProperty name="fitToCurve" value="1"/>
    </inkml:brush>
  </inkml:definitions>
  <inkml:trace contextRef="#ctx0" brushRef="#br0">0 666 2019 0,'0'0'427'0,"0"0"-53"15,0 0-100-15,0 0-98 0,0 0-36 16,0 0-29-16,52-7-41 16,-52 7-21-16,51-29-12 15,-51 29-26-15,59-55-14 0,-14 1 17 16,0-5-20-16,1-2 3 15,-7-16-1-15,6-7-11 0,-6 4 19 16,-1 11-4-16,-12 15-10 16,-6 17 10-16,-20 37-17 0,0 0 12 15,0 0 11-15,0 0-12 16,6 55 6-16,-6-1 13 16,0 8-18-16,13-4 14 0,0-3-9 15,7 0 4-15,5-4 6 16,-25-51-15-16,52 61 13 0,-52-61-3 15,52 48-8-15,-52-48 14 16,45 18-6-16,-45-18-5 16,0 0 7-16,52-47-3 0,-19-12-19 15,-8-6 12-15,1-4 3 16,-6 3-7-16,-7 15 11 0,0 11-14 16,-13 40 12-16,0 0-6 15,0 0 68-15,0 0 46 16,6 48-8-16,14 13-13 0,-1 1 14 15,13 4-30-15,14 7-26 16,-1-4-15-16,7-4-26 0,6-3 3 16,7-7-139-16,-1-12-149 15,-5-13-67-15,5-5-108 16,-5-3-270-16,5-15-117 0,8-7 113 16</inkml:trace>
  <inkml:trace contextRef="#ctx0" brushRef="#br0" timeOffset="385">2181 419 2147 0,'0'0'334'16,"13"-51"-57"-16,-13 11-42 15,0 40-72-15,-26-37-41 0,26 37-40 16,-45-21-43-16,-7 13-20 16,1 12-1-16,-1 10-10 15,0 8-5-15,52-22 9 0,-52 51-8 16,26-7 3-16,26-44 7 15,-13 62-14-15,20-8 4 0,-7-54 5 16,39 59-9-16,-39-59 8 16,64 43 4-16,-5-21-21 0,-14-18 16 15,0-15 4-15,1-11-20 16,-46 22 9-16,51-51 3 16,-12 0-9-16,-6 0-2 0,-14-3 12 15,-6 10-4-15,0 7 70 16,-13 37-18-16,0 0-19 0,0 0-22 15,0 0 40-15,0 0 4 16,32 62 5-16,-6 0-20 16,7 11-29-16,12 0-6 0,7 0 1 15,6-8-71-15,-6 1-157 16,-1-15-135-16,-51-51-257 0,65 54-288 16,-13-28 33-16</inkml:trace>
  <inkml:trace contextRef="#ctx0" brushRef="#br0" timeOffset="705">3185 499 1877 0,'26'-40'338'0,"-26"40"3"16,0 0-86-16,0 0-85 16,0 0-58-16,0 0-50 15,0 0-33-15,-59-29-2 0,14 14-22 16,6 4-1-16,39 11 13 15,-32-18-21-15,32 18-7 16,0 0 14-16,0 0-6 0,0 0-13 16,0 0 18-16,0 0-2 15,0 0-8-15,45-15 8 0,0 23 5 16,7 24-5-16,6 8 23 16,7 11-5-16,32 4-18 0,0 0 11 15,7 3-9-15,-7-4-8 16,0-10 6-16,-6-7-88 15,-26-8-156-15,-1-15-156 0,-64-14-195 16,46-11-51-16,-46 11 126 16</inkml:trace>
  <inkml:trace contextRef="#ctx0" brushRef="#br0" timeOffset="849">3806 415 1971 0,'-45'-7'438'0,"-7"14"-70"16,7 15-88-16,-7 7-89 0,7 7-93 15,-7 4-49-15,7 4-7 16,-1 3-26-16,1 1-16 16,-7-8-248-16,-6 0-431 0,-13-4-517 15</inkml:trace>
</inkml:ink>
</file>

<file path=ppt/ink/ink2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9:50.614"/>
    </inkml:context>
    <inkml:brush xml:id="br0">
      <inkml:brushProperty name="width" value="0.1" units="cm"/>
      <inkml:brushProperty name="height" value="0.1" units="cm"/>
      <inkml:brushProperty name="color" value="#3165BB"/>
      <inkml:brushProperty name="fitToCurve" value="1"/>
    </inkml:brush>
  </inkml:definitions>
  <inkml:trace contextRef="#ctx0" brushRef="#br0">751 823 907 0,'0'0'185'0,"0"0"101"15,0 0-17-15,0 0-27 16,0 0-127-16,0 0-40 15,-39-26-48-15,0 12-3 16,-6 10 6-16,-1 4-27 0,-6 4 15 16,-6 7-9-16,6 7-18 15,1-4 14-15,5 5-12 16,1 6 16-16,13 8 21 0,6 7 6 16,6 7 41-16,14 4 2 15,-1 7 7-15,7 1-16 0,0 2-14 16,7 9 41-16,-1 6-19 15,-6-3-42-15,7 3-4 16,-7-3-19-16,0-11-1 0,0-7 0 16,-7-15-12-1,7-8-17-15,0-32-26 0,0 0-126 16,0 0-235-16,0 0-210 16,0 0 0-16</inkml:trace>
  <inkml:trace contextRef="#ctx0" brushRef="#br0" timeOffset="205">213 1227 1120 0,'0'0'286'16,"0"0"64"-16,0 0-14 15,7-29-75-15,-7 29-20 16,39-15-82-16,12 4-83 0,8 4-30 15,12-4-22-15,6 0-16 16,-12 4-249-16,-13 0-241 0,0-8-345 16</inkml:trace>
  <inkml:trace contextRef="#ctx0" brushRef="#br0" timeOffset="1051">479 0 1008 0,'0'0'234'0,"0"0"8"16,0 0-6-16,0 0-10 15,0 0-41-15,0 0-50 16,0 0-22-16,0 0 5 0,0 0 26 15,0 40-52-15,-20 8-23 16,-12 6-14-16,-13 8 1 0,-7 11-27 16,0-4-11-16,-6 4-4 15,-7-11-4-15,13-11-5 16,7-4-16-16,13-14 11 0,32-33 11 16,-26 29-11-16,26-29 24 15,0 0-8-15,0 0-13 16,0 0 11-16,51-22-8 15,1-11-6-15,0-7 5 0,6-11-5 16,-12-3 6-16,5-1-6 16,1-3 7-16,-13 7 0 15,-7 4-7-15,-6 3 5 0,-6 4-5 16,-1 3 2-16,-19 37 8 16,13-40-19-16,-13 40 19 0,0 0-7 15,13-32-16-15,-13 32 23 16,0 0-16-16,0 0 16 15,0 0-25-15,0 0 10 16,0 0 5-16,0 0-3 0,0 0 26 16,0 0 3-16,32 25 37 15,-6 8 14-15,0 3-8 16,0 4 22-16,6 4 9 0,1 3-8 16,6 4 3-16,6 4-40 15,0-4-1-15,-6 0-19 0,0-8-6 16,-7-6 3-16,-32-37-23 15,39 40 2-15,-39-40-1 16,0 0-13-16,0 0 13 0,0 0-4 16,32 29-6-16,-32-29 8 15,0 0-8-15,0 0 9 16,0 0-13-16,0 0 6 16,0 0 4-16,0 0-16 0,0 0 15 15,0 0-36-15,0 0-120 16,0 0-106-16,0 0-175 0,0 0-289 15,0 0-301-15</inkml:trace>
</inkml:ink>
</file>

<file path=ppt/ink/ink27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4:21.657"/>
    </inkml:context>
    <inkml:brush xml:id="br0">
      <inkml:brushProperty name="width" value="0.1" units="cm"/>
      <inkml:brushProperty name="height" value="0.1" units="cm"/>
      <inkml:brushProperty name="color" value="#ED1C24"/>
      <inkml:brushProperty name="fitToCurve" value="1"/>
    </inkml:brush>
  </inkml:definitions>
  <inkml:trace contextRef="#ctx0" brushRef="#br0">1592 939 820 0,'0'0'367'15,"0"0"-10"-15,0 0-75 16,0 0-54-16,0 0-17 16,0 0-29-16,0 0-66 0,0 0-64 15,0 0-9-15,0 0-33 16,0 0 3-16,0-29-10 0,0 29-30 16,13-40 7-16,7 11 26 15,-20 29-12-15,52-29-1 0,-14 11-4 16,-5 7 11-16,-33 11-7 0,39 0-5 15,-39 0 4-15,32 18 15 16,-32-18 4-16,0 36-2 0,0-3-4 16,0-4 11-16,0-29-13 15,-26 29 5-15,26-29 11 16,-52 26-9-16,13-12-5 0,-6-6-5 16,-7-5 7-16,7-6 0 15,-7-1 1-15,13 0-1 0,7-14-7 16,0-4 0-16,12-7-20 15,1-4 13-15,19 1-10 0,0-1 11 16,0 7 6-16,0 26-3 16,0 0 3-16,0-25 0 0,0 25 3 15,0 0-10-15,0 0-5 16,0 0 9-16,0 29-3 0,-13 0 6 16,13 4 22-16,-13-4-8 15,13-29 3-15,-6 36-10 16,6-36 4-16,-13 30 13 0,13-30 3 15,0 0 4-15,0 0 10 16,0 0-16-16,-39 18-18 0,39-18-7 16,-39-8 0-16,39 8 0 15,-32-32 4-15,6-5 7 0,13-14-11 16,0 0 2-16,6-7-10 16,7 0-1-16,0 7 9 0,0 7-3 15,0 12-3-15,0 10 11 16,0 22-22-16,0 0 34 0,0 0-24 15,-26 40 49-15,0 7-6 16,26 4 3-16,-6 4-26 16,6-1-1-16,6-3-1 0,-6 0-3 15,0-4 0-15,0-7-16 16,13-10 23-16,-13-30-18 0,0 0 16 16,0 0-13-16,0 0 7 15,0 0-7-15,0 0 12 0,-32-8-18 16,32 8 15-16,-32-32-17 15,-1 6 8-15,33 26-6 0,0 0 10 16,-32-29-1-16,-20 25 78 16,7 15 61-16,-20 18 4 15,-13 19 5-15,-12 3-42 0,6 7-24 16,0-4-49-16,6 8-11 16,0-7-3-16,7 0-16 0,6-12-3 15,13-6-157-15,1-8-148 16,5-15-238-16,46-14-352 0,-45 0-70 15</inkml:trace>
  <inkml:trace contextRef="#ctx0" brushRef="#br0" timeOffset="166">1715 0 1368 0,'33'0'22'0,"-33"0"11"16,0 0-20-16,0 0 13 16,39 48-216-16,-20-8-282 0</inkml:trace>
  <inkml:trace contextRef="#ctx0" brushRef="#br0" timeOffset="350">647 1620 1625 0,'85'3'257'0,"12"-6"-21"16,0-12-78-16,6 1-88 0,1-12-30 16,-1-10-203-16,1-12-373 15,-20-13-205-15</inkml:trace>
  <inkml:trace contextRef="#ctx0" brushRef="#br0" timeOffset="534">518 226 1930 0,'91'-7'361'16,"19"7"-72"-16,0 3-92 0,6 5-114 15,1-1-35-15,-20 4-94 16,-20 3-300-16,-18 1-379 0,-59-15-132 16</inkml:trace>
</inkml:ink>
</file>

<file path=ppt/ink/ink27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8:59.960"/>
    </inkml:context>
    <inkml:brush xml:id="br0">
      <inkml:brushProperty name="width" value="0.1" units="cm"/>
      <inkml:brushProperty name="height" value="0.1" units="cm"/>
      <inkml:brushProperty name="color" value="#3165BB"/>
      <inkml:brushProperty name="fitToCurve" value="1"/>
    </inkml:brush>
  </inkml:definitions>
  <inkml:trace contextRef="#ctx0" brushRef="#br0">0 0 1922 0,'15'21'363'0,"12"-7"-42"16,9-5-76-16,11-6-111 0,10-3-69 15,6-3-30-15,4-2-21 16,1-2-5-16,-10 2 0 0,-7-1-73 15,-14 6-86-15,-6-3-60 16,-31 3-54-16,26 3-8 0,-26-3 23 16,0 0-83-16,-21 34 119 15,-5-4 138-15,-11-3 18 16,-4 2 25-16,0-6 38 16,-7 0 34-16,12-5 59 0,0-3 96 15,15-1-25-15,21-14-50 16,0 0-8-16,0 0 119 0,0 0-22 15,5 21-61-15,21-7-85 16,16-8-25-16,-1-3-12 0,11-6-59 16,11 1-298-16,-1-7-338 15,1-3-124-15</inkml:trace>
</inkml:ink>
</file>

<file path=ppt/ink/ink27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9:01.643"/>
    </inkml:context>
    <inkml:brush xml:id="br0">
      <inkml:brushProperty name="width" value="0.1" units="cm"/>
      <inkml:brushProperty name="height" value="0.1" units="cm"/>
      <inkml:brushProperty name="color" value="#3165BB"/>
      <inkml:brushProperty name="fitToCurve" value="1"/>
    </inkml:brush>
  </inkml:definitions>
  <inkml:trace contextRef="#ctx0" brushRef="#br0">240 504 981 0,'-16'-33'146'0,"16"33"85"0,-16-32 26 16,16 32-9-16,-10-26-70 15,10 26-1-15,-5-24-38 16,5 24-13-16,0 0-37 0,0 0-25 15,0 0-3-15,0 0-42 16,0 0 15-16,-37 45 27 16,1 13-21-16,4 10-14 0,1 5 12 15,5 6-25-15,11 0-16 16,-1-3-3-16,16-3 14 0,0-8-13 16,10-10-74-16,7-5-206 15,-2-12-254-15,0-9-110 0,1-14 34 16</inkml:trace>
  <inkml:trace contextRef="#ctx0" brushRef="#br0" timeOffset="178">63 779 1718 0,'0'0'53'0,"0"0"128"16,0 0 37-16,0 0-87 0,0 0-49 15,42 6-28-15,-1-4-63 16,6-2-256-16,5 0-280 0,0 0-70 16</inkml:trace>
  <inkml:trace contextRef="#ctx0" brushRef="#br0" timeOffset="381">599 794 1737 0,'0'0'212'16,"0"0"78"-16,0 0-10 15,0 0-62-15,5 23-87 0,1 9-71 16,-6 4-35-16,-6 7-1 16,6 1-11-16,-10 3-74 15,5-3-168-15,-1-6-202 0,1-9-178 16,5-29-42-16</inkml:trace>
  <inkml:trace contextRef="#ctx0" brushRef="#br0" timeOffset="553">750 396 2230 0,'0'0'210'0,"-11"-30"-50"16,11 30-80-16,0 0-37 15,0 0-20-15,0 0-15 16,0 0-112-16,0 0-330 0,0 0-226 16,0 0-41-16</inkml:trace>
  <inkml:trace contextRef="#ctx0" brushRef="#br0" timeOffset="796">1046 47 1635 0,'0'0'277'0,"0"0"1"0,6 44-33 16,-1 3-26-1,-10 9-42-15,-1 2-22 0,2 6-61 16,-7 7-55-16,1 4-14 16,-11 11-9-16,0-1-10 0,-5-4-6 15,5-1-3-15,5-7 7 16,6-9-14-16,0-5-27 0,10-15-62 15,10-7-93-15,-10-37-166 16,37 18-196-16,-6-18-80 0,5-18 25 16</inkml:trace>
  <inkml:trace contextRef="#ctx0" brushRef="#br0" timeOffset="1193">1484 0 1488 0,'0'0'314'0,"15"32"-2"16,-9 16 7-16,-6 7-53 0,-11 18-50 15,1 9-52-15,-5 6-26 16,-6 5-47-16,5 4-34 0,-5-3-35 16,1-1-12-16,-1-4 4 15,0-8-3-15,5-5-11 0,-5-8-57 16,6-16 57-16,-1-11-270 15,6-11-16-15,10-30-108 16,0 0-112-16,0 0 24 0,-27-18 89 16,12-8 93-16,9-18 109 15,6-12 49-15,0-17 56 0,0-3 69 16,-4 5 117-16,-2 5 116 16,1 7 83-16,0 9 57 0,5 12 26 15,0 38-38-15,-10-32-90 16,10 32-52-16,0 0-70 0,0 0-27 15,15-30 27-15,-15 30-53 16,42-14-36-16,5 5-34 0,-1 3-42 16,2 1-228-16,-2-2-352 15,7-1-214-15</inkml:trace>
</inkml:ink>
</file>

<file path=ppt/ink/ink27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9:00.392"/>
    </inkml:context>
    <inkml:brush xml:id="br0">
      <inkml:brushProperty name="width" value="0.1" units="cm"/>
      <inkml:brushProperty name="height" value="0.1" units="cm"/>
      <inkml:brushProperty name="color" value="#3165BB"/>
      <inkml:brushProperty name="fitToCurve" value="1"/>
    </inkml:brush>
  </inkml:definitions>
  <inkml:trace contextRef="#ctx0" brushRef="#br0">52 1121 839 0,'0'0'176'15,"0"0"-16"-15,-31-5 148 0,31 5 31 16,-16 25-111-16,11 5-86 16,10-1-27-16,5 3-35 15,6-2-10-15,10-1-4 0,0-6-24 16,5-5-26-16,1-6 11 16,-1-4-27-16,0-8-5 15,1-6 15-15,-7-5 9 0,1-10-26 16,-10-11-13-16,0-6-11 15,-11-8 12-15,-5-11-6 0,-5-4 21 16,-11 0 9-16,0 8 8 16,1 10 13-16,0 16-7 0,15 27-9 15,-42 2 0-15,5 23-5 16,6 9-2-16,0 13 6 16,10 3-24-16,5 0-165 15,5-1-196-15,11-8-227 0,11-12-57 16</inkml:trace>
  <inkml:trace contextRef="#ctx0" brushRef="#br0" timeOffset="307">713 864 1557 0,'0'0'187'15,"0"0"13"-15,26 43 18 0,-5 5-26 16,-6 4-39-16,6 1-27 16,0 3-46-16,0-7-33 0,0-2-16 15,-6-9-31-15,-4-8 10 16,5-10-6-16,-16-20 84 0,0 0 57 16,0 0 8-16,0 0-61 15,0 0-40-15,15-27-20 0,1-19-13 16,-1-16-11-16,6-11-14 15,0-6-8-15,5 0-30 16,0 2-71-16,5 19-131 16,-4 9-312-16,-2 10-366 0</inkml:trace>
  <inkml:trace contextRef="#ctx0" brushRef="#br0" timeOffset="888">1442 814 232 0,'-21'-27'116'15,"21"27"57"-15,-15-29 44 0,15 29-46 16,0 0 8-16,0 0-26 16,0 0 61-16,-16-26-12 15,16 26 10-15,0 0-3 0,0 0-25 16,0 0-41-16,0 0-71 16,0 0-43-16,-26-12-5 15,26 12-24-15,-36 32 4 0,9 9-11 16,2 12 7-16,4 3 4 15,5 2-4-15,11 1 18 16,5-3-26-16,5-10 32 0,5-5-3 16,11-9 26-16,6-11 0 15,4-15-25-15,5-12 6 0,6-15-25 16,-1-11 2-16,1-9 14 16,0-12-19-16,-1-11-12 0,1-9 17 15,-6-12 5-15,-4-15-20 16,-6-8 10-16,-6-14-15 0,1-1 11 15,-5 3 7-15,0 17-8 16,-11 24 15-16,5 20-10 16,-10 27-14-16,0 32 21 0,0 0-4 15,-15 68 19-15,-6 14-9 16,5 11 12-16,0 7-5 16,1 2-11-16,10 1 1 0,5-4-22 15,5-5 4-15,5-7-199 16,6-8-392-16,10-8-249 0</inkml:trace>
</inkml:ink>
</file>

<file path=ppt/ink/ink27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8:58.072"/>
    </inkml:context>
    <inkml:brush xml:id="br0">
      <inkml:brushProperty name="width" value="0.1" units="cm"/>
      <inkml:brushProperty name="height" value="0.1" units="cm"/>
      <inkml:brushProperty name="color" value="#3165BB"/>
      <inkml:brushProperty name="fitToCurve" value="1"/>
    </inkml:brush>
  </inkml:definitions>
  <inkml:trace contextRef="#ctx0" brushRef="#br0">442 120 513 0,'0'0'139'15,"0"0"10"-15,0 0-5 16,0 0-5-16,-16-27-14 15,16 27-19-15,0 0 2 0,0 0 3 16,0 0 13-16,0 0-5 16,-10-29-10-16,10 29-49 0,0 0-11 15,0 0-28-15,-27-29 20 16,27 29-6-16,-41-21-8 16,10 9-21-16,-5 10 6 0,-1 8 1 15,1 2 3-15,4 10-31 16,1 11 9-16,-1 9 48 15,2 15 33-15,-2 8 2 16,12 3-25-16,3 7-39 0,7-10-3 16,5-2 8-16,10-9 10 15,5-7 4-15,7-7-6 16,3-10 2-16,12-11-31 0,-2-6 10 16,2-9-7-16,-1-12 2 15,-5-5 2-15,0-7 10 0,-10-9-3 16,0-10-14-16,-6-13 8 15,-5-5 5-15,1-6-3 0,-6 2 4 16,0 7-14 0,5 13-3-16,-5 17-9 0,0 28 23 15,0 0 35-15,0 0 12 16,10 28-26-16,0 19 12 0,1 17-39 16,-1 16 22-16,6 13 24 15,0 10-5-15,-1 3-24 16,0-4 1-16,-4-2-8 0,-6-1 24 15,-10-5-14-15,0-7-4 16,-6-8 7-16,-9-11 8 0,-1-13-14 16,-5-8-9-16,-1-12 29 15,2-11 22-15,-7-10-19 0,7-11-6 16,-1-15-23 0,-1-17-8-16,1-15 0 0,6-14-11 15,9-6 6-15,6-7 2 16,5 4-11-16,5 5 13 0,6 7-13 15,9 8 3-15,12 0-51 16,-1 9-102-16,5 3-182 0,1 9-240 16,-1 8-151-16</inkml:trace>
  <inkml:trace contextRef="#ctx0" brushRef="#br0" timeOffset="647">707 1209 1308 0,'0'0'358'0,"-21"6"-38"16,21-6-105-16,0 0-92 15,0 0-57-15,-15-33-33 0,20 10-11 16,-5 23-20-16,26-27-8 15,6 10 1-15,-7 8 9 0,7 3-10 16,-11 6 29-16,4 12 11 16,-25-12 1-16,27 29-4 15,-12 0-2-15,-4 1-3 16,-11 2-13-16,0-3-7 0,-6 1-3 16,1-4-19-16,5-26 13 15,0 0 7-15,0 0 12 0,0 0 1 16,0 0 2-16,0 0-16 15,0 0 1-15,0 0-4 0,-10-38 0 16,10-3-13-16,10-3 6 16,1 3 13-16,-1 6-30 15,0 8 18-15,6 7 3 0,-16 20-2 16,0 0 5-16,26 3 11 16,0 9 3-16,-26-12 10 15,21 38-16-15,0-3 1 0,-11-6-14 16,6-2-8-16,-16-27 19 15,10 23-6-15,-10-23 12 16,0 0-1-16,0 0-2 0,0 0-4 16,0 0 2-16,0 0-1 15,21-27-11-15,-6-7 5 0,1-11 6 16,0 4-6-16,0 6-3 16,-6 6-13-16,1 11 5 0,-11 18-4 15,0 0 67-15,20-8 19 16,-20 8-11-16,16 17-16 15,-1 4-9-15,1-1-15 16,-5 7-4-16,-1-4-14 0,1 0 4 16,-11-23-13-16,9 27-142 15,-9-27-259-15,0 0-287 0,16 29-96 16</inkml:trace>
  <inkml:trace contextRef="#ctx0" brushRef="#br0" timeOffset="853">1515 975 2174 0,'0'0'371'0,"0"0"-102"16,4 23-103-16,2 6-72 15,-6 3-52-15,0 4-19 0,0-4-18 16,0-3-63-16,5-6-160 15,-5-23-207-15,0 27-212 0,0-27-71 16</inkml:trace>
  <inkml:trace contextRef="#ctx0" brushRef="#br0" timeOffset="1037">1576 609 1868 0,'0'-27'285'0,"0"27"-15"16,0 0-105-16,0 0-91 16,0 0-41-16,0 0-17 0,0 0-38 15,0 0-219-15,0 0-222 16,32 20-107-16,-6 13 17 16</inkml:trace>
  <inkml:trace contextRef="#ctx0" brushRef="#br0" timeOffset="1395">1738 980 1159 0,'26'-14'339'0,"-5"-9"45"0,-11-1-40 16,-10 24-33-16,21-26-89 16,-21 26-99-16,21-21-48 0,-21 21-29 15,36-9-14-15,-9 12-3 16,-6 6-4-16,-21-9-7 0,25 32-1 15,-9 0-5-15,-6 4 3 16,-4-7-15-16,-1 0 3 0,0-6-3 16,-5-23-11-16,0 0 2 15,0 21 9-15,0-21-17 16,0 0 1-16,0 0 8 16,11-27 11-16,-1-5-3 0,5-3 8 15,1 3-16-15,0 6 8 16,-16 26 5-16,15-23 0 0,-15 23 16 15,0 0 9-15,0 0-7 16,27 17-6-16,-12 7-4 0,1 8-13 16,-1-3-20-16,1 3-154 15,-16-32-312-15,16 32-415 16</inkml:trace>
</inkml:ink>
</file>

<file path=ppt/ink/ink27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9:03.528"/>
    </inkml:context>
    <inkml:brush xml:id="br0">
      <inkml:brushProperty name="width" value="0.1" units="cm"/>
      <inkml:brushProperty name="height" value="0.1" units="cm"/>
      <inkml:brushProperty name="color" value="#3165BB"/>
      <inkml:brushProperty name="fitToCurve" value="1"/>
    </inkml:brush>
  </inkml:definitions>
  <inkml:trace contextRef="#ctx0" brushRef="#br0">12 235 1101 0,'0'0'317'0,"0"0"17"0,0 0-75 16,0 0-126-16,0 0-65 15,-10-30-32-15,5 1-27 0,10-3-4 16,11 0-5-16,5-4-4 16,4 11 12-16,7 1-26 0,-7 7 2 15,7 8 6 1,-1 9 10-16,-5 14 41 0,0 13 39 16,-10 16 27-16,-6 13-7 15,-4 8-2-15,-12 4-8 0,-9 2-30 16,-1 0 2-16,-10-5-13 15,0-4-15-15,-5-6-24 0,10-5 7 16,0-11-17-16,5-7 2 16,11-6 5-16,5 0 36 0,11-5-2 15,10-6-15-15,10-1-13 16,10-8 5-16,6-3-22 0,11-9 19 16,-6 0-60-16,-1 0-111 15,2-5-161-15,-7-4-247 0,2 0-130 16</inkml:trace>
</inkml:ink>
</file>

<file path=ppt/ink/ink27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9:03.851"/>
    </inkml:context>
    <inkml:brush xml:id="br0">
      <inkml:brushProperty name="width" value="0.1" units="cm"/>
      <inkml:brushProperty name="height" value="0.1" units="cm"/>
      <inkml:brushProperty name="color" value="#3165BB"/>
      <inkml:brushProperty name="fitToCurve" value="1"/>
    </inkml:brush>
  </inkml:definitions>
  <inkml:trace contextRef="#ctx0" brushRef="#br0">238 27 1203 0,'0'0'213'0,"27"-27"-4"15,-27 27-26-15,0 0 53 16,0 0 65-16,15 35-57 0,-20 21-77 16,-11 17-70-16,-15 24-44 0,-1 6-13 15,-9 16 21-15,4 4-16 16,1 6 17-16,0-3-29 0,9-3-11 15,12-6 24-15,9-9-16 16,12-3-19-16,4-14 7 0,6-9-15 16,10-12-14-16,0-8-32 15,5-12-143-15,-5-9-213 16,1-12-273-16,-6-11-120 0</inkml:trace>
  <inkml:trace contextRef="#ctx0" brushRef="#br0" timeOffset="1400">910 480 839 0,'0'0'274'16,"0"0"-103"-16,0 0-40 0,0 0-19 16,0-23-42-16,0 23 3 15,-21-27-46-15,21 27 35 16,-26-25-9-16,26 25 25 0,-21-25 44 16,21 25-24-16,-26-11-26 15,26 11-28-15,0 0-11 0,-31 32-33 16,0 13 29-16,-1 10 10 15,1 15 11-15,5 6 23 16,0 7-2-16,6-2-25 0,-1 1 19 16,5-3-11-16,6-3-29 15,-1-5-9-15,1-13-12 0,4-5 12 16,2-10-35-16,4-13-78 16,0-30-159-16,0 27-225 0,0-27-193 15</inkml:trace>
  <inkml:trace contextRef="#ctx0" brushRef="#br0" timeOffset="1586">602 902 1495 0,'0'0'123'0,"0"0"177"0,27-20-30 16,9 5-57-16,0 6-102 15,17-3-55-15,4 3-26 0,10-5-156 16,2 5-375-16,3-2-256 0</inkml:trace>
</inkml:ink>
</file>

<file path=ppt/ink/ink27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9:06.260"/>
    </inkml:context>
    <inkml:brush xml:id="br0">
      <inkml:brushProperty name="width" value="0.1" units="cm"/>
      <inkml:brushProperty name="height" value="0.1" units="cm"/>
      <inkml:brushProperty name="color" value="#3165BB"/>
      <inkml:brushProperty name="fitToCurve" value="1"/>
    </inkml:brush>
  </inkml:definitions>
  <inkml:trace contextRef="#ctx0" brushRef="#br0">140 18 530 0,'0'0'123'15,"0"0"76"-15,0 0 10 16,0 0-20-16,0 0-2 0,0 0-37 16,0 0-50-16,0 0-24 15,0 0-56-15,0 0 48 0,0 0-16 16,0 0-29-16,0 0 21 16,0 0-39-16,0 0 28 0,0 0-57 15,0 0 34-15,0 0-24 16,0 0 1-16,0 0 22 0,31-18 69 15,-10 15 119 1,0 17 8-16,-10 19-27 0,-6 11-30 16,0 11-17-16,-10 7-28 15,-11 2 2-15,1 3-24 0,-6-2-47 16,0-7-4-16,-5-2-27 16,0-6-31-16,-6-6-235 0,-4-3-399 15,0-6-351-15</inkml:trace>
</inkml:ink>
</file>

<file path=ppt/ink/ink27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9:09.760"/>
    </inkml:context>
    <inkml:brush xml:id="br0">
      <inkml:brushProperty name="width" value="0.1" units="cm"/>
      <inkml:brushProperty name="height" value="0.1" units="cm"/>
      <inkml:brushProperty name="color" value="#3165BB"/>
      <inkml:brushProperty name="fitToCurve" value="1"/>
    </inkml:brush>
  </inkml:definitions>
  <inkml:trace contextRef="#ctx0" brushRef="#br0">0 280 449 0,'0'0'65'0,"0"0"36"16,0 0-24-16,40-30 11 0,-3 10-38 15,3 4 1-15,0-1 23 16,5-1 12-16,5 2-42 16,4 1 29-16,4 1-25 0,14 0 51 15,0 0-48-15,14-2-32 16,-1 4 23-16,1-1-27 15,0 3-26-15,-1-3 14 0,-8 3-7 16,4 2 11-16,0 3-29 16,-5 1 34-16,1-2-9 15,-1 4-11-15,1 2 15 16,-5 0-7-16,0-3-6 0,0 3 11 16,-5-3 6-16,1 3 9 15,-1 0-48-15,1-2 34 0,-5 0-17 16,5 2 20-16,-5-3 7 15,4 3-26-15,1 0-6 16,-5 0 8-16,0 0 22 0,0 0-12 16,-9 3 7-16,5-3-2 15,-6 4-7-15,1-1-11 16,-4-3 11-16,-1 0 22 0,-4 3-19 16,1-3-3-16,3 2-15 15,-4-2 4-15,0 3 11 16,0-3 14-16,0 0-26 15,0 0-1-15,0 0 24 0,-4 3 6 16,3-3-43-16,-3 2 41 16,4 0-27-16,-4 1 23 15,3-1-45-15,-2 1 94 0,-2-3-60 16,0 2 15-16,1-2-60 16,-5 3 30-16,0 0 23 0,-36-3 33 15,54 7-28-15,-14-4-30 16,-3-1-19-16,-37-2 7 15,44 8 56-15,-8-3-2 16,-36-5-5-16,36 7-43 0,-36-7 19 16,0 0-8-16,0 0 45 15,37 5-8-15,-37-5-11 16,0 0-38-16,0 0 64 0,0 0-64 16,0 0-111-16,0 0-137 15,0 0-143-15</inkml:trace>
</inkml:ink>
</file>

<file path=ppt/ink/ink27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9:12.375"/>
    </inkml:context>
    <inkml:brush xml:id="br0">
      <inkml:brushProperty name="width" value="0.1" units="cm"/>
      <inkml:brushProperty name="height" value="0.1" units="cm"/>
      <inkml:brushProperty name="color" value="#ED1C24"/>
      <inkml:brushProperty name="fitToCurve" value="1"/>
    </inkml:brush>
  </inkml:definitions>
  <inkml:trace contextRef="#ctx0" brushRef="#br0">116 106 579 0,'0'0'184'0,"0"0"29"15,0 0 33-15,0 0-31 0,0 0-19 16,0 0 4-16,0 0-21 15,0 0-40-15,0 0-54 0,0 0-34 16,0 0-34 0,0 0 24-16,0 0 96 0,0 0-34 15,0 0-37-15,0 0-19 16,23 21-1-16,4-1 5 0,-5 0 2 16,10 6-6-16,-5 4-12 15,4 0-9-15,1 6-4 16,-1-4-15-16,-3 1-10 0,-6 0 10 15,1-3 2-15,-10-4-9 16,-13-26 7-16,13 31 5 0,-13-31-5 16,9 27-10-16,-9-27 15 15,-13 30-2-15,13-30-22 16,-31 26 16-16,4-11 10 16,0-10-18-16,4 0 4 0,0-2 10 15,23-3-21-15,-27-8 5 16,27 8-3-16,-22-23-7 15,9 0 3-15,-1 0 13 0,10 1 4 16,-1 4-18-16,5 18 25 16,0 0-7-16,-9-23-18 0,9 23 19 15,0 0-5-15,0 0-16 16,0 0 20-16,0 0 3 0,0 0-12 16,0 0 1-16,0 0 4 15,0 0-11-15,0 0 11 16,0 0 3-16,0 0-3 15,0 0-5-15,0 0 5 0,0 0 3 16,0 0-10-16,0 0 7 16,0 0 2-16,-4 21-2 15,4-21 4-15,0 20-4 0,0-20 7 16,-5 25-7-16,5-25 5 16,0 0-1-16,-14 28-2 0,14-28-2 15,-22 28 9-15,22-28-4 16,0 0-5-16,-27 23 0 15,27-23 5-15,0 0-5 16,-32 12 0-16,32-12 4 0,-26 0-4 16,26 0-4-16,-27-7 4 15,27 7-3-15,-23-8-1 0,23 8 11 16,0 0-10-16,-18-22 0 16,18 22 3-16,-9-31 0 15,4 3 0-15,10 0 0 0,-1-5 0 16,1-4-4-16,8-2 4 15,-4 4-3-15,1 2 0 0,3 5 3 16,-4 1-4-16,0 4 9 16,0 5-5-16,-9 18 0 15,0 0-11-15,22-28-68 16,-22 28-70-16,27-25-66 0,-27 25-125 16,32-23-195-16,-5 8-59 15</inkml:trace>
  <inkml:trace contextRef="#ctx0" brushRef="#br0" timeOffset="545">702 119 1034 0,'0'0'314'15,"0"0"-16"-15,0 0-17 16,0 0-48-16,0 0-60 16,0 0-21-16,13 33 3 0,-13 0-53 15,-9 0-47-15,-9 2-19 16,5 3-16-16,-5 0-8 0,-1-3-12 16,1-2 11-16,5-2-11 15,0-8 5-15,13-23-16 0,-14 27-69 16,14-27-99-1,0 0-85-15,0 0-62 0,0 0-76 16,0 0 6-16,0 0 24 16,0 0 106-16,0 0 71 0,0 0 48 15,0 0 66-15,-13-27 27 16,4-4 29-16,4-4 40 16,10-6 16-16,-5-5 66 0,4 6 51 15,-4 2 26-15,5 5 33 16,-5 33 24-16,4-37 44 0,-4 37-62 15,0 0-31-15,5-28-48 16,-5 28-16-16,0 0 71 16,0 0-20-16,0 0-33 0,0 0-21 15,22 37 11-15,-4-6-13 16,-5 2-52-16,1-3-21 16,4-5-26-16,-4 3 3 0,-14-28-7 15,27 33-10-15,-9-8-37 16,-18-25-169-16,0 0-180 15,22 31-218-15,-22-31-79 0</inkml:trace>
  <inkml:trace contextRef="#ctx0" brushRef="#br0" timeOffset="1153">1039 15 1089 0,'0'0'232'0,"0"0"54"16,0 0-56-16,0 0-53 16,0 0-34-16,41 5-45 0,-10 10-8 15,-31-15-21-15,37 48-16 16,-6-4-32-16,-4-1 0 15,-5-3-8-15,1 0-2 0,-10-4 2 16,1-6 5-16,-5-5-10 16,-9-25 5-16,5 28-2 15,-5-28 3-15,0 0-14 16,-19 26 0-16,19-26 0 0,-27 13-20 16,27-13 3-16,-31-3-10 15,31 3-13-15,0 0 1 0,-32-36 14 16,15 4 11-16,12 4 9 15,5 28-5-15,0-33 6 16,0 33-8-16,0 0 18 0,0 0 11 16,0 0 20-16,0 0 1 15,0 0 3-15,0 0 4 16,18 33 1-16,-9-5 2 0,-9-28-2 16,0 35-9-16,0-35 0 15,-13 31-13-15,13-31-14 16,0 0 8-16,-32 25 9 0,32-25 13 15,-36 7-8-15,9-7-4 16,27 0-9-16,-36-15 1 0,5-2 8 16,31 17 16-16,-32-36-5 15,9 8-1-15,9-2-1 16,5 2-17-16,9-5-8 0,9 3-7 16,5-6-8-16,14-2-11 15,3 2-43-15,5-1-167 16,0 1-262-16,0 1-364 0</inkml:trace>
</inkml:ink>
</file>

<file path=ppt/ink/ink2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8:04.987"/>
    </inkml:context>
    <inkml:brush xml:id="br0">
      <inkml:brushProperty name="width" value="0.1" units="cm"/>
      <inkml:brushProperty name="height" value="0.1" units="cm"/>
      <inkml:brushProperty name="color" value="#3165BB"/>
      <inkml:brushProperty name="fitToCurve" value="1"/>
    </inkml:brush>
  </inkml:definitions>
  <inkml:trace contextRef="#ctx0" brushRef="#br0">10758 1143 346 0,'0'0'48'16,"0"0"-15"-16,0 0-14 15,0 0 24-15,0 0-7 0,0 0 5 16,13 33-8-16,-7 0-8 16,1 7-10-16,6 0-12 0,-13 0-3 15,6 0 8-15,1-4-8 16,-7-3-74-16,0-33-56 0,6 36-34 16</inkml:trace>
  <inkml:trace contextRef="#ctx0" brushRef="#br0" timeOffset="763">10868 1456 112 0,'45'-4'10'0,"7"1"-3"16,13-5-1-16,6 5 11 16,13-1 2-16,0 1 7 0,13 3 4 15,-6 0-13-15,13 0-3 16,-7 0-14-16,6 3 5 16,1-3-5-16,-1 4 0 0,7-8-3 15,1 4 8-15,-1-3 5 16,0 3 0-16,-7 0-14 0,7 0 4 15,-13 3 2-15,7 1-2 16,-7-1 0-16,0 1 13 0,0 0-6 16,0-4-15-16,-6 3 8 15,-7 1 0-15,0-4 0 0,-6 0 0 16,0 0-7-16,-7 0-2 16,0-4 18-16,-6 4-9 15,-7 0-6-15,7 4 3 0,-7-4 0 16,-6 4-1-16,0-4 8 15,-1 0-2-15,-5-4-10 16,5 4 13-16,-5 0-11 0,-1-4 9 16,0-7 9-16,1 8-12 15,-1-4 7-15,0-1-7 0,1 1 6 16,-8 3-9-16,1-3 12 16,0 3-9-16,0 1 0 0,0-4 0 15,0 3 0-15,-1 0 0 16,1 1 0-16,0-1 2 0,6 0-2 15,-6 4 2-15,0-3 2 16,0-1 0-16,0 0 1 16,-7 1-9-16,-6-1-2 15,-26 4 20-15,32-4-14 0,-32 4 21 16,0 0 4-16,0 0-12 16,0 0-9-16,0 0 5 0,26-32-4 15,-26 32-3-15,13-33-9 16,-13 33 10-16,0-36-7 0,-6 3 4 15,6-4 0-15,-7 5 14 16,1-5-11-16,6 8-1 0,-7 0 13 16,7 29-2-16,0-36 12 15,0 36-28-15,-6-29 21 16,6 29-14-16,0 0-1 0,-13-33-58 16,13 33-17-16,0 0-49 15</inkml:trace>
  <inkml:trace contextRef="#ctx0" brushRef="#br0" timeOffset="1840">9470 3169 253 0,'0'0'56'0,"0"0"-4"16,0 0-2-16,0 0-3 0,0 0-23 16,0 0-2-16,0 0-18 15,0 0-2-15,0 0 7 0,0 0 58 16,0 0-14-16,-4 26-11 16,4-1-14-16,4 1-10 15,1-2 7-15,-1 2 4 16,4-2-20-16,-8-24 1 0,9 33-7 15,0-8-10-15,-9-25-7 16,0 0 24-16,8 29-8 0,-8-29-49 16,0 0-118-16,0 0-79 15</inkml:trace>
  <inkml:trace contextRef="#ctx0" brushRef="#br0" timeOffset="2751">9249 3409 350 0,'0'0'134'0,"0"0"-12"16,-26-17-14-16,26 17-17 0,0 0-11 16,0 0-8-16,-22-24-9 15,22 24-14-15,0 0-40 16,-4-24 0-16,4 24 2 0,0 0-17 15,0 0-7-15,21-10 5 16,-21 10 22-16,31 5-19 16,-31-5-2-16,25 17-6 0,-25-17 7 15,0 0 22-15,17 24-26 16,-17-24 10-16,0 24 32 0,0-24-41 16,-25 19 19-16,-9-7-5 15,-1-5 8-15,-3 1-10 0,4-6-11 16,0-4-36-16,4-6-6 15,4-1-7-15,26 9-4 0,-26-22 0 16,9-2 23-16,13-2 2 16,0-1 3-16,4-1 27 0,4 3 18 15,-4 6 4 1,0 19 12-16,0 0-28 0,0 0 12 16,0 0 84-16,0 0-18 15,0 0-15-15,0 27-21 0,-4-1-17 16,4-26-28-16,-9 34 6 15,-3-8 9-15,12-26-12 0,-17 24 2 16,17-24 15-16,-30 20-36 16,30-20-21-16,-34 7 6 0,12-10-17 15,22 3-7-15,-30-14 23 16,30 14 4-16,-26-31-13 0,10-3-14 16,3 3 32-16,9-5-10 15,-5 5 27-15,5 2 44 16,4 7-21-16,0 22-9 15,0 0 5-15,0 0 63 0,0 0 2 16,0 0-16-16,13 25-26 16,-1 1-16-16,-7 0 19 0,-1 1-18 15,1 4 36-15,-1-8-39 16,-4-23 18-16,-4 34 29 0,-5-10-35 16,9-24 6-16,0 0-16 15,-30 29-23-15,0-10 21 0,4-5-25 16,26-14 0-16,-34 17 19 15,4-5 10-15,5-2-38 16,4 4 39-16,-1 3-32 0,5 5 44 16,0 2-43-16,0-1 21 15,8 4-3-15,-4-5 32 0,5 2-12 16,4-3 31-16,4-21 38 16,-17 24-41-16,17-24-33 0,-26 19 19 15,0-9-48-15,10-5 16 16,-6-10 21-16,1-2-13 15,21 7 99-15,-26-24-54 0,9-3-27 16,0-6-3-16,8-5-32 16,5-8 0-16,4-7 7 15,9 1-15-15,0 1 16 0,-1 13-29 16,9 4-183-16,0 8-132 16,8 6-149-16</inkml:trace>
  <inkml:trace contextRef="#ctx0" brushRef="#br0" timeOffset="12079">5366 4311 565 0,'0'0'116'15,"0"0"5"-15,0 0-58 16,0 0-39-16,0 0-10 0,0 0-8 16,0 0 19-16,25-3-8 15,1 3 1-15,4 0-18 16,-1-2 24-16,-3 0-19 0,8-3-27 16,-8 3 42-16,0-4-27 15,3 2 2-15,-8-1 10 0,-3 2-2 16,-18 3-10-16,0 0 14 15,21-2 2-15,-21 2-34 0,0 0 37 16,0 0 12-16,17 10-3 16,-17-10 2-16,0 0 13 15,4 26-40-15,-8-2 14 16,-4-4 1-16,8-20 8 0,-22 23 8 16,1-1 55-16,-1-5-52 15,-7-3-3-15,3-2 3 0,-4-2-49 16,1-3 45-16,-6 0-18 15,6 1-19-15,-6-4 60 0,5-1-22 16,5-1 0-16,25-2 37 16,-30-2-45-16,30 2 14 0,-30-10 14 15,30 10-41-15,0 0 6 16,-26-31-17-16,9-3 14 0,13 1-6 16,0-4-3-16,0-1 22 15,4 2-17-15,4-2-12 0,0 0 16 16,0-1-18-16,5 6 5 15,8-1 4-15,-4 5 20 16,4 3-20-16,-17 26 0 16,21-29-16-16,-21 29 13 0,26-27-4 15,-26 27 15-15,0 0-22 16,0 0 23-16,25-21-32 0,-25 21 6 16,0 0 4-16,0 0 13 15,0 0 16-15,17 12 1 0,-17-12-7 16,13 24-5-16,-4-2 10 15,0-3-19-15,-9-19 16 0,4 26-17 16,-4-26-181-16,8 24-247 16</inkml:trace>
  <inkml:trace contextRef="#ctx0" brushRef="#br0" timeOffset="12631">6083 3855 438 0,'0'0'75'16,"0"0"19"-16,0 0-3 0,0 0-6 16,0 0 6-16,0 0 103 15,0 0-50-15,0 0-22 0,12 31 18 16,-8 3 18-16,-8 6-25 16,0 9 34-16,0 6-58 0,-5 0 27 15,1 5-9-15,8-5-40 16,-4-4-9-16,4-1-31 0,0-7 2 15,0-2-12-15,4-5 5 16,9-3-12-16,-1-6-18 16,1-1-2-16,0-4-5 0,8-1-2 15,1-6 10-15,3-4-13 16,-3-1-37-16,3-7-225 0,-25-3-317 16,21-3-115-16</inkml:trace>
  <inkml:trace contextRef="#ctx0" brushRef="#br0" timeOffset="14467">6509 4013 498 0,'0'0'99'15,"0"0"26"-15,0 0 40 0,0 0-29 16,0 0-73-16,0 0-28 15,0 0 37-15,0 0 160 0,0 0-50 16,0 32-21-16,4 1-77 16,1 0 43-16,-1 1-12 0,9 0-26 15,-1-5-19 1,2-3 1-16,2-2-9 0,1-3-39 16,-17-21 17-16,26 18-36 15,-4-4 14-15,-22-14-28 0,21 5 20 16,-21-5 1-16,26-8-11 15,-26 8 0-15,21-21 14 0,-4-3-25 16,-5 0 23-16,1-10-12 16,-4-2 4-16,0-4-17 0,-1 1 13 15,-4 6-5-15,5 8 13 16,-5 6-23-16,-4 19 7 0,0 0 8 16,0 0 0-16,0 0 16 15,13 17-27-15,-1 2 25 16,-3 8-6-16,-1-3 15 0,1 2-34 15,4 0 19-15,0-1-16 16,0-4 1-16,-5-1-13 0,-8-20-298 16,17 21-264-16,-4-4-40 15</inkml:trace>
  <inkml:trace contextRef="#ctx0" brushRef="#br0" timeOffset="14775">7166 4279 771 0,'0'0'150'0,"0"0"33"0,0 0-7 15,0 0-32-15,0 0-55 0,0 0 85 16,18-16-46-16,-1 11-48 15,-5 7-19-15,5 3 12 0,-17-5-16 16,13 22-4-16,0 2-17 16,-4-3 10-16,-5 6-9 15,0-3-6-15,-4-3-26 0,-4-1-5 16,0-1 5-16,4-19-13 16,-9 16 2-16,9-16-132 0,0 0-159 15,0 0-151-15,0 0-75 16</inkml:trace>
  <inkml:trace contextRef="#ctx0" brushRef="#br0" timeOffset="15143">7460 3929 728 0,'0'0'169'0,"9"22"68"16,-4 2 55-16,3 7-82 0,5 3 4 16,-5-1-61-16,9 3 14 15,1-2-45-15,-6 0-43 0,10-3-22 16,-5-2-8-16,-1-3 4 16,2-4 4-16,-1-6-41 0,-4-1 9 15,-13-15-22-15,0 0 5 0,17 14 28 16,-17-14 3-16,0 0-10 15,17-5-22-15,-17 5 3 0,17-26-4 16,-4-3-12-16,-5-4 14 16,5-6-15-16,-5-1-5 15,6-1 12-15,-6 4-63 0,-4 6-20 16,5 2-60-16,-5 10-87 16,-4 19-57-16,4-23-112 0,-4 23-50 15,0 0-77-15</inkml:trace>
  <inkml:trace contextRef="#ctx0" brushRef="#br0" timeOffset="15364">7785 3958 741 0,'0'0'167'0,"0"0"37"15,0 0-22-15,0 0-37 0,30-2-19 16,-9-3-51-16,-21 5-35 16,34-5-11-16,-8 0-29 0,-26 5 12 15,26-4-82-15,-26 4-232 16,0 0-135-16</inkml:trace>
  <inkml:trace contextRef="#ctx0" brushRef="#br0" timeOffset="15620">7350 4001 820 0,'0'0'52'0,"0"0"27"16,-4-19-2-16,4 19-36 16,0 0-18-16,25-17 2 0,-3 5-8 15,3 8-11-15,-4 1-97 16,0 1-126-16,-21 2-111 0</inkml:trace>
  <inkml:trace contextRef="#ctx0" brushRef="#br0" timeOffset="17247">8054 3759 397 0,'0'0'57'16,"0"0"-20"-16,0 0-8 15,0 0 130-15,0 0-37 16,-13 19-26-16,13 8 3 16,9 6 34-16,3 10-33 0,1 5 69 15,9 8-55-15,-1 6 50 16,-4 2-81-16,4 2 61 0,-4-4-12 16,0-4-15-16,-8-4 17 15,-5-6-36-15,-4 1 21 0,-4-6-70 16,-9-5 5-16,-4-4-39 15,0-6 5-15,0-6-20 0,0-3-7 16,17-19 7-16,0 0 3 16,-18 22-7-16,18-22 4 0,0 0-3 15,0 0-74-15,0 0-188 16,0 0-257-16,0 0-88 16</inkml:trace>
  <inkml:trace contextRef="#ctx0" brushRef="#br0" timeOffset="17564">8924 4287 1076 0,'0'0'41'0,"0"0"181"15,0-15 38-15,0 15-43 16,30-12-78-16,4 3-35 0,5 2-21 16,-1 2-17-16,5 3-45 15,3-1 21-15,-3 0-42 0,0 3 7 16,-9 3 6-16,0-3-79 15,-8 3-277-15,-1-3-192 16,-7 0-55-16</inkml:trace>
  <inkml:trace contextRef="#ctx0" brushRef="#br0" timeOffset="18312">9650 4279 658 0,'0'0'185'0,"21"18"59"16,-21-18 77-16,21 4-51 0,-21-4-72 16,21-4-43-16,-21 4-78 15,26-18-8-15,-9 2-54 0,0-3 17 16,-4-3-20-16,0-4-16 16,0-3 4-16,0-7-3 0,3-3 3 15,1-4 14-15,-3-5-17 16,3-4 11-16,0 6-18 0,-1 5 21 15,-7 12-11-15,0 8-15 16,-9 21 0-16,8-22-5 0,-8 22 24 16,0 0 39-16,0 0-7 15,13 36-7-15,-4 3-16 16,-1-1 2-16,5 5-2 0,4-2 87 16,0 0-35-16,4-3 22 15,1-2 1-15,-1-5-17 0,5-5-2 16,0-4-14-16,-1-7-17 15,-8-3 3-15,0-5 27 0,-17-7 23 16,17-5-27-16,-17 5-30 16,21-26-16-16,-4-3-6 0,0-7-4 15,1-10-3-15,-1-7 0 0,4-4-2 16,1-8 1 0,-1-2-1-16,0 5-3 0,1 4-3 15,-5 10 3-15,-5 10 0 0,1 6-11 16,-13 32-93-16,13-23-159 15,-13 23-253-15,0 0-220 0,0 0-39 16</inkml:trace>
  <inkml:trace contextRef="#ctx0" brushRef="#br0" timeOffset="19007">10994 3461 464 0,'0'0'150'0,"0"0"18"15,0 0 61-15,25-11 24 0,-25 11-58 16,0 0-45-16,0 0-14 16,0 0 100-16,0 0-11 0,-4 38-67 15,-9 5 7-15,-4 10-22 16,-4 7-13-16,0 7-46 0,4 5-28 16,0 3-12-16,8-1-16 15,4 0-12-15,10-7 4 16,-1-4 11-16,9-6-5 15,4-6-11-15,-4-6 0 0,8-6-8 16,1-6 6-16,3-6 7 16,0-8-20-16,6-2 0 0,-2-5 11 15,1-5-27-15,-4-2-47 16,-5-3-148-16,-21-2-244 0,26-10-275 16,-26 10-110-16</inkml:trace>
  <inkml:trace contextRef="#ctx0" brushRef="#br0" timeOffset="19567">11433 3663 877 0,'0'0'63'0,"0"0"51"0,0 0 83 16,0 0 88-16,0 0-40 15,0 0-40-15,0 43-97 16,4-2-2-16,5 0 15 0,8 0-5 15,0-3-52-15,5-2-14 16,3-7-25-16,1-3-15 0,-1-4 1 16,-4-8-11-16,-21-14 13 15,26 7-9-15,-4-9-4 0,-1-8 13 16,-4-7-25-16,0-9 21 16,4-5-26-16,-4-10 24 0,1-2-22 15,-6-8 32-15,5 9-23 16,-4 1 20-16,-4 14-32 15,-9 27 22-15,9-26-22 0,-9 26 25 16,0 0-14-16,0 0 7 16,0 0 25-16,3 34-25 0,1 1 38 15,5 4 48-15,8-3-7 16,0 5-35-16,9-3 6 0,4-5-32 16,0 1-2-16,0-8 2 15,-1-1-21-15,2-9 8 0,-6-1-39 16,-4-3-109-16,-21-12-189 15,0 0-185-15,26 10-78 16,-26-10-14-16</inkml:trace>
  <inkml:trace contextRef="#ctx0" brushRef="#br0" timeOffset="20119">12312 3898 856 0,'0'0'122'0,"0"0"65"16,0 0 52-16,0 0-49 0,0 0-20 15,0 0-45-15,0 0-45 16,0 0-32-16,0 0 13 0,0 0-6 15,0 0 7-15,0 0-17 16,0 0-20-16,0 0-21 0,0 0 1 16,0 0 3-16,0 0-3 15,0 0-5-15,0 0-6 0,0 0 2 16,0 0 14-16,0 0-23 16,0 0 23-16,0 0-5 15,-13-26-24-15,13 26 32 0,-4-29-39 16,4 29 28-16,0-22-30 15,0 22 23-15,0 0-19 16,0 0 16-16,0 0 8 0,0 0-18 16,0 0 27-16,25-16-9 15,-25 16-9-15,0 0 49 0,18 24-44 16,-14 2 39-16,0 5 26 16,-8 3 53-16,0-1-28 0,-5 3 42 15,0-2-33-15,1 2-26 16,-5 0-34-16,1-2-11 0,-1-5-20 15,4-1 6-15,1-4-10 16,-1-5 0-16,9-19 15 16,-9 22-31-16,9-22 19 0,0 0-32 15,-8 21-136-15,8-21-135 16,0 0-238-16,0 0-106 0</inkml:trace>
  <inkml:trace contextRef="#ctx0" brushRef="#br0" timeOffset="21567">12798 3608 621 0,'0'0'83'0,"0"0"11"16,0 0 19-16,0 0 111 0,0 0 64 15,0 0-80-15,14 29-70 16,-6 2 3-16,1 2-45 0,3 1 51 16,1 2-35-16,0 0 0 15,-1-5-53-15,2 0 23 0,-2-4-5 16,1-5-44-16,-13-22-3 15,9 21 1-15,-9-21 47 16,0 0 9-16,0 0-18 16,0 0-20-16,0 0-12 0,21-10-37 15,-8-9 5-15,4-7 15 16,0-8-23-16,0-7-6 0,4-4 9 16,1-6 9-16,-1 1-18 15,5 2 12-15,-1 5 6 0,-8 7-20 16,1 7-106-16,-18 29-81 15,0 0-104-15,0 0-190 0,25-34-165 16</inkml:trace>
  <inkml:trace contextRef="#ctx0" brushRef="#br0" timeOffset="21796">13131 3526 1183 0,'0'0'208'15,"0"0"50"-15,0 0 12 16,0 0-88-16,0 0-68 0,31-9-32 16,-2-1-37-16,-3-2-34 15,-26 12 2-15,34-12-88 0,-34 12-230 16,0 0-229-16,30-10-55 15</inkml:trace>
  <inkml:trace contextRef="#ctx0" brushRef="#br0" timeOffset="21992">12530 3630 1089 0,'0'0'221'16,"0"0"-58"-16,0 0-9 16,0 0-50-16,0 0-82 15,0 0-15-15,0 0 14 0,34-15-295 16,5 8-176-16</inkml:trace>
  <inkml:trace contextRef="#ctx0" brushRef="#br0" timeOffset="22331">13426 3150 1168 0,'0'0'82'15,"0"0"108"-15,0 0 15 16,21 43-3-16,1 10-16 0,-1 7-7 16,0 9-60-1,1 3-13-15,-1 2-18 0,1 1 34 16,-6-3-25-16,-3 0-25 16,0-3 0-16,-5-1-24 0,-8-4-39 15,-4-4 0-15,-9-4 13 16,-4-6-22-16,1-9-5 0,-10-5 5 15,4-5-138-15,1-9-150 16,21-22-130-16,-26 19-182 0,26-19-27 16</inkml:trace>
  <inkml:trace contextRef="#ctx0" brushRef="#br0" timeOffset="24180">20384 62 410 0,'-13'-40'115'0,"13"40"42"16,0 0-29-16,0 0 1 15,0 0-10-15,0 0 37 16,0 0-72-16,0 0 1 0,0 0-54 16,0 0-20-16,0 0-7 15,0 0 97-15,0 0-47 0,-7 55 24 16,1-1 73-1,6 5-87-15,0 2-15 0,6-2-34 16,1-1 5-16,6 4 4 16,6-8 97-16,0-3-56 15,1-7-21-15,-20-44-7 0,19 40 22 16,-19-40-8-16,20 33 48 16,-20-33-1-16,0 0-11 0,0 0-54 15,0 0-15-15,0 0-4 16,39-44 10-16,-7-3-31 15,-13-4 23-15,1-7-24 0,6-4 8 16,-7 3-6-16,0 5 19 16,1 7-13-16,-20 47-3 15,13-48-3-15,-13 48 3 16,0 0-1-16,13-40 4 0,-13 40-3 16,0 0 7-16,0 0-137 15,0 0-54-15,0 0-141 0,0 0-116 16,0 0-33-16,0 0 75 15,0 0 57-15</inkml:trace>
  <inkml:trace contextRef="#ctx0" brushRef="#br0" timeOffset="24412">20727 109 394 0,'0'0'139'0,"0"0"-23"15,0 0-10-15,0 0 57 16,0 0 24-16,0 0-21 16,0 0-122-16,58 8 38 0,-58-8-69 15,58-8 28-15,-6-2-38 16,-52 10-19-16,65-30 26 0,-65 30-10 16,58-36-70-16,-58 36-68 15,0 0-55-15,0 0-43 16,52-33-35-16</inkml:trace>
  <inkml:trace contextRef="#ctx0" brushRef="#br0" timeOffset="24651">20299 22 731 0,'0'0'175'0,"0"0"-29"16,0 0-44-16,0 0 12 15,0 0-76-15,0 0 70 16,0 0-58-16,0 0-40 0,0 0 20 16,0 0-43-16,46 0-80 15,-46 0-242-15,52 11-105 16</inkml:trace>
  <inkml:trace contextRef="#ctx0" brushRef="#br0" timeOffset="26703">5105 4831 354 0,'22'-7'98'0,"-1"0"14"16,5-3 3-1,-1 3-25-15,5-5-18 0,8 0-10 16,1 3 22-16,8 1-6 16,4 1-11-16,0-2 6 0,9 4 22 15,4-5 26-15,13 3-31 16,4 0-58-16,8 0 1 0,10 2 3 16,-6 0 33-16,1 3-48 15,0 2 11-15,-8 0-6 0,-1 0-29 16,-4 0 18-16,-4-3-35 15,-9 3 43-15,-4 0-13 16,0-2-24-16,-8 4-7 0,3-2 16 16,-4 0 10-16,5 0 5 15,0-2 9-15,0 2-14 16,0-3 1-16,4 1 15 0,0 0-5 16,0 2 7-16,-1 0-14 15,1 0-9-15,-4-3 0 0,0 1 18 16,-9 2-16-16,5 0-12 15,-5-2 10-15,-4-1 0 0,-4 0 22 16,-1-1-16-16,5 2-14 16,-4 2 5-16,4-3-4 0,0 0-2 15,-4-1 30-15,3 1-27 0,-3-1-1 16,0 1 26 0,-5-2 5-16,0 5-19 0,-3-2 0 15,3 2-5-15,0-2 20 16,1-1 16-16,-1 1-11 0,5-3-20 15,-5 3 15-15,9-3-11 0,-4 0-6 16,8 0-3-16,-4 1 5 16,4-1-17-16,5 0 16 0,-1 0-7 15,-4 0 17-15,5 0-14 16,0 1-4-16,-6 4 20 0,-2-3 12 16,3-1-5-16,-5 1-21 15,2 3 13-15,-1-2 3 0,-1-1-34 16,-3 1 47-16,4 0-31 15,0-3-4-15,-4 2-12 16,0-1 11-16,-5 1 12 0,9 3 1 16,-5-2-14-16,1 2-2 0,-1-2 15 15,6-1-2-15,-1 3-14 16,-5 0 15-16,9 0 9 0,-4-3-18 16,1 3-9-16,-2 0 26 15,5-2-21-15,1 2 2 0,-1 0 25 16,0-2-30-16,0-1 1 15,-4 3 21-15,4-2-6 0,-4-1-23 16,0 1 30-16,0 0 1 16,0-1-17-16,-4 1 0 15,-1 0 10-15,1-1 5 0,0 1-31 16,-5-3 25-16,5 3 8 16,-5-1-22-16,5-2 14 0,-5 3-14 15,1 0 11-15,-1-3 5 0,1 3-14 16,-1 2 13-16,0-3 6 15,-4-2-20-15,1 3 7 0,3-1 8 16,0 1-8-16,1-1-12 16,-1 1 16-16,9-3 13 0,0 1-26 15,4 1 5-15,1 1 16 16,3-1 4-16,0 1-19 16,1 0 9-16,-1-1 10 0,1-2-32 15,-5 3 12-15,4 2 18 16,-3-2-18-16,-1-1-4 0,0-1 22 15,0 1 7-15,5 0-30 0,-5 3 13 16,5-2 17-16,-5 0-27 16,4-1 22-16,1-2-22 0,4 5 0 15,-1-2 12-15,1 0-11 16,4-1-5-16,0 3 31 0,0-2-32 16,4 0 11-16,-4 2 8 15,4-3-4-15,5 1-13 16,-9-1 25-16,4 1-14 0,-4 0 1 15,0-3-9-15,-4 0 16 16,0 3-17-16,-5-1 12 0,-4-1 8 16,1-2-31-16,-1 2 21 15,-4 2 12-15,0-4-20 0,-1 2 5 16,2-1 6-16,-10 3 5 0,0-1 1 16,-3 1-19-16,-6-1-1 15,-7 3 21-15,-22 0-33 0,25-2 20 16,-25 2 9-16,0 0-9 15,0 0-15-15,0 0 15 16,0 0 24-16,0 0-13 0,0 0-25 16,0 0 19-16,0 0 8 15,0 0-30-15,0 0 4 0,0 0 20 16,0 0-15-16,0 0-6 16,0 0 22-16,0 0 6 0,0 0-17 15,0 0-9-15,0 0 12 0,26-2 10 16,-26 2-30-16,0 0 26 15,0 0-198-15,0 0-154 0,0 0-114 16,0 0 3-16,0 0 39 16</inkml:trace>
  <inkml:trace contextRef="#ctx0" brushRef="#br0" timeOffset="28075">8506 5112 736 0,'0'0'148'16,"-17"-19"63"-16,17 19 35 0,0 0-20 15,0 0-88-15,0 0-29 16,0 0-49-16,0 0-11 15,0 0-16-15,0 0 15 0,0 0 190 16,0 14-36-16,4 10-35 16,0 8-61-16,5 6-35 0,4 7-9 15,0 1-27-15,0 5 7 0,-1 1-1 16,1-1-6-16,0-3-15 16,4-5 2-16,-4-5-22 0,-5-7 9 15,1-4-17-15,-1-8 16 0,-8-19-8 16,0 0-40-16,9 19-104 15,-9-19-151-15,0 0-130 16,0 0-121-16,0 0-8 0,0 0 92 16</inkml:trace>
  <inkml:trace contextRef="#ctx0" brushRef="#br0" timeOffset="28455">8899 5119 866 0,'0'0'151'0,"0"0"-44"16,0 0 38-16,0 0-18 16,0 0-12-16,0 0-11 0,0 0 73 15,0 0-44-15,0 0-7 0,21 3-12 16,1 6 43-16,-6 13-13 15,1 7-32-15,0 2-2 0,0 10-21 16,-3 2-40-16,-2 5 28 0,1 0-19 16,-5-3-16-16,-3 1-3 15,3-5-33-15,-4-3 13 0,5-6-10 16,-4-9-9-16,-1-4 11 0,-4-19-18 16,4 18 16-16,-4-18-9 15,0 0 0-15,0 0 18 16,0 0-18-16,0 0-19 0,0 0-57 15,0 0-83-15,0 0-96 0,0 0-91 16,0 0-126-16,0 0-73 16,0 0 3-16</inkml:trace>
  <inkml:trace contextRef="#ctx0" brushRef="#br0" timeOffset="28705">8659 5419 657 0,'0'0'125'16,"0"0"61"-16,0 0 52 15,0 0-9-15,0 0-82 0,26-10-33 16,4 6-18-16,0 1-58 0,0 3-33 15,4 3 7-15,-8-1-49 16,3-2-262-16,-7 2-136 0,-22-2-89 16</inkml:trace>
  <inkml:trace contextRef="#ctx0" brushRef="#br0" timeOffset="29095">9517 5090 1895 0,'0'0'124'0,"0"0"26"16,0 0-13-16,0 0 6 15,0 0-13-15,0 0-33 16,0 0 67-16,0 0-27 0,-4 29-65 16,-4 8-34-16,4 5 97 0,4 6-54 15,0 3 5-15,4 4-3 16,-4 0-47-16,4 0-6 0,4 0-21 16,-3-2 12-16,3-7-15 0,5-3 13 15,4-2-16-15,5-10 12 16,7-5-5-16,-8-4-13 0,5-5 12 15,0-3-9-15,-26-14-6 0,21 10-12 16,-21-10-63-16,17 7-149 16,-17-7-217-16,0 0-182 15,0 0-125-15</inkml:trace>
  <inkml:trace contextRef="#ctx0" brushRef="#br0" timeOffset="29611">10012 5268 1290 0,'0'0'74'15,"-21"-22"-6"-15,21 22 36 0,0 0-31 16,0 0 160-16,0 0-27 0,-4 27-110 16,8 2-35-16,0 9-29 15,9 0-17-15,0 1 20 0,4-3-19 16,0 0 75-16,4-5-31 16,-4-3-35-16,5-1 0 0,-1-10-18 15,-4-1 0-15,4-8 9 16,-21-8-13-16,26 2 0 0,-9-6-1 15,-17 4-9-15,26-25 21 16,-5-1-20-16,-4-5-5 0,0-5 14 16,0 0-8-16,-8-7 9 0,3 4-9 15,-3 8 2-15,-4 7 21 16,-5 5-33-16,0 19 11 0,0 0-2 16,0 0 0-16,0 0 13 0,0 0 29 15,0 0-5-15,12 22 3 16,1-1 33-16,0 3-23 0,-1 0 1 15,5 0-26-15,5-2-2 16,-1-3 1-16,-4 0-11 0,5-4-7 16,-1-3 8-16,-21-12-24 15,17 11-92-15,-17-11-177 0,0 0-338 16,0 0-86-16</inkml:trace>
  <inkml:trace contextRef="#ctx0" brushRef="#br0" timeOffset="29987">10665 5484 1360 0,'0'0'224'0,"0"0"13"0,0 0-12 15,0 0-115-15,0 0-64 0,0 0-22 16,0 0 5-16,0 0-34 16,0 0 2-16,0 0 5 0,0 0-24 15,0 0 22-15,0 0 5 0,26 5-19 16,-26-5 41-16,17 14 37 16,-17-14 27-16,13 29 37 15,-9-3-10-15,-4 1-25 0,-4-4-23 0,-5 2-34 16,1-3 5-16,-1-1-20 15,0 0-21-15,9-21 17 16,-8 25-20-16,8-25 3 0,0 0 5 16,-13 21-148-16,13-21-87 0,0 0-122 15,0 0-111-15,0 0 1 16,0 0 45-16</inkml:trace>
  <inkml:trace contextRef="#ctx0" brushRef="#br0" timeOffset="30392">10968 5196 926 0,'0'0'130'0,"0"0"15"15,0 0 6-15,0 0-75 0,0 0 156 16,0 0-20-16,26 0-61 15,-26 0-36-15,30 29-24 0,-5 4-28 16,1 4 40-16,-5-4-25 0,4 3 23 16,-7 0-6-16,-1-5-13 15,0 0-9-15,-4-7-40 16,0 0-5-16,-13-24-25 0,12 17 19 16,-12-17 45-16,0 0 15 0,0 0 3 15,0 0-18-15,0 0-24 16,17-5-26-16,-17 5-12 0,22-28 11 15,-9-1-23-15,-1-2 7 0,5-8 4 16,-4 1-13-16,0-1 15 16,0 4-6-16,-4 3-3 0,-1 6 8 15,-8 26-16-15,8-24-84 0,-8 24-63 16,0 0-114-16,0 0-139 16,0 0-102-16,0 0-28 0,0 0 47 15</inkml:trace>
  <inkml:trace contextRef="#ctx0" brushRef="#br0" timeOffset="30640">11356 5201 895 0,'0'0'235'0,"0"0"-39"15,0 0-35-15,0 0 36 16,0 0-41-16,0 0-48 16,0 0-51-16,26-12-34 0,0 5 5 15,-26 7-20-15,29-10-6 0,-29 10-2 16,26-9 0-16,-26 9-75 16,0 0-152-16,0 0-145 0,0 0-91 15</inkml:trace>
  <inkml:trace contextRef="#ctx0" brushRef="#br0" timeOffset="31923">10857 5167 393 0,'0'0'105'0,"0"0"-4"0,0 0-5 15,0 0-20-15,0 0-30 16,0 0-12-16,0 0 0 0,0 0 10 16,0 0 4-16,0 0 10 0,0 0 22 15,0 0 141-15,0 0-43 16,0 0-34-16,0 0-67 0,0 0-33 16,38 10-1-16,-7-8-28 0,-2-4 0 15,-29 2 4-15,39-8-36 16,-9 4-131-16,-30 4-167 15,30-8-184-15</inkml:trace>
  <inkml:trace contextRef="#ctx0" brushRef="#br0" timeOffset="32611">11851 4683 585 0,'0'0'122'16,"0"0"0"-16,0 0 4 0,0 0-21 15,0 0-49-15,0 0 42 16,0 0 126-16,0 0-23 0,34 9-44 16,5 10 10-16,-5 8-48 15,0 6 41-15,4 13-20 0,-3 2 0 16,-1 7 18-16,0 3-8 0,-4 2-29 16,-4 0-2-16,-5-2-26 15,-9-1-15-15,-3-4 10 16,-9-3 2-16,-4-2-15 0,-5-5-18 15,-8-4-16-15,-4-3-4 16,-5-5-9-16,-3-5 6 0,3-2-25 16,-4-5 11-16,9-5-23 0,-1 1 11 15,22-15-15-15,-21 12 14 16,21-12-5-16,0 0 0 0,-21 10-9 16,21-10 2-16,0 0 11 15,0 0-6-15,0 0-5 0,0 0-4 16,0 0 5-16,0 0-1 0,0 0-60 15,0 0-43-15,0 0-55 16,0 0-42-16,0 0-36 16,0 0-42-16,0 0-76 0,0 0-94 15,-17 4-14-15,17-4 0 0,-22-2 60 16</inkml:trace>
  <inkml:trace contextRef="#ctx0" brushRef="#br0" timeOffset="120755">14978 7224 434 0,'0'0'148'16,"0"0"14"-16,0 0 31 0,0 0 128 15,0 0-23-15,0 0-97 0,39 8-36 16,7-1-11-16,-1 0-57 15,13-3 34-15,-6 0-42 0,0-1-36 16,0 1-21-16,-1 0-23 0,-5-1 13 16,5-3-26-16,1-3 19 15,0 3-9-15,-7 0-41 0,-12-4-86 16,6 4-125-16,-39 0-63 0,25-11-121 16,-25 11-62-16</inkml:trace>
  <inkml:trace contextRef="#ctx0" brushRef="#br0" timeOffset="121043">15283 7104 584 0,'0'0'171'16,"0"0"-1"-16,0 0-2 0,0 0 52 15,0 0 38-15,0 0-4 16,0 0-42-16,32 22 0 16,0 11-15-16,-6 7-45 0,-6 7-45 15,6 8-47-15,-7 3-4 0,0-3-29 16,1-1-9-16,-1 1-4 16,1-4-14-16,-1-7 2 0,1-4 10 15,-7-11-108-15,-13-29-142 0,0 0-123 16,0 0-131-16,32 32-61 0</inkml:trace>
  <inkml:trace contextRef="#ctx0" brushRef="#br0" timeOffset="-5583">3941 4437 1065 0,'0'0'251'16,"0"0"-51"-16,0 0 30 0,0 0-31 15,0 0-8-15,0 0 91 16,0 0-77-16,0 0-96 0,34-9-36 16,4 5-48-16,0-4-8 15,1 3-5-15,-1 1-16 16,1-4 4-16,-10 6 0 0,-3 0-22 16,-26 2-67-16,22-3-137 15,-22 3-185-15,0 0-141 0,0 0 62 16,0 0 55-16</inkml:trace>
  <inkml:trace contextRef="#ctx0" brushRef="#br0" timeOffset="-5384">3958 4544 1278 0,'-26'13'351'0,"26"-13"-41"16,0 0-47-16,0 0-55 0,0 0 68 15,0 0 12-15,0 0-66 16,0 0-61-16,17 20-51 0,13-8-58 15,0-7-12-15,4-1-24 16,0-4-16-16,0 3 9 16,1-6-24-16,-6 3-135 15,-3 0-172-15,-5-2-240 0,-21 2-180 16,0 0-66-16</inkml:trace>
  <inkml:trace contextRef="#ctx0" brushRef="#br0" timeOffset="-9293">437 4263 308 0,'0'0'136'15,"0"0"99"1,0 0 62-16,0 0-4 0,0 0-23 15,0 0-51-15,0 0-33 16,0 0 16-16,-16-12 4 0,16 12-6 16,0 0-71-16,0 0-61 15,-22-7-28-15,-4 0-34 0,1-1 15 16,-1 6-27-16,-8 0 16 16,4-1-19-16,-4 3 18 0,0 3-20 15,0 1 19-15,4 8-8 16,0 3 0-16,0 8 11 15,9 6 49-15,0 8-17 16,8 3 13-16,9 8-11 0,-1-3 0 16,5 1-37-16,5 0 9 15,7 0-15-15,-3-6 49 0,3 1-3 16,-3-2-20-16,4-6 1 16,-9-5-10-16,1-3-9 0,-2-1-7 15,-3-24-6-15,0 24 15 16,0-24-21-16,0 0 18 0,-8 16-9 15,8-16-34-15,0 0-94 16,0 0-199-16,0 0-285 0,0 0-166 16</inkml:trace>
  <inkml:trace contextRef="#ctx0" brushRef="#br0" timeOffset="-9056">121 4632 1321 0,'0'0'320'0,"0"0"39"15,0 0-23-15,0 0-98 0,0 0-82 16,0 0-55-16,0 0-13 16,0 0 68-16,0 0-69 15,22-5-28-15,8 3-17 0,4 0-22 16,13-1-20-16,-4-1 0 15,-1 1-88-15,-8-2-259 0,-4 1-353 16,-8-2-185-16</inkml:trace>
  <inkml:trace contextRef="#ctx0" brushRef="#br0" timeOffset="-8185">911 4157 589 0,'0'0'158'0,"0"0"75"16,0 0-12-16,0 0 32 15,0 0-39-15,0 0 9 0,0 0-14 16,0 0 4-16,-9 24-70 15,-3 10-17-15,-10 11 24 0,5 8-17 16,-8 7 40-16,3 5-73 16,1 7-42-16,8 0-25 15,0 2 4-15,9-4 2 16,4-6-9-16,8-4 0 0,9-7-13 16,1-5-7-16,7-7-4 15,1-10-3-15,4-5 2 0,-5-6-14 16,-3-6-60-16,-5-4-138 15,-17-10-176-15,0 0-241 0,21 10-138 16</inkml:trace>
  <inkml:trace contextRef="#ctx0" brushRef="#br0" timeOffset="-7649">1235 4426 1125 0,'0'0'217'16,"0"0"60"-16,0 0-38 0,0 0-95 15,0 0-54-15,0 0 100 16,0 0-38-16,-8 31-76 16,8 0-36-16,0 3-13 0,0 0 69 15,4-6-13-15,4-2-40 16,5-1-11-16,5-4 0 0,-18-21-1 16,25 20-4-16,0-11-7 15,1-7-2-15,-4-4-21 0,3-7 5 16,-3-3 7-16,-1-5-12 15,0-5-7-15,-4-5 20 0,-4 1 3 16,-4-8-13-16,-1-1-5 16,-4 1 0-16,1 5 18 0,-5 10-9 15,4 5-4 1,-4 14 5-16,0 0 41 0,0 0 18 16,4 26-19-16,0 5-1 15,1 3-14-15,4 2 4 0,3 2 10 16,1-2-14-16,4-2-16 15,4 0-8-15,1-3 7 0,3-5-5 16,-4 0-11-16,-4-4-14 16,-17-22-169-16,22 24-196 0,-22-24-232 15,0 0-139-15</inkml:trace>
  <inkml:trace contextRef="#ctx0" brushRef="#br0" timeOffset="-7304">1935 4750 1386 0,'0'0'254'16,"0"0"22"-16,0 0-39 0,0 0-62 15,0 0-64-15,0 0-48 16,-13-22-37-16,13 22-16 15,0 0-16-15,13-21 11 0,-13 21 15 16,25-22-15-16,1 7-15 0,-4 9 10 16,-1 0 12-1,0 6 36-15,-21 0 1 0,22 12 53 16,-22-12 36-16,17 25-9 16,-9 1-8-16,-4 3-17 0,-12 2-21 15,-1 3-37-15,-8-1-32 16,-4-2 0-16,0 0-2 0,-1-2-31 15,1-2-179-15,-1-6-217 16,22-21-332-16,-21 24-152 0</inkml:trace>
  <inkml:trace contextRef="#ctx0" brushRef="#br0" timeOffset="-6757">2298 4443 981 0,'0'0'204'16,"0"0"87"-16,0 0 35 0,0 0-3 15,26 4-63-15,-5 8-52 16,0 10-22-16,1 4-41 0,3 8-49 15,5 2-15-15,-4 0 22 16,3 5-21-16,-3 0-22 16,4-3-2-16,-5-4 9 15,1-5-24-15,0-6-14 0,-5-4-7 16,-21-19-12-16,21 15 29 16,-21-15-1-16,22 0-25 0,-22 0 6 15,25-22-12-15,-7-4-7 16,-2-8 8-16,1-7-8 0,-4-2-14 15,-4-5 6-15,3-2-21 16,-3 2 6-16,0 7 0 16,-1 5-63-16,-4 8-51 0,1 3-61 15,-5 25-89-15,0-16-149 16,0 16-196-16,0 0-46 16</inkml:trace>
  <inkml:trace contextRef="#ctx0" brushRef="#br0" timeOffset="-6536">2797 4392 1258 0,'0'0'302'16,"0"0"-16"-16,0 0-68 0,0 0 9 15,0 0-7 1,0 0-71-16,34-14-80 0,0 4-35 15,1 0-24-15,-2 1 3 16,-7 2-9-16,-4 0-28 0,-22 7-200 16,0 0-305-16,0 0-187 15</inkml:trace>
  <inkml:trace contextRef="#ctx0" brushRef="#br0" timeOffset="-6320">2225 4416 1217 0,'0'0'217'16,"26"-12"34"-16,-1 3-37 0,9 6-83 15,5-2-55-15,0 3-29 16,-1 0-29-16,-4-1-199 0,0 3-263 15,-9-2-108-15</inkml:trace>
  <inkml:trace contextRef="#ctx0" brushRef="#br0" timeOffset="-5949">3168 3903 1667 0,'22'15'195'0,"-22"-15"42"16,29 33-4-16,-3 3-21 15,4 7-35-15,-1 5-35 0,6 5-45 16,-1 2-17-16,-4 3 5 15,-5-1 17-15,-3 3 0 0,-5 0 0 16,-9 0-22-16,-3 0-26 16,-10-7-5-16,-3-3-7 0,-5-2-7 15,-8-7-14-15,-1-5-16 16,5-8-5-16,1-3-4 0,16-25 4 16,-18 24 9-16,18-24-13 15,0 0-105-15,0 0-80 0,0 0-77 16,0 0-172-1,0 0-264-15,0 0-13 0</inkml:trace>
  <inkml:trace contextRef="#ctx0" brushRef="#br0" timeOffset="112650">835 7061 1293 0,'25'-29'306'0,"-25"29"-1"15,0 0-24-15,0 0-21 0,0 0-77 16,13-22-53-16,-13 22-2 15,0 0-70-15,0 0-35 16,-19-22 5-16,19 22-18 0,-32-18-15 16,-1 7 5-16,7 7 5 15,-6 4-5-15,0 4 0 0,-1 7 5 16,1 7 3-16,-1 7-12 0,8 8 4 16,5 11 16-16,-6 7-14 15,13 7 14-15,7 0 23 0,-1 8-4 16,7-4-1-16,0-1-13 0,0-2-5 15,7-5 4-15,6-6-13 16,-13-8 5-16,6 3-17 0,1-6 15 16,-7-37-19-16,6 40 16 15,-6-40-12-15,0 33 11 0,0-33-52 16,-6 29-57-16,6-29-90 16,-13 40-75-16,13-40-73 0,0 0-74 15,0 0-68-15,-26 29-1 0</inkml:trace>
  <inkml:trace contextRef="#ctx0" brushRef="#br0" timeOffset="112839">530 7592 1086 0,'0'0'173'15,"0"0"65"-15,-6-29-18 0,6 29-67 16,0 0-74-16,0 0 1 0,0 0-39 15,45-18-17-15,0 7-17 16,-6 7-5-16,-39 4-149 0,46 4-144 16,-8-1-106-16,1 5-62 0</inkml:trace>
  <inkml:trace contextRef="#ctx0" brushRef="#br0" timeOffset="113543">543 6609 568 0,'0'0'64'16,"0"0"56"-16,0 0 13 16,0 0-5-16,0 0-22 0,0 0-13 15,0 0-16-15,0 0 42 0,0 0-23 16,0 0 0-16,0 0 47 16,0 0 4-16,0 0-62 0,0 0-32 15,0 40-38-15,-6-3 12 16,-7-4-23-16,13-33 5 0,-20 36-17 15,20-36 14-15,-26 33 7 16,26-33-9-16,0 0-2 0,0 0 5 16,0 0-7-16,0 0 16 0,0 0 10 15,0 0-3-15,0 0 13 16,0 0-32-16,0 0 2 0,0 0-23 16,13-62 57-16,0 7-67 0,7-7 17 15,12 4 10-15,-12 0-16 16,-1 7 10-16,7 4 19 0,-13 10-31 15,-13 37 21-15,0 0-28 0,0 0 21 16,0 0 31-16,0 0 40 16,39 11-16-16,-39-11-24 15,39 44-27-15,-14 0 20 0,1-1 96 16,0-6-51-16,-26-37-12 16,46 51-31-16,-8-19 1 0,8-6-28 15,-7-8 13-15,-1-3-103 0,1-5-193 16,0-2-203-16,-39-8-91 15</inkml:trace>
  <inkml:trace contextRef="#ctx0" brushRef="#br0" timeOffset="114142">1598 6795 806 0,'0'0'112'0,"0"0"74"16,0 0 121-16,0 0 40 16,0 0-80-16,0 0-57 0,13 47-19 15,-13 12-37-15,-6 10-20 0,-7 7-43 16,0 15-13-16,-6 7 24 15,-1 4 5-15,7 7-24 0,-6-3-41 16,6 0-6-16,6-12-27 0,1-3 11 16,12-11-25-16,7-11 19 15,7-3-22-15,12-19 13 16,7-3-21-16,6-15-79 0,7-14-140 16,0-1-155-16,0-14-237 15,6-7-94-15</inkml:trace>
  <inkml:trace contextRef="#ctx0" brushRef="#br0" timeOffset="114583">2220 7104 1412 0,'0'0'246'0,"0"0"115"0,0 0-29 16,6 26-81-16,1 14-91 0,6 7-38 16,0 4-34-16,13 4-10 15,-1-4-38-15,1 0-1 0,13-8-20 16,0-6 1-16,6-12-20 0,-6-3 13 16,0-7-13-16,0-12 13 15,-13-3-19-15,6-7 12 0,-6-11-29 16,0-11 1-16,-13-11-16 15,6-4 11-15,-6-11-1 16,-6-7 20-16,6 1-3 0,-7 2 6 16,-6 12 5-16,0 11 9 0,0 36-9 15,0-33 8-15,0 33-8 16,0 0 60-16,0 25-19 0,7 12-1 16,-1 10-28-16,0 0 11 0,14 8-17 15,-7 0-6-15,6-1 5 16,7-3-3-16,0 0-2 0,0-4-19 15,0-7-97-15,0-3-162 0,-26-37-116 16,26 40-172-16,-26-40-35 16,0 0 47-16</inkml:trace>
  <inkml:trace contextRef="#ctx0" brushRef="#br0" timeOffset="114919">3288 7541 1135 0,'0'0'309'16,"0"0"66"-16,0 0-9 15,0 0-77-15,0 0-150 0,0 0-60 16,0 0-51-16,0 0-5 0,0 0-21 16,0 0 14-16,0 0-27 15,13-29 22-15,-13 29-28 16,32-40 29-16,1 14-15 0,5 1-12 15,-5 10 15-15,-1 5 0 0,-32 10 10 16,32 0 64-16,-32 0 11 16,39 18 32-16,-39-18-2 0,13 43-20 15,-13 1-44-15,-6 0-12 0,-1-4-19 16,-6-4-14-16,0 4 9 16,-6-7-25-16,0 3 15 0,19-36-46 15,-26 37-114-15,26-37-176 0,0 0-158 16,0 0-189-16,-39 29 9 15</inkml:trace>
  <inkml:trace contextRef="#ctx0" brushRef="#br0" timeOffset="115286">3870 6977 1157 0,'33'11'312'16,"-33"-11"76"-16,39 29-21 0,-13 0-58 16,6 4-73-16,0 3-55 0,1 4-52 15,5 4-14-15,1-4-30 16,0 0-36-16,0-4-6 16,-7-3-32-16,-6-7 9 0,0-4-20 15,-26-22 9-15,20 18-9 0,-20-18 11 16,0 0-2-16,0 0 17 15,25-4-8-15,-25 4-10 0,20-33-6 16,-1-3 2-16,1-4-2 0,-1-11-5 16,7-7-21-16,0-8-16 15,6-3-11-15,-6-4 19 0,7 8-14 16,-8 3 3-16,1 15-8 0,-13 7-25 16,-13 40-75-16,13-33-93 15,-13 33-105-15,0 0-108 16,0 0-39-16,0 0-35 0</inkml:trace>
  <inkml:trace contextRef="#ctx0" brushRef="#br0" timeOffset="115475">4576 6788 826 0,'0'0'223'16,"39"-26"51"-16,-39 26 13 0,45-22-36 15,-6 8-64-15,0 3-96 16,0 4-24-16,-13-1-57 0,-26 8 4 16,45-11-59-16,-45 11-168 15,0 0-176-15,0 0-94 0</inkml:trace>
  <inkml:trace contextRef="#ctx0" brushRef="#br0" timeOffset="115691">3696 6671 1217 0,'0'0'318'0,"0"0"-48"15,51 4-33-15,8 0-45 0,-1-1-111 16,0 4-39-16,13 1-17 15,7-5-14-15,0 5-179 0,-1-8-262 16,-5 0-143-16</inkml:trace>
  <inkml:trace contextRef="#ctx0" brushRef="#br0" timeOffset="116067">5087 6118 1541 0,'0'0'270'0,"39"-4"5"0,-39 4 40 16,52 26-46-16,-7 3-47 0,1 11-50 15,5 11-14-15,-5 4 0 16,12 7-9-16,-13 10 20 15,7 1 3-15,0 4 19 0,-13 6-20 16,6 5 14-16,-13 3-34 0,-6 0 25 16,-13 3-37-16,-6 4-35 15,-14-3-55-15,-12-8-16 0,-7-7-21 16,-6-7-8-16,-7-7 1 0,6-15-47 16,-5-4-121-16,5-11-95 15,7-6-47-15,26-30 11 0,0 0-13 16,-26 32-8-16,26-32-78 0,0 0-114 15,0 0-165-15,0 0 45 16,0 0 71-16</inkml:trace>
  <inkml:trace contextRef="#ctx0" brushRef="#br0" timeOffset="117919">10182 6682 890 0,'0'0'151'0,"0"0"4"16,0 0 61-16,0 0-52 15,0 0-23-15,0 0 104 0,-33 4-67 16,14 25-67-16,0 15-21 0,6 14-2 16,0 15 9-16,0 10 52 15,6 1-41-15,1 11-61 0,6-1 6 16,0 1-35-16,6-4-7 0,1-4 4 16,6-10-24-16,0-8-36 15,6-11-177-15,7-11-186 0,-26-47-110 16,45 48-3-16,7-23 13 0</inkml:trace>
  <inkml:trace contextRef="#ctx0" brushRef="#br0" timeOffset="118358">10706 7010 877 0,'0'0'155'16,"0"0"104"-16,0 0-38 0,0 0-35 15,-13 40-82-15,7 7-33 16,19-3 0-16,0-4-24 0,13 3 7 16,6-2-29-16,7-9-13 15,6-3 10-15,0-3 5 0,1-8-35 16,-14-7 17-16,7 0 15 0,0-15-10 15,-7-7-17-15,0-7 3 16,-6-11-10-16,-6-4 7 0,6-3 7 16,-7-8 2-16,0 1-3 0,-6-8 3 15,7-4-6-15,-14 0-14 16,1 12 36-16,-7 10 54 0,6 11-16 16,-6 22-27-16,0 0 2 0,0 0 14 15,-13 29 0-15,7 8-9 16,-1 3-3-16,7 3 16 15,7 1-14-15,12 3-14 0,1 4-14 16,6-7 6-16,6 3-21 0,0-7 13 16,1-3-118-16,-1-8-167 15,-32-29-162-15,39 29-85 0,-7-11 12 16</inkml:trace>
  <inkml:trace contextRef="#ctx0" brushRef="#br0" timeOffset="118710">11742 7432 1002 0,'0'0'279'15,"0"0"28"-15,0 0-46 0,0 0-139 16,0 0-50-16,0 0-38 0,0 0-53 15,6-33-24-15,-6 33-38 16,0 0-21-16,20-40 57 0,-20 40-6 16,32-36 24-16,-32 36 22 15,45-26-15-15,-45 26 27 0,39-3-7 16,-39 3 36-16,39 14 79 16,-39-14 1-16,26 44 10 0,-13 0-8 15,-7-4-41-15,-12 0-28 0,-1 0-27 16,1-4-4-16,-7 0-18 15,7-6 11-15,6-30-11 0,-13 29-80 16,13-29-174-16,0 0-143 0,0 0-96 16,0 0 8-16</inkml:trace>
  <inkml:trace contextRef="#ctx0" brushRef="#br0" timeOffset="119067">12525 6813 898 0,'20'44'296'0,"-7"-4"63"0,-1 0-53 16,1 0-58-16,-6 4-81 15,6 3-31-15,6-7-34 0,1 4-35 16,-1-4-6-16,7-4-48 15,0-3 3-15,-26-33-7 0,45 36-12 16,-6-14 19-16,0-7-22 16,-7-12 20-16,1-3-19 0,-1-11 7 15,7-3-16-15,-7-12-29 0,1-6-9 16,-1-8-43-16,-6-11-3 0,6-8-24 16,-6-2-29-16,-7-12 23 15,7 4 49-15,-6 7 48 0,-1 11 8 16,-12 11-3-16,-7 40-39 0,6-40-103 15,-6 40-87-15,0 0-50 16,0 0-32-16</inkml:trace>
  <inkml:trace contextRef="#ctx0" brushRef="#br0" timeOffset="119264">13192 6773 737 0,'32'0'219'16,"7"-7"58"-16,-7 0-15 15,-32 7-101-15,52-11-53 0,-6 3-60 16,-14-2-30-16,-32 10-26 0,39-8-143 16,-39 8-166-16,0 0-128 0</inkml:trace>
  <inkml:trace contextRef="#ctx0" brushRef="#br0" timeOffset="119483">12357 6715 1118 0,'0'0'288'15,"0"0"-54"-15,0 0-65 16,39-15-80-16,0 12-42 16,6-1-10-16,-6 0-44 0,6 4-25 15,7 0-271-15,-7-3-160 0,7 3-97 16</inkml:trace>
  <inkml:trace contextRef="#ctx0" brushRef="#br0" timeOffset="117398">9159 6992 557 0,'-6'-26'165'15,"6"26"9"-15,0 0 10 16,0 0 6-16,0 0 4 0,0 0-7 16,0 0-3-16,0 0-2 0,0 0-14 15,0 0 4-15,0 0-61 16,0 0-37-16,0 0-44 0,-39-18-14 16,0 11-20-16,0 10 11 15,0 5 0-15,0 10-2 0,-6 4-15 16,13 10 44-16,-1 12 23 15,7 3 19-15,14 4 1 0,-1 7-36 16,0 4 0-16,6 0-14 0,7-4-15 16,0-3 4-16,7-4-21 15,-1-7 14-15,1-4 1 0,6-4-19 16,-7-3 17-16,-6-33-29 0,0 33-121 16,0-33-128-16,0 0-155 15,6 29-186-15,-6-29-70 0</inkml:trace>
  <inkml:trace contextRef="#ctx0" brushRef="#br0" timeOffset="117600">8706 7446 832 0,'0'0'252'0,"13"-29"79"0,-13 29-67 15,32-21-36-15,7 10-66 0,6 0-54 16,7 0-70-16,6 4-18 16,1-1-5-16,12 5-267 0,-6-8-264 15,-1 0-85-15</inkml:trace>
  <inkml:trace contextRef="#ctx0" brushRef="#br0" timeOffset="116503">7185 7479 683 0,'32'-25'276'0,"-32"25"56"16,39-8 5-16,-13 5-38 0,6 3-28 15,-6 3-83-15,13-3-30 16,0 4-70-16,0-4-48 0,12 0-14 15,1 0-23-15,-7-4 8 0,7 4-15 16,0-3 15-16,-7 3-17 16,-6 0-94-16,-6 0-47 15,-33 0-87-15,0 0-18 0,0 0-78 16,0 0-12-16,0 0-24 16,0 0-27-16</inkml:trace>
  <inkml:trace contextRef="#ctx0" brushRef="#br0" timeOffset="116683">7385 7628 916 0,'0'0'126'15,"0"0"220"-15,0 0-20 16,0 0-39-16,0 0-71 0,0 0-38 16,26 30-80-16,13-12-44 0,0-11-33 15,0 0-1-15,13-7-15 16,-7 0-54-16,0 4-184 0,1-8-188 15,-1 1-162-15,0-1-36 0</inkml:trace>
  <inkml:trace contextRef="#ctx0" brushRef="#br0" timeOffset="120178">13593 6278 395 0,'0'0'116'0,"0"0"43"0,0 0 1 16,39-18-2-16,-39 18-27 15,32-11 15-15,-32 11 39 0,46 7-16 16,-7 12 24-16,-1 6-3 0,1 8-5 16,7 7-20-16,-8 11-35 15,8 3 37-15,-1 19-3 0,0 7-59 16,-6 4 12-16,0 3 1 0,-7 4-12 15,1 4-23-15,-14 3-20 16,1 0 7-16,-14-7-25 0,-6 0 4 16,-13-7-15-16,-6-7 2 15,-14-8-24-15,-6-4 0 0,-6-14-6 16,6-4-6-16,-6-14 9 16,19-4-19-16,26-29 0 0,-39 26-85 15,7-8-63-15,32-18-31 0,0 0-49 16,0 0-90-16,0 0-171 0,-32 0-126 15,32 0 17-15</inkml:trace>
  <inkml:trace contextRef="#ctx0" brushRef="#br0" timeOffset="125890">17037 6995 727 0,'0'0'189'0,"0"0"20"0,0 0 12 16,0 0-34-16,0 0 38 16,26 11-27-16,-26-11-34 15,0 0-17-15,0 0-20 0,26-7-46 16,-7-11-24-16,-19 18-14 0,33-29-25 16,-14-1-5-16,7 5-13 15,-13-4 8-15,6-4-3 0,-6-3 5 16,7-1-16-16,-7-6-2 0,-1-8 8 15,1-4 0-15,0-3 0 16,0 7 0-16,-13 7 9 0,7 8-4 16,-1 10 2-16,-6 26-13 0,0 0-13 15,0 0 2-15,0 0 9 16,0 0 8-16,0 0 4 16,0 0-1-16,13 40-3 0,-6 0 19 15,6 4 5-15,0 0 20 0,6-1-10 16,7-3 18-16,-7 4-9 15,14-7 17-15,-7-5-23 0,-1 1-3 16,8-7 11-16,-1-5-15 16,1-6-8-16,-8-4-9 0,-25-11 12 15,0 0 19-15,20 11 4 0,-20-11-1 16,0 0-12-16,0 0-23 16,0 0-1-16,32-48-11 0,-6 5 0 15,-6-8 2-15,-1-4-2 16,0 1 0-16,1-1-14 0,-1 0 14 15,-6 8-8-15,0 7 8 16,0 7 7-16,-13 33-12 0,13-32 12 16,-13 32-7-16,0 0 0 0,0 0 0 15,0 0-29-15,0 0-33 0,0 0-54 16,0 0-60-16,0 0-103 16,0 0-186-16,0 0-118 0,0 0-10 15</inkml:trace>
  <inkml:trace contextRef="#ctx0" brushRef="#br0" timeOffset="126919">18280 6027 336 0,'0'0'87'16,"0"0"-7"-16,0 0 15 0,0 0-36 15,0 0 13-15,0 0 0 0,0 0 0 16,0 0-4-16,0 0 4 16,0 0-11-16,0 0 24 15,0 0 34-15,0 0 18 0,0 0-33 16,-26 51-22-16,0-7 15 0,0 7 34 15,0 7-22-15,-6 4 18 16,6 3-8-16,7 4-2 0,-1 4 9 16,7 0-16-16,13 0-15 0,7-8-13 15,-1-3-20-15,14 0-11 16,-1-7 4-16,7-8-3 0,0-3-4 16,0-8-10-16,6-3-15 0,-6-8-9 15,0-7-2-15,0-3-8 16,-26-15-4-16,26 15 0 15,-26-15 0-15,0 0 4 0,0 0 0 16,0 0 5-16,19 18-1 0,-19-18 2 16,0 0-6-16,0 0-2 15,0 0-11-15,0 0 5 0,0 0-4 16,0 0-5-16,0 0-18 0,0 0-43 16,0 0-56-16,0 0-67 15,0 0-109-15,0 0-86 0,39-18-60 16,-39 18-20-16,32-26 28 0</inkml:trace>
  <inkml:trace contextRef="#ctx0" brushRef="#br0" timeOffset="128774">18591 6304 553 0,'0'0'150'0,"0"0"40"16,0 0-47-16,0 0-24 16,0 0-49-16,0 0 91 0,0 0 75 15,0 0-26-15,6 36-35 0,0 8-34 16,1 3-5-16,-1 4-34 15,1 4-8-15,6-8-10 0,0-3-35 16,6-4-28-16,7-8-5 16,6-2 4-16,-32-30-1 0,46 21 0 15,-7-6-12-15,-39-15-7 16,38-7-4-16,-38 7 4 0,46-22 2 16,-46 22 7-16,45-37-1 0,-13 1-24 15,-12-4 6-15,-1 4-42 16,1-12-3-16,-1 1-12 0,-6 0 26 15,0 3 20-15,-13 44 21 0,13-51-19 16,-13 51 13-16,0 0 2 16,0 0-6-16,0 0 17 0,0 0-3 15,0 0-4-15,0 0 10 16,0 0 21-16,0 33 28 0,0-33 5 16,6 51 5-16,1-8 8 15,-1-3 15-15,7-7-28 0,7 4 1 16,-7-8 6-16,6 3-10 0,-19-32-8 15,32 37-16-15,-32-37-29 16,26 33-3-16,-26-33-5 0,0 0 13 16,0 0 0-16,0 0-13 0,0 0-3 15,33 25-3-15,-33-25 6 16,0 0-5-16,0 0-69 0,0 0-71 16,0 0-92-16,0 0-142 0,0 0-162 15,0 0-111-15</inkml:trace>
  <inkml:trace contextRef="#ctx0" brushRef="#br0" timeOffset="129451">19639 6722 673 0,'0'0'189'0,"0"0"15"15,0 0 21-15,0 0-102 0,0 0-44 16,0 0-56-16,0 0 1 16,0 0-14-16,0 0-16 15,0 0 6-15,0 0 0 0,0 0-7 16,0 0 7-16,-39-18-5 0,39 18-11 15,0 0 32-15,0 0-22 16,0 0 15-16,0 0-22 0,46-33 1 16,-46 33 9-16,58-14-8 0,-26 10 14 15,-32 4-22-15,46 15 43 16,-46-15 76-16,45 32 28 0,-45-32-2 16,26 48 0-16,-13-8-16 0,-13-4-47 15,-7-3-22-15,1 3-16 16,-1-7 8-16,7-29-9 15,-13 37-16-15,13-37-17 0,0 0-75 0,0 0-189 16,-32 29-188-16,32-29-35 16</inkml:trace>
  <inkml:trace contextRef="#ctx0" brushRef="#br0" timeOffset="129831">20215 6238 863 0,'39'48'321'0,"-19"-5"5"16,-1 5 3-16,-6-5-43 0,0 1-86 15,6 0-39-15,7 3-11 0,-6-3-34 16,6-12-41-16,-1 1-29 15,-25-33-20-15,33 40-3 0,-1-14-5 16,-32-26 1-16,32 25-10 0,-32-25 7 16,33 18-5-16,-33-18-2 15,0 0 5-15,32-11-6 0,-32 11-4 16,33-36-4-16,-33 36 2 0,38-55-12 16,-12-3-2-16,7 0-29 15,-7-4 11-15,-7 0-9 16,7 8-7-16,-7 6-23 0,-19 48-22 15,20-47-32-15,-20 47-85 0,0 0-124 16,0 0-104-16,0 0-9 16,0 0-18-16</inkml:trace>
  <inkml:trace contextRef="#ctx0" brushRef="#br0" timeOffset="130035">20740 6311 515 0,'0'0'169'0,"0"0"20"0,0 0-18 15,0 0-14-15,51-7-36 16,-51 7-54-16,52-4-23 0,-52 4-7 16,52-4-30-16,-52 4-22 0,0 0-93 15,52-14-95-15,-52 14-120 16,0 0-86-16</inkml:trace>
  <inkml:trace contextRef="#ctx0" brushRef="#br0" timeOffset="130299">20047 6216 649 0,'0'0'174'15,"0"0"-35"-15,0 0 7 16,0 0-100-16,0 0 1 0,0 0-22 16,0 0 50-16,0 0-20 15,0 0-30-15,0 0-4 16,65 4-41-16,-7 0-102 0,-13-8-113 15,1 4-124-15</inkml:trace>
  <inkml:trace contextRef="#ctx0" brushRef="#br0" timeOffset="130718">21270 5769 715 0,'0'0'131'0,"0"0"52"0,0 0 60 15,0 0-4-15,39 32-56 16,-39-32-38-16,59 55 8 0,-8 0-22 15,-12 3 12-15,-6 4-5 0,-8 7-21 16,-5 4 57-16,-7 3-37 16,-7 1-45-16,-6 3 3 15,-13-4 4-15,0-7-25 0,-6-3-23 16,-7-8-13-16,-6 0-5 0,-7-7-11 16,0-11-9-16,0-3-9 15,39-37-4-15,-52 36 0 0,7-11 0 16,45-25-7-16,-45 26 11 0,45-26-17 15,-46 7-27-15,46-7-58 16,0 0-46-16,-38-3-70 0,38 3-85 16,0 0-111-16,0 0-90 0,0 0-43 15</inkml:trace>
  <inkml:trace contextRef="#ctx0" brushRef="#br0" timeOffset="132070">17095 7377 417 0,'0'0'81'0,"0"0"30"0,0 0 5 16,0 0-3-16,0 0-45 16,0 0 4-16,0 0-44 0,0 0 14 15,0 0-27-15,0 0 193 0,46-14-13 16,-1 3-44-16,7 4-39 16,12-1-25-16,21 1-2 0,25-4-32 15,19 4 41-15,26 0-22 16,14-1-17-16,18 1-23 0,14 3 0 15,6 1 10-15,7-1 35 16,-1 0-18-16,1 1 1 0,0 3 1 16,-7-4-6-16,0 1-16 0,-6-1-13 15,-20-3-19-15,-13-1 6 16,-19 5-4-16,-13-5 11 0,-19 5 20 16,-14 3 14-16,-25-4-14 0,-26 0 17 15,-7 4 18-15,-6-3-20 16,-39 3-9-16,0 0-9 0,0 0-19 15,0 0-1-15,32 0-23 16,-32 0 13-16,0 0-12 0,0 0 7 16,0 0 2-16,0 0-1 15,0 0 2-15,0 0-9 0,0 0-2 16,0 0-5-16,0 0-8 0,0 0-42 16,0 0-72-16,0 0-33 15,0 0-40-15,0 0-14 0,0 0-26 16,0 0 49-16,0 0-50 0,0 0-19 15,0 0-15-15,0 0 20 16,0 0-6-16,-13 36-3 0</inkml:trace>
  <inkml:trace contextRef="#ctx0" brushRef="#br0" timeOffset="132727">17561 7810 681 0,'0'0'196'0,"0"0"21"16,0 0 1-16,0 0-47 0,0 0-36 16,0 0-7-16,0 0 145 0,0 0-27 15,26 30-31-15,-13 2-46 16,0 12-10-16,-6 3-16 16,-1 8-41-16,-6-1-29 0,0 5 8 15,7-1 3-15,-1-7-21 0,0 7-27 16,1-7-24-16,6-7-8 15,-13-4 11-15,0-40-15 0,6 36 6 16,-6-36-23-16,0 0-72 0,0 0-103 16,0 0-168-16,0 0-180 15,0 0-107-15,0 0 57 0</inkml:trace>
  <inkml:trace contextRef="#ctx0" brushRef="#br0" timeOffset="132979">18112 7752 777 0,'0'0'160'15,"0"0"103"-15,0 0 32 0,0 0 12 16,0 0 51-16,0 0-69 16,25 33-75-16,-5 0-52 0,-7-1-33 15,0 9-27-15,6-1-15 0,1 0-16 16,-7 0-33-16,6-8-21 15,0 5-11-15,1-12 0 0,-20-25 4 16,0 0-17-16,19 37-73 16,-19-37-90-16,0 0-139 0,0 0-274 15,0 0-87-15,0 0 64 16</inkml:trace>
  <inkml:trace contextRef="#ctx0" brushRef="#br0" timeOffset="133155">17866 8011 762 0,'0'0'203'0,"0"0"24"15,0 0-5-15,0 0-18 16,0 0-33-16,58-4-74 0,-13 0-45 16,7 4-32-16,0 0-11 15,-1-3-118-15,-5-1-274 0,-1 0-131 16</inkml:trace>
  <inkml:trace contextRef="#ctx0" brushRef="#br0" timeOffset="133506">19076 7468 1412 0,'0'0'290'0,"0"0"-6"16,0 0-51-16,0 0-82 0,0 0 57 15,0 0-27-15,6 44-56 16,-12 11 13-16,-13 10 26 0,6 4-26 16,-7 4-45-16,7 3-17 0,0-3 6 15,7 4-27-15,-1-12-18 16,14 1-15-16,6-8-18 0,6 15 4 15,1-22 22-15,-20-51-35 16,38 47 7-16,-38-47-7 0,0 0-18 16,0 0-62-16,39 44-53 15,-39-44-43-15,0 0-74 0,0 0-138 16,0 0-96-16,0 0-57 0,0 0 19 16,0 0-8-16</inkml:trace>
  <inkml:trace contextRef="#ctx0" brushRef="#br0" timeOffset="135374">17665 8011 95 0,'0'0'35'0,"0"0"53"0,0 0 14 16,0 0-9-16,0 0-5 16,0 0 11-16,0 0 4 15,45-11-1-15,-45 11-9 0,39-4-17 16,-39 4 16-16,52-4 14 0,-13 4 3 16,-1-3-4-16,1-1-64 15,7-3-21-15,-8 3 10 0,-38 4-8 16,46-11-19-16,-7 0-13 0,-39 11 6 15,38-7 15-15,-38 7-7 16,33-11-21-16,-33 11 21 0,39-11 1 16,-39 11-12-16,39-7-6 0,-39 7 39 15,32-7-38-15,-32 7 6 16,0 0 10-16,39-4-4 0,-39 4-3 16,0 0-6-16,0 0 4 0,0 0 24 15,0 0-31-15,0 0 1 16,0 0 23-16,0 0-4 15,0 0-14-15,0 0 13 0,0 0 13 16,0 0-30-16,0 0 0 0,0 0-3 16,0 0 28-16,0 0-18 15,0 0-41-15,0 0-53 0,0 0-55 16,0 0-48-16,0 0-61 0,0 0-24 16</inkml:trace>
  <inkml:trace contextRef="#ctx0" brushRef="#br0" timeOffset="135799">18241 7883 392 0,'0'0'114'15,"0"0"14"-15,0 0-10 0,0 0-15 16,0 0-22-16,0 0-21 0,0 0 75 16,0 0 48-16,0 0-77 15,0 0 13-15,-6 44 27 0,6-44 17 16,6 47-16-16,7-3-18 16,-13-44-14-16,19 47-20 0,1-7-3 15,-20-40 4-15,19 51-3 16,-6-14-28-16,-13-37-12 0,13 43-3 15,-13-43-2-15,13 48 3 0,-13-48-13 16,6 43-24-16,-6-43-7 16,7 37-7-16,-7-37 7 0,0 0 3 15,0 0-10-15,0 0-6 0,0 0 13 16,0 0 4-16,0 0-14 16,0 0 3-16,0 0-15 0,0 0-84 15,0 0-104-15,0 0-126 16,0 0-91-16,0 0-28 0,0 0-12 15,0 0 38-15</inkml:trace>
  <inkml:trace contextRef="#ctx0" brushRef="#br0" timeOffset="136694">19646 7847 693 0,'0'0'176'0,"0"0"-18"16,0 0 24-16,0 0-78 0,0 0-36 16,0 0-23-16,0 0 150 15,0 0-11-15,0 0-35 0,19 47-44 16,-6 0 4-16,0-7 3 0,6 1 5 15,-19-41-22-15,26 47-3 16,0 0-27-16,-26-47-10 16,52 44-6-16,-13-15-23 0,-39-29-18 15,45 22 3-15,-45-22 8 0,45 3-10 16,-45-3-9-16,33-7 7 16,-33 7 4-16,39-29-14 0,-20 0-7 15,7 0 7-15,-7-4 13 0,-6-3-1 16,0-4-15-16,0-4-7 15,-6 8 3-15,-1 6 22 0,-6 30-12 16,7-32-12-16,-7 32-2 0,0 0 4 16,0 0 21-16,0 0 3 15,0 0 7-15,13 40 23 16,0-8 2-16,6 5-20 0,-13-4 2 16,14-1 6-16,-7-3-2 0,-13-29-22 15,26 41-10-15,-26-41 0 16,0 0 7-16,32 36-2 0,-32-36-71 15,0 0-129-15,0 0-164 0,0 0-195 16,0 0-99-16</inkml:trace>
  <inkml:trace contextRef="#ctx0" brushRef="#br0" timeOffset="137083">20759 8193 1010 0,'0'0'262'0,"0"0"-29"16,0 0-43-16,0 0-31 0,0 0-62 16,0 0-36-16,0 0-43 0,0 0-4 15,0 0-9-15,0 0-5 0,0 0-24 16,0 0 20-16,0 0 4 15,0 0 10-15,0 0-23 0,0 0 3 16,58-22 29-16,-58 22-11 0,52-11-17 16,-52 11-11-16,45 3 33 15,-45-3 15-15,0 0 81 16,0 0 40-16,0 0 8 0,33 48-5 16,-33-48-44-16,-7 58-44 0,-6-11-21 15,13-47-15-15,-32 59-16 16,6-16-12-16,26-43-5 0,-19 44 5 15,19-44-16-15,0 0-112 0,0 0-123 16,0 0-180-16,0 0-163 16,0 0 22-16</inkml:trace>
  <inkml:trace contextRef="#ctx0" brushRef="#br0" timeOffset="137458">21173 7854 893 0,'0'0'351'0,"0"0"16"16,0 0-29-16,0 0-79 0,33 40-51 16,-1-3-57-16,0-1-14 0,-6 0-15 15,-26-36 4-15,46 48-51 16,-8-8-31-16,-5-8-4 15,-33-32-6-15,52 37-22 0,-14-12-8 16,-38-25 7-16,33 18 0 0,-33-18-9 16,0 0 6-16,0 0 18 15,39 0-9-15,-39 0-17 0,45-25 0 16,-45 25 3-16,32-51-6 0,1 0-21 16,-14 4-7-16,-6-1 11 15,0 8 11-15,-6 0 4 0,-1 11-8 16,-6 29-25-16,0-29-28 0,0 29-32 15,0 0-50-15,0 0-99 16,0 0-119-16,0 0-102 16,0 0-11-16,0 0 16 0</inkml:trace>
  <inkml:trace contextRef="#ctx0" brushRef="#br0" timeOffset="137675">21795 7756 763 0,'0'0'177'0,"0"0"34"15,0 0 98-15,0 0-31 16,0 0-105-16,39-18-77 0,6 10-21 16,-6 1-32-16,0 3-43 0,-7 1 5 15,7-1 0-15,-39 4-117 0,39-3-147 16,-39 3-90-16,0 0-16 15,0 0-14-15</inkml:trace>
  <inkml:trace contextRef="#ctx0" brushRef="#br0" timeOffset="137915">20979 7781 828 0,'0'0'242'0,"0"0"30"16,0 0-73-16,0 0-77 16,45 26-63-16,1-15-38 0,-1-8 5 15,0 1-102-15,7-4-178 0,-7 0-86 16,7 0-48-16</inkml:trace>
  <inkml:trace contextRef="#ctx0" brushRef="#br0" timeOffset="138382">22196 7483 536 0,'0'0'134'15,"32"-18"18"-15,-32 18 69 16,0 0-22-16,0 0-38 0,46 3-36 16,-7 12 27-16,-1-1 18 0,-5 8 0 15,6 7 13-15,0 8-18 16,-1 3 40-16,1 3-49 0,0 8-31 16,0-3 19-16,-7 6-19 0,1-3-35 15,-1 4-15-15,-13-1 3 16,7-3-3-16,-13-7 5 15,-13 0-19-15,-6-1-14 0,-14-3-21 16,-6-3-1-16,-25 3-12 0,-1-11-9 16,-13-3-10-16,0-1 3 15,1-3-44-15,-8-11-88 0,1 3-78 16,13-6-80-16,0-8-132 0,6-4-172 16,52 4-86-16</inkml:trace>
  <inkml:trace contextRef="#ctx0" brushRef="#br0" timeOffset="139194">20934 7254 334 0,'0'0'83'15,"0"0"-2"-15,0 0 16 0,0 0-23 16,0 0 26-16,0 0-14 15,0 0 17-15,0 0-3 0,0 0-12 16,0 0-19-16,0 0 91 16,0 0 17-16,0 0-60 0,52-26-35 15,6 12 19-15,-6 6 1 16,12 1 13-16,8 3-26 0,5 4 0 16,14 0 14-16,6 0 25 0,7 4-12 15,6 0-52-15,6-1-28 16,1 5-8-16,-7-5-1 0,-7 1 1 15,-6 7 7-15,-12-4-1 0,-8 4-18 16,-12-4-8-16,0 8 10 16,-20-12-10-16,-6 1-11 0,-7 3 3 15,-32-7 12-15,0 0-1 16,0 0-11-16,26 4 17 0,-26-4-10 16,0 0-14-16,0 0-2 15,0 0 13-15,0 0 0 0,0 0-11 16,0 0-7-16,0 0-58 0,0 0-92 15,0 0-129-15,0 0-111 16,0 0-113-16,0 0-29 0</inkml:trace>
</inkml:ink>
</file>

<file path=ppt/ink/ink28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9:17.168"/>
    </inkml:context>
    <inkml:brush xml:id="br0">
      <inkml:brushProperty name="width" value="0.1" units="cm"/>
      <inkml:brushProperty name="height" value="0.1" units="cm"/>
      <inkml:brushProperty name="color" value="#ED1C24"/>
      <inkml:brushProperty name="fitToCurve" value="1"/>
    </inkml:brush>
  </inkml:definitions>
  <inkml:trace contextRef="#ctx0" brushRef="#br0">0 264 861 0,'6'-24'143'16,"-6"24"52"-16,0 0-8 16,0 0-33-16,0 0-61 0,0 0-43 15,0 0 19-15,10-24-15 16,-10 24-15-16,26-23-19 15,-26 23 2-15,31-20-7 0,-10-1 7 16,-21 21 8-16,31-23 6 16,-10 3-25-16,-21 20-11 15,31-33 71-15,-15 7 34 16,-16 26-21-16,15-29 8 0,-15 29-2 16,11-21-14-16,-11 21-2 15,0 0-23-15,0 0-30 16,0 0-13-16,0 0 12 0,0 0-33 15,0 0 20-15,0 0-1 16,0 0-4-16,5 32 10 0,-5 4 19 16,0 5 3-16,0 2 19 15,0 4 10-15,0 0-39 16,5 0 4-16,-5-1 20 16,0-1 4-16,0-4-12 0,6 0-12 15,-6-7-10-15,0-1 3 16,5-7-9-16,-5-5 12 15,0-21-24-15,0 20 16 0,0-20-13 16,0 0 3-16,0 0 2 16,0 21 1-16,0-21 9 0,0 0-11 15,0 0 1-15,0 0-8 16,0 0 4-16,0 0-4 0,0 0 0 16,0 0-5-16,0 0 5 15,0 0 3-15,0 0-11 0,0 0-41 16,0 0-110-16,0 0-165 15,0 0-275-15,0 0-182 0</inkml:trace>
</inkml:ink>
</file>

<file path=ppt/ink/ink28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9:21.152"/>
    </inkml:context>
    <inkml:brush xml:id="br0">
      <inkml:brushProperty name="width" value="0.1" units="cm"/>
      <inkml:brushProperty name="height" value="0.1" units="cm"/>
      <inkml:brushProperty name="color" value="#3165BB"/>
      <inkml:brushProperty name="fitToCurve" value="1"/>
    </inkml:brush>
  </inkml:definitions>
  <inkml:trace contextRef="#ctx0" brushRef="#br0">125 55 397 0,'0'0'120'15,"0"0"14"-15,0 0-5 0,0 0-23 16,0 0-8-16,0 0-27 16,0 0-9-16,0 0-4 15,0 0-17-15,0 0 3 16,0 0 46-16,0 0-49 0,0 0-6 16,0 0-1-16,0 0-20 15,0 0 7-15,0 0 8 0,0 0-15 16,0 0 2-16,0 0-7 15,0 0 1-15,0 0-13 0,0 0 9 16,0 0-6-16,0 0-3 16,0 0 0-16,26-23-15 15,-26 23 14-15,0 0-4 0,0 0-13 16,26-23 14-16,-26 23 7 16,0 0 9-16,0 0 21 0,26-9-2 15,-26 9 26 1,0 0-5-16,21 9 33 0,-21-9 5 15,0 0 13-15,16 29 24 16,-11 0 4-16,-5 3-21 0,-11-2-15 16,-4 5-45-16,-1 0-14 15,-4 2 1-15,-7 2-8 0,1-4-12 16,0-6-3-16,6-2 1 16,20-27-20-16,-32 26-37 15,6-5-120-15,26-21-126 0,-26 11-145 16,26-11-115-16</inkml:trace>
</inkml:ink>
</file>

<file path=ppt/ink/ink28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9:21.679"/>
    </inkml:context>
    <inkml:brush xml:id="br0">
      <inkml:brushProperty name="width" value="0.1" units="cm"/>
      <inkml:brushProperty name="height" value="0.1" units="cm"/>
      <inkml:brushProperty name="color" value="#3165BB"/>
      <inkml:brushProperty name="fitToCurve" value="1"/>
    </inkml:brush>
  </inkml:definitions>
  <inkml:trace contextRef="#ctx0" brushRef="#br0">183 39 922 0,'0'0'179'0,"0"0"20"16,0 0-5-16,-42-15-24 16,11 18-37-16,31-3-46 0,-37 29-48 15,7 3-2-15,9 1-17 16,5 1-11-16,11-2 5 0,5 1 40 16,5-4-24-16,11-2 8 15,5-7-13-15,9-6-30 16,2-1 29-16,4-10-31 15,-10-3 23-15,6-3-24 0,-32 3 23 16,36-21-15-16,-36 21 23 16,26-41-36-16,-10 3 38 0,-11-3-32 15,-5-3 19-15,-5 3-12 16,-6 6 10-16,-5 3 71 0,16 32-21 16,0 0-19-16,-41-27-21 15,-1 25-16-15,6 7-2 0,-1 10-10 16,37-15 8-16,-36 26-83 15,36-26-204-15,-26 33-240 16,16-10-131-16</inkml:trace>
</inkml:ink>
</file>

<file path=ppt/ink/ink28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9:23.467"/>
    </inkml:context>
    <inkml:brush xml:id="br0">
      <inkml:brushProperty name="width" value="0.1" units="cm"/>
      <inkml:brushProperty name="height" value="0.1" units="cm"/>
      <inkml:brushProperty name="color" value="#3165BB"/>
      <inkml:brushProperty name="fitToCurve" value="1"/>
    </inkml:brush>
  </inkml:definitions>
  <inkml:trace contextRef="#ctx0" brushRef="#br0">289 129 692 0,'15'-39'210'0,"-15"39"-11"16,0 0 18-16,0 0 24 15,0 0-56-15,0 0 84 16,0 0 17-16,-31 48-25 0,-10 18-43 16,-1 20-73-16,-10 19-22 15,5 9-51-15,5 6-29 16,11 0-14-16,15 0-22 0,16 0 4 15,11-5-11-15,25-4-4 16,6-15-10-16,15-14-123 0,6-12-113 16,-1-20-133-16,-4-12-99 15,-6-17-91-15,-1-18-7 16</inkml:trace>
  <inkml:trace contextRef="#ctx0" brushRef="#br0" timeOffset="505">857 729 686 0,'0'0'163'15,"0"0"12"-15,0 0 44 0,0 0-12 16,0 0-15-16,0 0-82 16,0 0-35-16,36-39-59 0,-36 39-21 15,42-40 23-15,-42 40-34 16,41-48 30-16,-10 7-14 16,-31 41-24-16,21-46 21 0,-15 5-23 15,-6 41 5-15,-6-41 32 16,6 41 1-16,0 0-12 0,0 0 15 15,-52-29-24-15,52 29 32 16,-52 2-36-16,52-2 13 0,0 0 40 16,-37 53-10-16,28-8 16 15,18-2 31-15,18 4-3 16,4 0 14-16,10 0 5 16,7 3 28-16,-2-4-24 0,-4 1 6 15,0-3-7-15,-6 0 3 16,-10-6 13-16,-10-6-40 0,-16 0-12 15,0-32-24-15,-32 38-28 16,-4-11-5-16,-6-9-8 16,-5-4-39-16,0-8-106 0,6-3-163 15,10-6-179-15,31 3-220 16</inkml:trace>
  <inkml:trace contextRef="#ctx0" brushRef="#br0" timeOffset="721">1470 632 1744 0,'37'20'369'16,"-37"-20"37"-16,16 41-54 16,-11 0-78-16,-5 4-115 0,5-4-79 15,-5 2-26-15,0 1-33 16,6 0-15-16,-2-3 6 0,2-3-77 15,-1-6-104-15,-5-32-160 16,0 0-214-16,10 35-232 16</inkml:trace>
  <inkml:trace contextRef="#ctx0" brushRef="#br0" timeOffset="914">1720 477 2028 0,'0'0'239'0,"0"0"-38"0,0 0-80 15,0 0-81-15,0 0 0 16,0 0-43-16,0 0-159 16,0 0-281-16,0 0-215 15,42 6 9-15</inkml:trace>
  <inkml:trace contextRef="#ctx0" brushRef="#br0" timeOffset="1404">1950 793 1237 0,'0'0'200'0,"0"0"86"15,0 0-3-15,0 0-53 0,0 0-47 16,0 0-96-16,0 0-40 15,41-35-25-15,-41 35-25 0,47-27 10 16,-47 27-7-16,52-17 9 16,-10 8-4-16,-42 9-5 15,52-3 2-15,-5 0-19 0,-47 3 44 16,41-6-37-16,-41 6 14 16,0 0 2-16,42-5-22 0,-42 5 36 15,0 0-20-15,0 0 8 16,0 0-8-16,0 0 4 0,0 0 7 15,0 0 3 1,0 0-17-16,0 0 14 0,-15 41-23 16,-12-3 9-16,1-3 10 15,1 3-7-15,-7-6-11 0,32-32 23 16,-41 47-21-16,4-12 11 16,37-35-2-16,0 0 10 0,0 0-6 15,0 0-4-15,0 0 16 16,0 0 4-16,0 0-4 15,0 0-10-15,0 0 17 0,57 14-23 16,-4-7 12-16,-2-10 5 16,1 3 12-16,-5-6 4 0,1 6-15 15,-7 0 1 1,-10 6-17-16,-31-6-24 0,0 0-257 16,47 5-315-16,-47-5-202 15</inkml:trace>
  <inkml:trace contextRef="#ctx0" brushRef="#br0" timeOffset="1809">2929 828 1882 0,'0'0'270'0,"0"0"-63"16,0 0-65-16,0 0-72 15,0 0 18-15,0 0-50 16,0 0 0-16,41-24-44 0,-41 24 10 16,47-11 2-16,-16 2-23 15,-31 9 17-15,37-9-36 0,-37 9 11 16,0 0-26-16,0 0 34 16,0 0 5-16,20-44-7 0,-20 44 34 15,-10-43-27-15,10 43 36 16,0 0 2-16,-52-18 0 15,11 21 30-15,41-3-24 16,-58 29-19-16,17 0 19 0,41-29-24 16,-42 53 20-16,21-12-10 15,11 0-4-15,10-5 2 0,0-36-16 16,25 43 0-16,-25-43-8 16,48 41-7-16,-12-12-89 15,0-11-151-15,1-4-143 0,-37-14-239 16,47 7-47-16</inkml:trace>
  <inkml:trace contextRef="#ctx0" brushRef="#br0" timeOffset="2156">3512 418 1090 0,'0'0'255'16,"0"0"33"-16,36-12 13 0,-36 12-25 15,0 0-61 1,47 50-89-16,-11 6 6 0,-10 5-45 15,-5 7-26-15,-5-7-21 16,0 4-16-16,-6-1 15 0,-5-5-26 16,-5-1-3-16,-5-2 1 15,-5-6-22-15,-6-7 20 0,-5-4-69 16,0-5-126-16,21-34-194 16,-41 32-264-16,4-7-15 15</inkml:trace>
  <inkml:trace contextRef="#ctx0" brushRef="#br0" timeOffset="2509">4209 0 1499 0,'42'0'306'16,"0"9"6"-16,-1 11-18 0,6 18-74 16,-5 15-20-16,0 8-66 15,-1 18-26-15,-4 3-12 16,-16 15 37-16,-1 0-6 0,-10 5-14 16,-10 3 0-16,-15-5-17 15,-6 2-9-15,-10-2 1 16,-11 0-34-16,-10-4-16 0,-5-5-17 15,-5-10-6-15,-16-8-20 16,15-2 2-16,-5-10 5 0,1-5-83 16,10-12-134-16,-1-9-80 15,11-6-145-15,11-9-248 0,4-4-237 16</inkml:trace>
</inkml:ink>
</file>

<file path=ppt/ink/ink28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9:22.147"/>
    </inkml:context>
    <inkml:brush xml:id="br0">
      <inkml:brushProperty name="width" value="0.1" units="cm"/>
      <inkml:brushProperty name="height" value="0.1" units="cm"/>
      <inkml:brushProperty name="color" value="#3165BB"/>
      <inkml:brushProperty name="fitToCurve" value="1"/>
    </inkml:brush>
  </inkml:definitions>
  <inkml:trace contextRef="#ctx0" brushRef="#br0">80 632 1948 0,'-31'-38'212'0,"31"38"-101"16,-31-44-14-16,20 9-57 0,11 35 7 16,0-35-45-16,0 35 9 15,0 0-17-15,47-26 32 0,-10 17-33 16,-37 9 14-16,47 26 13 15,-22 12 19-15,-4 3-11 0,-10 6 4 16,-6 6 7-16,-10-3-2 16,0 2-9-16,-11-8-21 0,0 0 6 15,6-9-13-15,10-35 9 16,-21 32-4-16,21-32 17 16,0 0 2-16,0 0-15 15,0 0-5-15,0 0 1 0,5-41 10 16,5-9-19-16,17-5 13 15,-1-6-16-15,5 2 7 0,-10 12 17 16,0 6 14-16,-21 41 1 16,0 0-29-16,0 0 73 0,36-6-31 15,-36 6 0-15,21 44-39 16,-6 6 9-16,-9 2-20 0,-1 5-12 16,0-2-105-16,6-5-168 15,-1-1-172-15,6-10-199 16,0-10 4-16</inkml:trace>
  <inkml:trace contextRef="#ctx0" brushRef="#br0" timeOffset="408">872 504 852 0,'0'0'45'0,"0"0"213"0,0 0-26 16,0 0-60-16,0 0-44 15,0 0-21-15,0 0-14 16,41 28-32-16,-10-4-39 0,6-9-14 16,-1-9-3-16,-36-6 18 15,47 0-15-15,-11-4-2 16,-36 4 6-16,32-17-16 0,-32 17 25 15,0 0-46-15,21-44 50 16,-21 44-31-16,5-46 15 0,-5 46 18 16,-10-41 39-16,10 41-32 15,0 0 25-15,-53 2-18 0,12 19-6 16,4 8-11-16,6 12 44 16,5 3-45-16,10 3 6 0,11-4-2 15,10-2-40-15,11-2 13 16,10-7-69-16,5-5-131 15,6-10-123-15,9-9-60 16,-4-1 4-16,0-7 28 0</inkml:trace>
  <inkml:trace contextRef="#ctx0" brushRef="#br0" timeOffset="812">1580 434 1690 0,'0'0'269'0,"0"0"-85"16,5-45-81-16,-5 45-64 16,26-38 8-16,-26 38-47 15,47-38 34-15,-1 9-66 0,-4 6-23 16,-42 23-50-16,52-39 17 16,-5 7-48-16,-47 32 56 0,42-47-11 15,-11 9 60-15,-31 38 12 16,16-53-24-16,-16 53 39 0,-5-41-24 15,5 41 59-15,0 0-31 16,-53-14-4-16,7 17 4 0,4 8-10 16,42-11 10-16,-47 39-5 15,47-39 47-15,-31 52-7 16,21-8 29-16,10 3-52 16,20-3 13-16,1 0 16 0,11 0 14 15,-2-1 32-15,2-2-8 16,-6 0 20-16,-6 0-8 0,-4-2-1 15,-5-1-16-15,-17-3-57 16,-4 0 14-16,10-35-41 0,-41 47-61 16,9-12-234-16,32-35-293 15,-46 35-156-15</inkml:trace>
</inkml:ink>
</file>

<file path=ppt/ink/ink28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9:42.139"/>
    </inkml:context>
    <inkml:brush xml:id="br0">
      <inkml:brushProperty name="width" value="0.1" units="cm"/>
      <inkml:brushProperty name="height" value="0.1" units="cm"/>
      <inkml:brushProperty name="color" value="#ED1C24"/>
      <inkml:brushProperty name="fitToCurve" value="1"/>
    </inkml:brush>
  </inkml:definitions>
  <inkml:trace contextRef="#ctx0" brushRef="#br0">24 739 1468 0,'0'0'27'16,"-38"-3"129"-16,38 3 11 0,0 0 58 16,0 0-76-16,0 0-76 15,0 0-39-15,45-11-2 16,0-4-7-16,-6-3-3 0,0-8-34 16,0 1 1-1,-39 25 26-15,45-44 1 0,-19 4 3 16,-7 4-19-16,-19 36 116 15,13-40 36-15,-13 40-10 0,0 0-38 16,0 0-57-16,0 0-29 16,-45 3-7-16,6 19-7 15,0 7 10-15,7 4-5 0,6 4-22 16,7-5 7-16,19-32-15 16,-7 37-129-16,7-37-307 0,0 0-270 15,0 0-11-15</inkml:trace>
  <inkml:trace contextRef="#ctx0" brushRef="#br0" timeOffset="368">186 204 1425 0,'-45'-36'305'15,"45"36"6"-15,0 0-97 16,0 0-78-16,0 0 84 16,0 0-92-16,0 0-50 0,0 0-30 15,45 7-29-15,-12 0-22 16,-33-7 15-16,45 0 12 16,-45 0 10-16,0 0-14 15,0 0-6-15,45-32-11 0,-45 32 4 16,26-55 25-16,-19 11 58 15,-7 44 18-15,-13-40 3 0,13 40-26 16,0 0-36-16,-46-21-22 16,46 21-19-16,-58 10-8 15,58-10 6-15,-52 26-6 0,52-26 0 16,0 0-16-16,-32 40-172 16,32-40-216-16,0 0-316 15,0 0-164-15</inkml:trace>
</inkml:ink>
</file>

<file path=ppt/ink/ink28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9:39.768"/>
    </inkml:context>
    <inkml:brush xml:id="br0">
      <inkml:brushProperty name="width" value="0.1" units="cm"/>
      <inkml:brushProperty name="height" value="0.1" units="cm"/>
      <inkml:brushProperty name="color" value="#ED1C24"/>
      <inkml:brushProperty name="fitToCurve" value="1"/>
    </inkml:brush>
  </inkml:definitions>
  <inkml:trace contextRef="#ctx0" brushRef="#br0">0 939 1255 0,'0'0'394'0,"0"0"61"16,0 0-98-16,0 0-103 0,0 0-118 16,0 0-74-16,0-43-24 15,13-12-32-15,6-11-1 16,14-6 2-16,5-16-12 0,1-10 15 15,0-7-3-15,-6 6 3 16,5 16-18-16,-12 13 4 16,-6 23 6-16,-20 47 7 0,0 0-4 15,0 0 33-15,0 0-9 16,26 55-12-16,-13 7-6 0,6 7 0 16,0-4-14-1,1 1 31-15,-1-8 7 0,7-11-16 16,-6-3-13-16,-20-44-1 15,32 40-1-15,-32-40 20 0,0 0 18 16,0 0 5-16,0 0-27 16,39-7-2-16,-39 7-3 15,39-69-7-15,-7-4-12 0,-6-7-3 16,0 3 7-16,-7 8 5 16,-6 15-2-16,0 14-6 15,-13 40-5-15,0 0 15 0,0 0 4 16,0 0 19-16,0 0-11 15,32 47-13-15,-6 11-1 0,0 8 18 16,7-1 20-16,-1 1 2 16,7-1-21-16,0-7-3 15,6-10-5-15,-13-8-13 16,7-4 0-16,-39-36-8 0,39 36-21 16,-39-36-123-16,0 0-206 15,0 0-377-15,39 22-303 16</inkml:trace>
  <inkml:trace contextRef="#ctx0" brushRef="#br0" timeOffset="240">1683 455 2344 0,'0'0'317'0,"0"0"26"16,0 0-88-16,0 0-100 16,0 0-75-16,0 0-28 15,-13 40-23-15,13-40-17 0,0 40-40 16,0-40-155 0,6 37-168-16,-6-37-210 0,0 0-219 15,0 0-28-15</inkml:trace>
  <inkml:trace contextRef="#ctx0" brushRef="#br0" timeOffset="428">1871 40 2169 0,'0'0'302'15,"0"0"-28"-15,0 0-99 16,0 0-78-16,0 0-57 0,0 0-19 15,0 0-38-15,0 0-165 16,0 0-250-16,0 0-207 16,0 0-55-16</inkml:trace>
  <inkml:trace contextRef="#ctx0" brushRef="#br0" timeOffset="811">2026 382 1748 0,'0'0'339'0,"0"0"20"16,0 0-61-16,0 0-120 15,0 0-86-15,0 0-60 16,0 0-10-16,45-29 21 16,-45 29-11-16,46 11-4 0,-46-11 5 15,0 0-25-15,45 51 1 16,-45-51-9-16,32 51 0 0,-32-51 2 15,0 0-6-15,0 0 14 16,20 44-2-16,-20-44-20 16,0 0-8-16,0 0 24 0,0 0-4 15,58-29-3-15,-13-8 7 16,1-10-4-16,-46 47 4 16,38-51 14-16,-38 51-13 0,0 0 7 15,46-25 89-15,-46 25-16 16,45 18-44-16,-6 11-16 15,-7 15-25-15,1-1 2 16,-7 8-5-16,6-4-126 0,-6 1-231 16,-7-5-333-16,1-6-230 15</inkml:trace>
  <inkml:trace contextRef="#ctx0" brushRef="#br0" timeOffset="1456">1560 517 559 0,'0'0'50'16,"0"0"41"-16,0 0-6 15,19-40 37-15,-19 40 43 16,0 0 4-16,0 0-3 0,0 0-4 16,-6-44 11-16,6 44 4 15,0 0-47-15,0 0 14 0,0 0-28 16,0 0-28-1,0 0-22-15,-20-43-15 0,20 43-22 16,0 0-23-16,0 0-6 16,0 0 0-16,0 0 18 0,0 0 47 15,0 0-9-15,0 0-30 16,0 0 4-16,33 40 30 16,-33-40 25-16,32 51-16 0,-19 0-16 15,0-4-10-15,-6 8-8 16,-7-5-5-16,-7-2-15 15,1 3-15-15,-1-4 0 0,1-7 0 16,6-40 8-16,-7 44-12 16,7-15-11-16,0-29-145 15,0 0-139-15,0 0-330 16,0 0-257-16</inkml:trace>
  <inkml:trace contextRef="#ctx0" brushRef="#br0" timeOffset="1832">1832 40 1255 0,'0'0'261'0,"0"0"-32"16,0 0-110-16,0 0-46 16,0 0-13-16,0 0 39 15,0 0-30-15,0 0-23 0,0 0 2 16,0 0 30-16,0 0 0 16,0 0-33-16,0 0-41 0,0 0 46 15,0 0 0 1,19-43-8-16,-19 43 74 0,0 0-19 15,0 0-27-15,0 0-24 16,0 0-17-16,0 0-14 0,0 0 0 16,0 0-15-16,-52 25-22 15,52-25-194-15,-51 51-312 16,5-7-368-16</inkml:trace>
</inkml:ink>
</file>

<file path=ppt/ink/ink28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9:38.496"/>
    </inkml:context>
    <inkml:brush xml:id="br0">
      <inkml:brushProperty name="width" value="0.1" units="cm"/>
      <inkml:brushProperty name="height" value="0.1" units="cm"/>
      <inkml:brushProperty name="color" value="#ED1C24"/>
      <inkml:brushProperty name="fitToCurve" value="1"/>
    </inkml:brush>
  </inkml:definitions>
  <inkml:trace contextRef="#ctx0" brushRef="#br0">1851 972 1246 0,'0'0'13'16,"-45"-18"19"-16,6-4-41 15,6 0 1-15,-5-3 19 16,38 25-31-16,-33-40-50 0,20 0-7 16,13 3 20-16,26 1 5 15,-26 36 57-15,46-33-44 16,-8 15 39-16,1 11 3 16,-6 10 34-16,5 8 9 0,-5 7-14 15,-1 4 8-15,-32-22 15 16,26 40-36-16,0-3 127 0,-13-12-43 15,-13-25 58-15,0 29-5 16,0-29-78-16,-26 29-30 0,-19-14-18 16,-14-11-11-16,-5-15-4 15,-8-4-24-15,1 1 3 16,19-8 6-16,-6-7 0 0,0-4-7 16,26-7 7-16,-7 3-20 15,26 1 11-15,13 36 9 16,-20-36-14-16,20 36 8 0,0 0 23 15,0 0-27-15,0 0-15 16,0 0 40-16,0 0-11 16,-6 47 7-16,-1-7 17 0,7-4-37 15,-6 1 18-15,6-37 21 16,-6 33 21-16,6-33 7 0,0 0 2 16,0 0-31-16,-46 21-5 15,1-17-1-15,13-8-18 0,-7-10-28 16,6-8 11-16,7-11 19 15,7-14 14-15,6-8-44 16,0-10 25-16,13-8-5 0,13 0 23 16,-6 8-43-16,5 3 23 15,-12 15 18-15,0 47-5 16,7-33-29-16,-7 33 10 0,0 0 19 16,0 0-2-16,-7 40 1 15,1 14 0-15,0 12 78 0,6-1-27 16,0 8-29-16,0-7-21 15,6-1-11-15,-6-10 15 16,0-8 0-16,0-7-7 0,0-40-15 16,0 33 8-16,0-33 53 15,0 0 23-15,0 0-49 16,0 0-15-16,-39-15-4 0,7-6 6 16,-7-9-17-16,20 1 5 15,19 29 23-15,-39-21 9 16,0 13 23-16,-13 26 70 0,-13 15-7 15,-12 22-14-15,-14 7-15 16,0 10-13-16,-12 1-21 0,19 4-35 16,0-1-17-16,12-10 3 15,8-8-3-15,12-7-55 0,13-11-156 16,39-40-228-16,-45 29-347 16,45-29-124-16</inkml:trace>
  <inkml:trace contextRef="#ctx0" brushRef="#br0" timeOffset="176">1592 0 1606 0,'39'-3'10'0,"-39"3"-10"16,0 0-13-16,32 11 28 15,-32-11-188-15,33 32-304 0</inkml:trace>
  <inkml:trace contextRef="#ctx0" brushRef="#br0" timeOffset="360">492 1620 1598 0,'0'0'164'16,"71"11"41"-16,7-15-30 16,12-10-90-16,7-12-33 15,7-3-24-15,6-7-51 16,0-8-308-16,-7-11-302 0</inkml:trace>
  <inkml:trace contextRef="#ctx0" brushRef="#br0" timeOffset="556">13 226 1906 0,'0'0'207'15,"77"-29"-52"-15,14 11-87 16,0 3-23-16,6 4-25 15,0 4-77-15,-13 3-482 0,-26 4-257 16</inkml:trace>
</inkml:ink>
</file>

<file path=ppt/ink/ink28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7:17.425"/>
    </inkml:context>
    <inkml:brush xml:id="br0">
      <inkml:brushProperty name="width" value="0.1" units="cm"/>
      <inkml:brushProperty name="height" value="0.1" units="cm"/>
      <inkml:brushProperty name="color" value="#3165BB"/>
      <inkml:brushProperty name="fitToCurve" value="1"/>
    </inkml:brush>
  </inkml:definitions>
  <inkml:trace contextRef="#ctx0" brushRef="#br0">750 396 2230 0,'0'0'210'0,"-11"-30"-50"16,11 30-80-16,0 0-37 15,0 0-20-15,0 0-15 16,0 0-112-16,0 0-330 0,0 0-226 16,0 0-41-16</inkml:trace>
</inkml:ink>
</file>

<file path=ppt/ink/ink28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7:17.431"/>
    </inkml:context>
    <inkml:brush xml:id="br0">
      <inkml:brushProperty name="width" value="0.1" units="cm"/>
      <inkml:brushProperty name="height" value="0.1" units="cm"/>
      <inkml:brushProperty name="color" value="#3165BB"/>
      <inkml:brushProperty name="fitToCurve" value="1"/>
    </inkml:brush>
  </inkml:definitions>
  <inkml:trace contextRef="#ctx0" brushRef="#br0">442 120 513 0,'0'0'139'15,"0"0"10"-15,0 0-5 16,0 0-5-16,-16-27-14 15,16 27-19-15,0 0 2 0,0 0 3 16,0 0 13-16,0 0-5 16,-10-29-10-16,10 29-49 0,0 0-11 15,0 0-28-15,-27-29 20 16,27 29-6-16,-41-21-8 16,10 9-21-16,-5 10 6 0,-1 8 1 15,1 2 3-15,4 10-31 16,1 11 9-16,-1 9 48 15,2 15 33-15,-2 8 2 16,12 3-25-16,3 7-39 0,7-10-3 16,5-2 8-16,10-9 10 15,5-7 4-15,7-7-6 16,3-10 2-16,12-11-31 0,-2-6 10 16,2-9-7-16,-1-12 2 15,-5-5 2-15,0-7 10 0,-10-9-3 16,0-10-14-16,-6-13 8 15,-5-5 5-15,1-6-3 0,-6 2 4 16,0 7-14 0,5 13-3-16,-5 17-9 0,0 28 23 15,0 0 35-15,0 0 12 16,10 28-26-16,0 19 12 0,1 17-39 16,-1 16 22-16,6 13 24 15,0 10-5-15,-1 3-24 16,0-4 1-16,-4-2-8 0,-6-1 24 15,-10-5-14-15,0-7-4 16,-6-8 7-16,-9-11 8 0,-1-13-14 16,-5-8-9-16,-1-12 29 15,2-11 22-15,-7-10-19 0,7-11-6 16,-1-15-23 0,-1-17-8-16,1-15 0 0,6-14-11 15,9-6 6-15,6-7 2 16,5 4-11-16,5 5 13 0,6 7-13 15,9 8 3-15,12 0-51 16,-1 9-102-16,5 3-182 0,1 9-240 16,-1 8-151-16</inkml:trace>
</inkml:ink>
</file>

<file path=ppt/ink/ink2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30:30.757"/>
    </inkml:context>
    <inkml:brush xml:id="br0">
      <inkml:brushProperty name="width" value="0.1" units="cm"/>
      <inkml:brushProperty name="height" value="0.1" units="cm"/>
      <inkml:brushProperty name="color" value="#ED1C24"/>
      <inkml:brushProperty name="fitToCurve" value="1"/>
    </inkml:brush>
  </inkml:definitions>
  <inkml:trace contextRef="#ctx0" brushRef="#br0">6244 1110 485 0,'0'0'60'0,"0"0"46"0,0 0 8 16,0 0-11-16,0 0-12 15,0 0 6-15,0 0-40 0,0 0 31 16,0 0 18-16,0 0 12 16,0 0-45-16,0 0-33 0,0 0 9 15,-20-29-54-15,-6 0 15 16,-6 3-19-16,0 5 3 0,-14-5-37 16,1-7-17-16,-13 1 16 15,-7-1-23-15,0-7 5 16,1 0 23-16,-8 3-24 15,8 1-25-15,-1 0 22 0,7 3 16 16,6 0 23-16,7 0 34 16,-1 4-32-16,7 4 2 0,7-1 44 15,32 26-21-15,-39-36-6 16,0 7 6-16,14 3 0 0,25 26 0 16,-46-29 0-16,7 4 5 15,1 6 2-15,5 5-7 0,-6-4 15 16,1 3-18-16,-8-3-23 15,1 3 26-15,0 1-6 0,-14-1 6 16,8 1 14 0,-8-1-26-16,1-3 7 0,0 3 12 15,-1-3 0-15,-5-4-13 16,6 0 16-16,6 1-17 0,-13 6 7 16,13-3 5-16,-6 7-13 15,0 0 4-15,-1 4 1 0,1 0 17 16,0-1-2-16,0 5-32 15,-1 3 12-15,1 0 22 0,6 0-22 16,7 0 8-16,-7 0 0 16,0-4-4-16,7 4 1 0,-7-4 12 15,-6 4-15-15,0 4-10 16,0-4 28-16,-7 4-12 16,7 7 11-16,-7-4-1 0,0 4-15 15,0-4 5-15,-6 0 2 16,6 1-7-16,-12-5 8 0,6 4-15 15,-1-3 12-15,1 0-9 16,-7-4-2-16,1 0-5 0,-7 0 28 16,6 0-15-16,0 0 0 15,1 0-2-15,5 0 17 0,1 0-6 16,6 3-11-16,-6-3 16 16,7 4-16-16,-1-4-10 0,0 0 6 15,7 0 24-15,-7 4-9 16,13-1-21-16,-6 1 12 15,6 3-7-15,0 4 19 0,1 4-16 16,5-4 7-16,1 3-3 16,6-7 6-16,-6 8-8 0,6-4 5 15,0 3 6-15,7 1-6 16,-7-4-3-16,7 4 11 0,-1-1-3 16,-6 1 1-16,7 3-6 0,0-4 4 15,-1 5 7-15,1-1 0 16,0 0 10-16,-1 4 3 0,1 0-20 15,0 3 30-15,-1 1-7 16,1-1-27-16,-1 1 10 16,33-26 5-16,-32 43-4 0,32-43-2 15,-39 48-1-15,20-12-17 16,19-36 19-16,-33 47 7 0,14-7-36 16,19-40 36-16,-19 44-29 0,-1-11 23 15,20-33-19-15,-26 36 10 16,7-3-2-16,19-33 11 0,-20 36-11 15,20-36 14-15,-19 37-12 16,6-5-13-16,13-32 25 0,0 37-7 16,-6-1 3-16,6-3-21 15,0-4 24-15,0 4 21 16,6 0 7-16,-6-4-2 0,0 7-27 16,0-3 13-16,0 3-1 15,-6 1-3-15,-7-5-7 0,0 1-14 16,0 4 0-16,6-8-7 0,-6 3 28 15,7 1-9-15,-7 0-5 16,6 0-30-16,-5 3 47 0,5 0-30 16,7 8 34-16,-6-4-9 15,-1 4 19-15,7 3-8 0,-6 4-19 16,-1 0-7-16,7-4-7 16,0 1 9-16,0 3 17 0,0-4-32 15,13-3 22-15,-6-4-7 0,6 3-21 16,6-3 15-16,-6-3 10 15,6-5-10-15,-6-2 19 16,7 2-16-16,-20-32-16 0,19 44 22 16,0-8-5-16,-19-36-19 15,20 51 26-15,-1-11-7 0,-19-40-20 16,26 51 23-16,-6-11-4 16,-20-40-20-16,19 51 49 0,0-7-29 15,1-4-11-15,-20-40 8 0,32 44-7 16,-32-44 7-16,33 40-6 15,-33-40 23-15,38 47-38 0,-38-47 10 16,39 44 8-16,-39-44 3 16,39 36 0-16,-39-36 5 15,39 37-5-15,-39-37 14 0,52 36-28 16,-13-14 11-16,-39-22-5 16,45 36 18-16,-6-14-25 0,-39-22 18 15,52 29 2-15,-14-3 12 0,-5-5 0 16,6 5-25-16,-7-4 4 15,0 0 13-15,1-4-23 0,-1 4 2 16,0-4 22-16,-6 4-13 16,7-1-9-16,-1-2 5 0,-6-1 21 15,-26-18 2-15,39 33-29 0,-7-12 6 16,1 5 27 0,-1-4-25-16,0 0-7 0,7 3-6 15,-7-3 30-15,7-4-12 0,7-3-23 16,-8 7 38-16,8-4-11 15,-1 4-28-15,0-4 11 0,-6-4 21 16,13 8-13-16,0-4 5 16,-7 1 0-16,7-5 0 0,-7 8 19 15,1-8-29-15,-1 1 5 0,0-4 25 16,7 7-38-16,6-7 7 16,-6-4 4-16,13-3 45 0,6 3-47 15,0-7-4-15,0 8 16 16,7-5-8-16,0-3-2 15,-7 0 7-15,7 0 10 0,-1 0 7 16,7 0-35-16,-6 4 22 0,0-4-4 16,-1 0 13-16,-5 0-13 15,5 0-7-15,1 0-8 0,0-4 36 16,-7-7-38-16,7 11 22 16,-7-7 11-16,0 3-32 0,-6-3 42 15,6 0-37-15,-6 0 27 0,-7 3-7 16,7-7-31-16,-1 4 19 15,1 7-5-15,-7-4 28 0,7 0-30 16,0-3-1-16,0 0 35 16,-1 3-36-16,1-3 12 15,0 7 4-15,-1-7-4 0,-5 7 0 16,5-8 0-16,-5 5 18 16,-14-1-40-16,7-3 33 0,-13 0 17 15,6-4-18-15,0 3 9 0,-6-3-16 16,6 0-3-16,1-7-6 15,-1 7 27-15,0-7-35 0,7 0 36 16,0-4-31-16,0-3-2 16,6 3-10-16,-6-4 38 0,0 8-14 15,-7-4-3-15,7 4 0 16,-1-4-15-16,-5 0 29 0,-1 1-3 16,-6 2 32-16,6-2-40 15,-12 2 15-15,5-2 2 0,1-5-28 16,0 4 27-16,6-7-39 15,-12 0 35-15,12 0-28 0,0-4 10 16,-6 0 26-16,0 1-23 0,0-1-9 16,-39 33 28-16,52-47-23 15,-13 3 30-15,-7 0 21 0,-32 44-13 16,39-54 16-16,-20 6-21 16,-19 48-16-16,26-58-8 0,-13 14 14 15,0 8-19-15,-13 36 9 16,19-44-5-16,-19 44-12 0,13-47-5 15,-6 14 7-15,-7 33 13 16,13-40-10-16,-13 40-2 0,6-43-5 16,-6 6 15-16,0 37-8 15,7-51 26-15,-7 15-4 0,0 36-19 16,6-44-6-16,-6 8-2 0,-6-1-8 16,6 5 12-16,-7-1-5 15,7 0 9-15,0-3 0 0,-6 7-8 16,12-4 16-16,-6 4-13 15,0 3 5-15,0 26 0 16,0-36 8-16,0 7 15 0,0 29 30 16,0-37-25-16,0 8-2 0,0 29-26 15,0-36 0-15,0 7 13 16,0 29-16-16,-6-37 11 0,-7 1-8 16,6 7 20-16,-12-4 11 15,6 0 9-15,-6 1-7 0,-1-1-22 16,7 0 1-16,0 0 4 0,-6 1 18 15,6-1-12-15,-7 0 2 16,1 0-21-16,6 4 2 0,-6 0 9 16,6 0-8-16,13 29 9 15,-20-36 16-15,20 36 3 16,-13-33-16-16,13 33-12 0,0 0-2 0,-32-29 14 16,32 29-18-16,0 0-7 15,-32-26-4-15,32 26 7 16,-33-18 17-16,33 18-13 0,-32-11 6 15,32 11-6-15,0 0-9 16,-32-11 9-16,32 11 0 0,0 0 9 16,-33-7-24-16,33 7-51 0,0 0 3 15,-32-11-29-15,32 11-24 16,0 0-40-16,0 0-6 0,-46-11-36 16,46 11-19-16,0 0-63 15,0 0-62-15</inkml:trace>
</inkml:ink>
</file>

<file path=ppt/ink/ink29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7:17.447"/>
    </inkml:context>
    <inkml:brush xml:id="br0">
      <inkml:brushProperty name="width" value="0.1" units="cm"/>
      <inkml:brushProperty name="height" value="0.1" units="cm"/>
      <inkml:brushProperty name="color" value="#3165BB"/>
      <inkml:brushProperty name="fitToCurve" value="1"/>
    </inkml:brush>
  </inkml:definitions>
  <inkml:trace contextRef="#ctx0" brushRef="#br0">1720 477 2028 0,'0'0'239'0,"0"0"-38"0,0 0-80 15,0 0-81-15,0 0 0 16,0 0-43-16,0 0-159 16,0 0-281-16,0 0-215 15,42 6 9-15</inkml:trace>
</inkml:ink>
</file>

<file path=ppt/ink/ink29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7:42.288"/>
    </inkml:context>
    <inkml:brush xml:id="br0">
      <inkml:brushProperty name="width" value="0.1" units="cm"/>
      <inkml:brushProperty name="height" value="0.1" units="cm"/>
      <inkml:brushProperty name="color" value="#3165BB"/>
      <inkml:brushProperty name="fitToCurve" value="1"/>
    </inkml:brush>
  </inkml:definitions>
  <inkml:trace contextRef="#ctx0" brushRef="#br0">20 0 1206 0,'0'0'219'0,"0"0"-1"16,0 0-27-16,0 0-65 15,0 0-62-15,0 0-17 16,0 0 6-16,39 14-28 0,-7-6 11 15,7-5-4-15,0-3-39 0,-1-3 7 16,1-5 0-16,-6 5 10 16,-1-1-17-16,-32 4-12 0,32 0-93 15,-32 0-97-15,0 0-71 16,0 0 20-16,0 0 14 0,0 0 53 16,-19 40 55-16,0-7 61 0,-14 0 30 15,-6-1 9-15,-6-2 30 16,0-1 8-16,6 0 28 15,7-7 48-15,-1-1 51 0,33-21 19 16,-39 26-3-16,39-26-8 0,0 0-16 16,0 0 25-16,0 0 119 15,0 0-47-15,0 0-42 0,0 0-41 16,0 0-50-16,0 0-7 0,39 25-32 16,-13-14-40-16,6-7-4 15,1-4 9-15,-33 0-6 0,39-7-98 16,-39 7-168-16,32 0-210 0,-32 0-126 15</inkml:trace>
</inkml:ink>
</file>

<file path=ppt/ink/ink29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7:40.507"/>
    </inkml:context>
    <inkml:brush xml:id="br0">
      <inkml:brushProperty name="width" value="0.1" units="cm"/>
      <inkml:brushProperty name="height" value="0.1" units="cm"/>
      <inkml:brushProperty name="color" value="#3165BB"/>
      <inkml:brushProperty name="fitToCurve" value="1"/>
    </inkml:brush>
  </inkml:definitions>
  <inkml:trace contextRef="#ctx0" brushRef="#br0">169 299 816 0,'-13'-11'91'16,"13"11"97"-16,-26-18 21 15,0 3-40-15,7 1-24 0,-1 3-27 16,20 11 17-16,0 0-49 16,0 0-33-16,0 0-15 0,-26-8-30 15,26 8 54-15,0 0 7 16,-19 37-31-16,0-8-20 0,19 11-6 15,0-11 15-15,0-29-7 0,6 33-5 16,-6-33 4-16,20 29-6 16,-20-29 4-16,32 14 11 0,-32-14-14 15,39-3-9-15,-7-12 1 16,0 1 1-16,-6-12 5 16,-13-3-12-16,7-4 0 0,-14-3-10 15,1 0 18-15,-7-1-19 0,0-3 25 16,-7 11-24-16,7 0 1 15,0 29 20-15,-6-18-21 0,6 18 20 16,0 0 65-16,0 0-3 0,26 32-13 16,6 1-13-16,0 7-20 15,7 0-6-15,0-3-20 0,-7-1 0 16,7-7 0-16,0 0-3 0,-7-3-93 16,-32-26-216-16,39 29-263 15,-39-29-72-15</inkml:trace>
  <inkml:trace contextRef="#ctx0" brushRef="#br0" timeOffset="308">784 113 1083 0,'0'0'248'0,"32"18"4"16,-32-18 2-16,20 37-34 15,-7 3-81-15,0-7-73 0,-7 10-27 16,7-6-8-16,-7-1-14 16,-6-36 2-16,20 47 11 0,-20-47-30 15,13 44 8-15,-13-44-3 0,0 0 16 16,0 0-5-16,0 0 5 16,0 0 7-16,45 0-31 0,-12-18 3 15,-14-19-3-15,0-3-6 0,1-11 9 16,-7 4-8-16,6 3 12 15,-6 8 4-15,-6 7-40 0,-7 29-97 16,0 0-145-16,0-33-232 0,0 33-35 16</inkml:trace>
  <inkml:trace contextRef="#ctx0" brushRef="#br0" timeOffset="506">1088 91 867 0,'0'0'178'0,"0"0"-5"0,33-25 65 15,-1 3-46-15,0 7-54 16,1 1-72-16,5 10-38 16,-38 4-28-16,39-11 0 0,-39 11-162 15,26 0-192-15,-26 0-144 16</inkml:trace>
  <inkml:trace contextRef="#ctx0" brushRef="#br0" timeOffset="701">583 142 1037 0,'0'0'181'0,"33"-14"1"0,-1 6-103 16,0 1-35-16,1 7-18 16,6 0-12-16,-7-7-286 15,7 7-228-15</inkml:trace>
  <inkml:trace contextRef="#ctx0" brushRef="#br0" timeOffset="1325">1606 168 1268 0,'0'0'207'0,"0"0"0"15,0 0-29-15,0 0-50 16,0 0-64-16,0 0-39 0,0 0-17 15,0 0-8-15,0 0 9 0,0 0 17 16,0 0-22-16,0 0-15 16,0 0-1-16,0 0-4 0,0 0 8 15,0 0 11-15,0 0 0 0,0 0-3 16,0 0-8-16,-45 22 8 16,45-22-9-16,-20 36 37 0,20-36-25 15,-6 40 9-15,6-40-8 16,13 36-8-16,-13-36-3 0,0 0 7 15,45 22 0-15,-13-14 0 16,-32-8 10-16,39-4-7 0,-39 4 1 16,33-15-4-16,-33 15-10 15,38-32 10-15,-18 2-8 0,-1 1 8 16,1 0 0-16,-20 29 6 0,19-32 21 16,-19 32-2-16,0 0-14 15,0 0-21-15,0 0 136 0,0 0 14 16,0 0-11-16,26 58 15 0,-7 11-54 15,-6 15-46-15,-6 7 5 16,6 0-1-16,-7 7-7 16,1-4-27-16,-7 1-3 0,0-11-4 15,-13-8-3-15,0-14-2 0,-7-15 4 16,-5 1 8-16,-1-23-14 16,26-25 15-16,-46 15-6 0,14-19-3 15,0-18-3-15,6-10 4 16,6-19-15-16,-6-15 4 0,13-18 4 15,7-3 0-15,6-4-4 0,6 7-32 16,7 8-77-16,0-1-114 16,7 12-156-16,12 3-178 15,7 0-51-15</inkml:trace>
</inkml:ink>
</file>

<file path=ppt/ink/ink29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7:44.416"/>
    </inkml:context>
    <inkml:brush xml:id="br0">
      <inkml:brushProperty name="width" value="0.1" units="cm"/>
      <inkml:brushProperty name="height" value="0.1" units="cm"/>
      <inkml:brushProperty name="color" value="#3165BB"/>
      <inkml:brushProperty name="fitToCurve" value="1"/>
    </inkml:brush>
  </inkml:definitions>
  <inkml:trace contextRef="#ctx0" brushRef="#br0">305 0 568 0,'0'0'48'0,"0"0"102"0,0 29 7 15,-13 14-30-15,-13 19 44 16,1 22 33-16,-14 18 3 0,0 25 15 16,0 19 5-16,-6 10-57 15,12 4-14-15,7-3-61 16,7-8-28-16,26-14-13 0,-1-8-35 16,26-14 15-16,7-11-38 0,13-8 21 15,19-10-6-15,0-11-24 16,1-18-156-16,5-12-175 0,-5-10-188 15,-1-18-83-15</inkml:trace>
</inkml:ink>
</file>

<file path=ppt/ink/ink29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7:45.029"/>
    </inkml:context>
    <inkml:brush xml:id="br0">
      <inkml:brushProperty name="width" value="0.1" units="cm"/>
      <inkml:brushProperty name="height" value="0.1" units="cm"/>
      <inkml:brushProperty name="color" value="#3165BB"/>
      <inkml:brushProperty name="fitToCurve" value="1"/>
    </inkml:brush>
  </inkml:definitions>
  <inkml:trace contextRef="#ctx0" brushRef="#br0">460 161 774 0,'-45'-7'43'0,"6"7"77"16,-6 0 34-16,-7 11-3 0,6 3-16 15,1 5-17-15,0-1-65 0,-1 7 1 16,14 1-22-16,32-26-3 15,-32 43-1-15,6-10-28 16,26-33 37-16,-7 40 8 0,14-11-30 16,-7-29 0-16,32 19-8 15,14-16 9-15,5-6-7 0,1-12-5 16,6-3-21-16,1-11 36 0,-8-4-34 16,-5-3 11-16,-14-1 22 15,0 1-47-15,-12-1 36 0,-7-3-21 16,-7 8 32-16,-6 32-6 15,0-40 14-15,0 40 17 0,-6-30-16 16,6 30 8-16,0 0 59 0,-13 30-30 16,6 17 20-16,7 11-25 15,20 11 1-15,-1 8-20 16,7 6-8-16,13 1-14 0,0 0-4 16,0-1-4-16,-1-10 2 0,-5 0-12 15,-7-4 5-15,-7-11 24 16,-12-7 32-16,-14-7-1 0,1-11-34 15,6-33-22-15,-52 36 2 16,7-18 5-16,-7-10-15 0,-6-16 4 16,6-10 0-16,-6-18-5 0,-1-15 5 15,14-18-4-15,6-15 9 16,13 0-5-16,13-3 0 16,7 3 0-16,12 8 0 0,14-1-4 15,12 16-3-15,7 2-129 0,6 12-139 16,1 11-237-16,5-1-162 15</inkml:trace>
</inkml:ink>
</file>

<file path=ppt/ink/ink29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7:49.192"/>
    </inkml:context>
    <inkml:brush xml:id="br0">
      <inkml:brushProperty name="width" value="0.1" units="cm"/>
      <inkml:brushProperty name="height" value="0.1" units="cm"/>
      <inkml:brushProperty name="color" value="#3165BB"/>
      <inkml:brushProperty name="fitToCurve" value="1"/>
    </inkml:brush>
  </inkml:definitions>
  <inkml:trace contextRef="#ctx0" brushRef="#br0">21 276 715 0,'0'0'158'0,"0"0"88"16,0 0 61-16,0 0-40 0,0 0-65 15,0 0-98-15,0-29-26 16,0 29-25-16,-7-26 3 16,1 8-15-16,6 18-30 0,-7-26 20 15,7 26-23-15,0-29 10 0,13 8-11 16,-13 21 3-16,39-22-7 16,-7 7 0-16,1 8-11 0,6 11 12 15,-7 10 10-15,0 12 0 0,-12 3-20 16,-7 18 6-16,0 0 22 15,-7 4 0-15,-12-3-27 0,-1-1 1 16,-6 0 11-16,7-3 13 0,-7-11-25 16,13-33 1-16,-20 36 8 15,20-36 7-15,0 0 10 16,0 0-21-16,0 0-3 0,0 0-11 16,0 0 6-16,0 0 10 0,7-36 2 15,6-8-4-15,0-3-10 16,6 3-1-16,-6 15 17 0,-13 29 2 15,13-29-22-15,-13 29-4 0,0 0 11 16,0 0 13-16,0 0 6 16,0 0-10-16,20 29 10 0,-8 0-21 15,-5 4 6-15,-7-4 3 0,0-29 13 16,6 36-13-16,-6-36-13 16,0 0 8-16,0 29 14 15,0-29-3-15,0 0-6 0,0 0 4 16,0 0-7-16,0 0 7 0,0 0 3 15,39-40 2-15,-6-3-18 16,-7-1-1-16,-7-3-5 0,0 3 15 16,1 11 4-16,-20 33-4 0,19-29-12 15,-19 29 12-15,0 0-6 16,0 0 6-16,33 7 11 0,-33-7 2 16,25 26-4-16,-25-26-4 0,26 33-16 15,-26-33-2-15,20 29 18 16,-20-29 5-16,0 0 4 15,19 29-12-15,-19-29-25 0,0 0-186 16,0 0-206-16,7 29-107 16,-7-29-52-16</inkml:trace>
  <inkml:trace contextRef="#ctx0" brushRef="#br0" timeOffset="241">700 192 693 0,'0'0'238'0,"7"-36"41"16,-7 36-3-16,0 0-70 15,0 0-12-15,0 0 74 16,0 0-38-16,26 7-36 0,-13 15-34 16,0 11-42-16,0-1-50 0,-7 1-35 15,1 0-25-15,-7-33-5 16,6 43 6-16,1-17 3 0,-7-26-27 15,0 36-147-15,0-36-169 0,0 0-222 16,0 0-103-16</inkml:trace>
  <inkml:trace contextRef="#ctx0" brushRef="#br0" timeOffset="437">849 28 921 0,'0'0'181'0,"0"-29"143"16,0 29-40-16,0 0-90 0,0 0-99 15,0 0-28-15,0 0-26 16,0 0-11-16,0 0-14 0,0 0-73 16,0 0-288-16,33 26-165 0,-33-26-34 15</inkml:trace>
  <inkml:trace contextRef="#ctx0" brushRef="#br0" timeOffset="856">933 221 691 0,'0'0'194'0,"26"-44"48"15,-6 8-33-15,-20 36-5 0,26-40-7 16,-7 7-58-16,-19 33-52 0,0 0 80 15,0 0-46-15,32-11-9 16,-32 11-14-16,33 19-19 16,-33-19-22-16,19 43-27 0,-6 1 2 0,-13-8-7 15,0-7-34-15,-6 4 11 16,6-33-2-16,-7 33 11 16,7-33-11-16,0 0 5 0,-13 29 9 15,13-29 0-15,0 0-28 0,0 0 14 16,0 0-3-16,0 0 11 15,0 0-1-15,0 0-18 0,7-47-4 16,6 3 6-16,0 0 1 0,6 4 12 16,0 11-4-16,-19 29 12 15,26-29-17-15,-26 29-6 0,33 0 8 16,-33 0 17-16,19 37 2 0,-6 3-1 16,0 0-20-16,-13 0 5 15,-6-4 16-15,12 4-8 16,-6-7-6-16,0-4-7 0,0-29 8 15,0 40-150-15,0-40-312 0,0 0-305 16</inkml:trace>
</inkml:ink>
</file>

<file path=ppt/ink/ink29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7:51.828"/>
    </inkml:context>
    <inkml:brush xml:id="br0">
      <inkml:brushProperty name="width" value="0.1" units="cm"/>
      <inkml:brushProperty name="height" value="0.1" units="cm"/>
      <inkml:brushProperty name="color" value="#3165BB"/>
      <inkml:brushProperty name="fitToCurve" value="1"/>
    </inkml:brush>
  </inkml:definitions>
  <inkml:trace contextRef="#ctx0" brushRef="#br0">291 197 496 0,'0'0'90'0,"-6"-36"75"15,6 36 11-15,0 0-19 16,-13-37-32-16,13 37 8 16,0 0-7-16,0 0 5 0,0 0-61 15,0 0-46-15,-32-25-11 0,-7 25 33 16,39 0 18-16,-52 33-8 15,7-4-27-15,12 11-7 0,7-8 10 16,1 5-22-16,18-4 22 0,-6-4-6 16,13-29-8-16,13 32 7 15,-13-32-4-15,0 0-25 0,45 30 8 16,-12-20 10-16,6-6-14 0,-7-8-12 16,7-6 3-16,-7-9-39 0,7-2 31 15,-13-9 5-15,0-6-9 16,0-4 21-16,-7 0 0 15,1-7-13-15,-7-1 13 0,-7 5 9 16,-6 6-6-16,0 37 3 0,-6-33 14 16,6 33-28-16,0 0 26 15,0 0-18-15,0 0 22 0,-33 48-2 16,14 10 22-16,6 11-22 0,6 4-1 16,14 11 20-16,-1-1 36 15,1 8 18-15,12 15 108 0,-6-1-69 16,7 1-50-16,-1 0-4 0,-6-12 35 15,6-6-51-15,-6-8-5 16,-6-11-22-16,-7-7 0 16,0-22 3-16,-13 0-27 0,-7-11 4 15,20-29-6-15,-38 25-16 0,-1-17 18 16,6-8-11-16,33 0-6 0,-45-33 11 16,13-11-8-16,-1-10-7 15,14-16 15-15,6-13-10 0,13-8-5 16,6 0 15-16,14 3-11 0,6 8-3 15,6 15 11-15,7 10-27 16,0 19-125-16,6 10-92 0,0 15-169 16,1 11-215-16,-7 19-32 0</inkml:trace>
</inkml:ink>
</file>

<file path=ppt/ink/ink29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7:50.908"/>
    </inkml:context>
    <inkml:brush xml:id="br0">
      <inkml:brushProperty name="width" value="0.1" units="cm"/>
      <inkml:brushProperty name="height" value="0.1" units="cm"/>
      <inkml:brushProperty name="color" value="#3165BB"/>
      <inkml:brushProperty name="fitToCurve" value="1"/>
    </inkml:brush>
  </inkml:definitions>
  <inkml:trace contextRef="#ctx0" brushRef="#br0">0 182 540 0,'0'0'125'15,"0"0"-4"-15,0 0 19 16,0 0-29-16,0 0 23 0,0 0-7 16,0 0-32-16,0 0-8 0,0 0 7 15,0 0 97-15,0 0-38 16,0 0 6-16,0 0 9 0,33 0-50 15,6 4-26-15,6-8-17 0,0-3-13 16,13-1 2-16,-6-3-39 16,6 1-16-16,-12-1 5 15,-1 3-18-15,-13 5 17 0,-6-5-10 16,-26 8-6-16,26-3 6 0,-26 3-15 16,0 0-3-16,0 0-14 15,0 0-86-15,0 0-81 0,0 0-108 16,0 0-110-16,0 0-56 0,-39 29 5 15</inkml:trace>
  <inkml:trace contextRef="#ctx0" brushRef="#br0" timeOffset="229">266 0 661 0,'0'0'94'0,"0"0"67"0,0 0 99 16,0 0-33-16,0 0-20 0,6 40 4 16,-6 4-45-16,13 7-40 15,-13 0-13-15,7 3-61 0,-1 4-14 16,7-7-11-16,-6 4-27 0,5-8 13 16,1 1-34-16,-6-12-290 0,-1-7-245 15,-6-29-62-15</inkml:trace>
</inkml:ink>
</file>

<file path=ppt/ink/ink29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7:52.520"/>
    </inkml:context>
    <inkml:brush xml:id="br0">
      <inkml:brushProperty name="width" value="0.1" units="cm"/>
      <inkml:brushProperty name="height" value="0.1" units="cm"/>
      <inkml:brushProperty name="color" value="#3165BB"/>
      <inkml:brushProperty name="fitToCurve" value="1"/>
    </inkml:brush>
  </inkml:definitions>
  <inkml:trace contextRef="#ctx0" brushRef="#br0">161 459 898 0,'0'0'278'0,"0"0"-37"0,-45 0-23 16,45 0-58-16,-45-14-40 15,12-1-23-15,33 15-7 0,0 0-27 16,-26-26-29-16,26 26 3 15,-12-32-16-15,12 32-21 0,6-33 10 16,-6 33 2-16,32-26-22 0,1 5 10 16,-7 17 9-16,-26 4-16 15,32 4 17-15,-32-4-2 0,32 25-8 16,-12 4 14-16,-7 4 39 0,-7 0-10 16,-12 0 16-16,-1-4-38 0,1 7-5 15,6-36-1-15,-20 36-7 16,20-36-14-16,-19 30 16 15,19-30-10-15,0 0-4 0,0 0 14 16,0 0-17-16,0 0-8 0,0 0 15 16,0 0 0-16,26-37 0 15,0-3-3-15,6-7 8 0,-6 3-22 16,6 0 14-16,-6 12 17 0,-26 32-26 16,26-26 6-16,-26 26 22 15,0 0-19-15,0 0-2 0,26 11 19 16,-26-11-8-16,19 33-6 0,-19 0 20 15,0-33-15-15,7 36-13 16,-7-36 22-16,0 0-19 0,6 40-3 16,-6-40 25-16,0 0-17 15,0 0-7-15,0 0 23 0,0 0-16 16,0 0 0-16,0 0 0 0,0 0 6 16,46-29-17-16,-20-7 11 15,6-12 5-15,-6-6-3 0,0 3-16 16,-7 7 17-16,1 11-14 0,-20 33-1 15,0 0 28-15,0 0-13 16,0 0 1-16,32 11 12 0,-32-11 2 16,19 48-18-16,-6-5 17 0,-6 1-17 15,6-8 0-15,0 4 17 16,0-3-27-16,0-5 20 16,-13-32-31-16,19 37-171 0,-19-37-111 15,0 0-101-15,0 0-34 0,45 25 25 0,1-21 85 16</inkml:trace>
  <inkml:trace contextRef="#ctx0" brushRef="#br0" timeOffset="400">1223 281 820 0,'0'0'205'0,"0"0"11"0,0 0-1 16,13-40-2-16,-7 14-82 0,-6 26 9 15,-13-29 8-15,13 29-17 16,0 0-34-16,0 0-9 0,0 0-28 15,0 0-45-15,-32-14 6 0,32 14 2 16,-39 18-23-16,39-18 3 16,-26 40 11-16,7-7-8 15,12-4-1-15,7-29 8 0,7 40-8 16,-7-40-5-16,19 32 13 0,-19-32-10 16,0 0-13-16,33 26 20 0,-33-26-10 15,32 11-10-15,-32-11 36 16,32-11-41-16,-32 11-5 0,39-26 15 15,-6-6-5-15,-1-8-2 0,-6 0 12 16,0-8-3-16,6 5-6 16,-6 6 6-16,0 8 3 0,-26 29-9 15,0 0 6-15,0 0 22 16,26 11-19-16,-26-11-6 0,26 44 20 16,-7-1-14-16,1 1-3 15,-1-4 12-15,0-4-18 0,7 1 9 16,0-8-57-16,-26-29-177 0,39 36-167 15,-39-36-67-15,39 26-20 0</inkml:trace>
  <inkml:trace contextRef="#ctx0" brushRef="#br0" timeOffset="727">2187 91 854 0,'0'0'180'16,"-6"-32"-3"-16,6 32-65 0,0 0-22 16,-39-29-3-16,39 29-35 0,0 0-45 15,-39-15 4-15,39 15 11 16,0 0-22-16,0 0 4 0,0 0 14 16,0 0-10-16,0 0-16 0,0 0 8 15,0 0 20-15,0 0-28 0,39-18 4 16,-39 18 29-16,52 0 67 15,-13 18-21-15,-39-18-24 16,39 40 17-16,-7-4-16 0,-32-36-19 16,32 48 3-16,-32-48-21 0,26 43-16 15,-26-43 15-15,0 0-10 16,0 0-40-16,0 0-93 0,13 37-225 16,-13-37-122-16,0 0 4 0</inkml:trace>
  <inkml:trace contextRef="#ctx0" brushRef="#br0" timeOffset="937">2375 59 974 0,'0'0'264'0,"0"0"-9"16,0 0 11-16,0 0-29 0,0 0-57 16,0 0-44-16,0 0-19 0,0 0-3 15,0 0-33-15,-39 22-25 16,0 10-9-16,1 5-29 0,-1 6-2 15,0 1-5-15,7 0-11 0,-1-4-10 16,7-4-54-16,7-3-160 16,19-33-212-16,0 0-144 0,-32 36-18 15</inkml:trace>
</inkml:ink>
</file>

<file path=ppt/ink/ink29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7:54.268"/>
    </inkml:context>
    <inkml:brush xml:id="br0">
      <inkml:brushProperty name="width" value="0.1" units="cm"/>
      <inkml:brushProperty name="height" value="0.1" units="cm"/>
      <inkml:brushProperty name="color" value="#3165BB"/>
      <inkml:brushProperty name="fitToCurve" value="1"/>
    </inkml:brush>
  </inkml:definitions>
  <inkml:trace contextRef="#ctx0" brushRef="#br0">0 25 413 0,'13'-33'87'0,"-13"33"-12"15,0 0 10-15,0 0 59 0,0 0-7 16,39 0 47-16,0 11 36 15,0 22-14-15,0 11-43 0,6 17 18 16,0 16 60-16,13 21-9 16,-6 8-10-16,7 14 8 0,-1 4-13 15,-6-1-38-15,-7 5-10 0,0-5-29 16,-12 1-42-16,-14-4 66 16,-6-7-19-16,-13-7 2 0,-13-8-16 15,-13-3-21-15,-6-8-16 0,-14-7-10 16,-5-7-23-16,-1-15-8 15,0-7-30-15,0-7-15 0,0-8 8 16,1-7-12-16,12-7-8 16,39-22 11-16,-39 22-7 0,39-22-9 15,0 0 6-15,0 0 9 0,-39 18-33 16,39-18-88-16,0 0-89 16,0 0-72-16,0 0-47 0,0 0-101 15,0 0-150-15,0 0-209 0,26-40-14 16</inkml:trace>
</inkml:ink>
</file>

<file path=ppt/ink/ink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3:47.057"/>
    </inkml:context>
    <inkml:brush xml:id="br0">
      <inkml:brushProperty name="width" value="0.1" units="cm"/>
      <inkml:brushProperty name="height" value="0.1" units="cm"/>
      <inkml:brushProperty name="fitToCurve" value="1"/>
    </inkml:brush>
  </inkml:definitions>
  <inkml:trace contextRef="#ctx0" brushRef="#br0">0 139 509 0,'0'0'138'16,"0"0"41"0,0 0 63-16,0 0-25 0,0 0 2 15,0 0-2-15,0 0-24 16,0 0-37-16,0 0 11 0,0 0-8 16,0 0-81-16,0 0-59 15,0 0-6-15,0 0 7 16,0 0 20-16,52 14-24 0,19-6-1 15,20-5-15-15,19 1 16 16,6-4 29-16,1 0 20 16,6 0-6-16,0 3-43 0,-13 1-12 15,-13 0 14-15,-13-4-7 16,-19 0 3-16,-7 0-11 16,-12 0-15-16,-46 0 30 15,45 0-34-15,-45 0 25 0,0 0-9 16,45-4 12-16,-45 4-4 15,52-7-8-15,-7 0 0 0,-45 7-9 16,59-11 6-16,-14 7-9 16,-45 4 17-16,52-4 6 15,-52 4-11-15,58-3-11 0,-58 3 11 16,45 0 2-16,-45 0-2 16,0 0 0-16,0 0-5 15,0 0-5-15,0 0 14 16,0 0 3-16,0 0-7 0,0 0-27 15,0 0-13-15,0 0-35 16,0 0-51-16,0 0-51 16,0 0-23-16,0 0-6 0,0 0 65 15,0 0-17-15,-39-51 68 16,39 51 61-16,0 0 0 16,0 0 25-16,-51-51-14 0,51 51 18 15,0 0 77-15,0 0 14 16,0 0 1-16,-46-37-49 0,46 37 2 15,0 0-11 1,0 0 70-16,0 0 36 0,0 0-21 16,0 0-33-16,13 40 4 15,-13-40-17-15,39 51 33 0,-39-51-25 16,58 48-11-16,1-16-29 16,-14-6-20-16,-45-26-15 15,52 22 11-15,-52-22 10 0,0 0 45 16,0 0-7-16,0 0-9 15,0 0-12-15,0 0-17 16,0 0-7-16,0 0-5 0,0 0-18 16,0 0 14-16,0 0 25 15,0 0-16-15,0 0-5 0,0 0-7 16,-13 40 7 0,13-40 1-16,-46 47 4 0,46-47-24 15,-45 47 4-15,0-7 0 16,6-10 0-16,39-30 0 0,-45 32-110 15,45-32-132-15,-52 29-216 16,52-29-352-16</inkml:trace>
</inkml:ink>
</file>

<file path=ppt/ink/ink3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30:34.086"/>
    </inkml:context>
    <inkml:brush xml:id="br0">
      <inkml:brushProperty name="width" value="0.1" units="cm"/>
      <inkml:brushProperty name="height" value="0.1" units="cm"/>
      <inkml:brushProperty name="color" value="#ED1C24"/>
      <inkml:brushProperty name="fitToCurve" value="1"/>
    </inkml:brush>
  </inkml:definitions>
  <inkml:trace contextRef="#ctx0" brushRef="#br0">1166 1074 900 0,'0'0'240'0,"0"0"82"16,0 0-39-16,0 0-55 16,0 0-86-16,0 0-39 0,0 0-43 15,0 0-23-15,0 0-21 16,0 0-23-16,-20-22 4 0,14 0-31 16,6 22-34-16,0-36-57 15,6-1-4-15,1 5 24 0,6 2 5 16,-7 1 47-16,-6 29 20 15,0 0 25-15,19-36-15 0,-19 36 30 16,0 0-22-16,33-11-3 16,-33 11 33-16,32 0-26 0,-6 4 21 15,-26-4-10-15,45 22-6 0,-6-8 24 16,-6-3-10-16,-1-4-11 16,7-7-15-16,0 0 32 0,-1 0-7 15,1 0 0-15,-39 0-3 16,39 0 6-16,-39 0-16 0,0 0 14 15,26-7 14-15,-26 7 46 0,0 0 16 16,0 0-5-16,0 0-35 16,0 0-29-16,0 0-15 15,-32 25 22-15,-7-6-18 0,0-8 46 16,0 10-5-16,-6-10-18 0,0 4 13 16,-14 3-14-16,-5-7 7 15,-8 0-16-15,1 0-9 0,-13-4-8 16,6-3 0-16,1-1 3 15,5 1 6-15,8-8-14 0,12 1 5 16,0-4-6-16,7 3-33 0,6-7-11 16,0 0-7-16,39 11 23 15,-32-15-3-15,32 15-6 0,0 0 15 16,0 0-9-16,-33-29 26 16,33 29-30-16,0 0 2 0,0 0 15 15,0-25-29-15,0 25 36 0,0 0-8 16,0 0 21-16,39-29 9 15,0 18-11-15,-13 4 6 0,6 7 0 16,-32 0-4-16,39 3-7 16,-6 4 29-16,-33-7-28 0,38 8 17 15,-38-8 22-15,33 11 2 16,-33-11 16-16,0 0 6 0,32 11 17 16,-32-11-11-16,0 0 13 0,0 0 5 15,0 0 4-15,0 29-9 16,0-29-8-16,0 0-35 15,-45 36-2-15,-1-14-5 0,1-7-16 0,0-5 10 16,-7 1-20-16,0-7 20 16,0 3-9-16,1-7 4 15,5-7-3-15,1 7 6 0,0-7-14 16,12-8 6-16,-5-3 4 0,5 3 7 16,33 15-31-16,-32-40 10 15,6 0-5-15,0 8-21 0,13-1-63 16,0-7-8-16,13 3-41 15,-6-3 40-15,-7 0-34 0,6 4 2 16,1 3-6-16,6 33 24 0,-13-47 9 16,6 14-56-16,7 33-87 15,0 0-80-15</inkml:trace>
  <inkml:trace contextRef="#ctx0" brushRef="#br0" timeOffset="228">978 48 1329 0,'0'0'257'16,"0"0"-16"-16,0 0-77 15,0 0-86-15,0 0-50 0,0 0-199 16,0 0-163-16,0 0-133 0,0 0-91 16</inkml:trace>
  <inkml:trace contextRef="#ctx0" brushRef="#br0" timeOffset="492">279 0 1102 0,'0'0'437'0,"0"0"-38"16,-33 33-65-16,7 11-72 0,13 7-77 15,7 0-77-15,6-1-36 16,-6 12-20-16,12-3-21 0,-6-5-21 15,13-7-5-15,-7 4-3 0,7-11-99 16,0-3-178-16,-13-37-172 16,13 36-208-16,-13-36-82 0</inkml:trace>
</inkml:ink>
</file>

<file path=ppt/ink/ink30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7:54.779"/>
    </inkml:context>
    <inkml:brush xml:id="br0">
      <inkml:brushProperty name="width" value="0.1" units="cm"/>
      <inkml:brushProperty name="height" value="0.1" units="cm"/>
      <inkml:brushProperty name="color" value="#3165BB"/>
      <inkml:brushProperty name="fitToCurve" value="1"/>
    </inkml:brush>
  </inkml:definitions>
  <inkml:trace contextRef="#ctx0" brushRef="#br0">654 18 695 0,'19'-37'212'0,"-19"37"43"0,0 0 7 15,0 0-36-15,0 0-89 16,0 0-71-16,0 0 134 0,0 0 9 15,-19 58-23-15,-13 15-34 16,-1 22-8-16,1 14-14 0,-1 15 1 16,-5 10 16-16,-1 5 18 15,-7 3-80-15,8-4-21 0,5-3-26 16,-6-1-30-16,-6-10 14 0,0-8-14 16,6-6-8-16,0-9-38 15,0-17-127-15,0-7-152 0,14-16-157 16,5-13-197-16,20-48-27 0</inkml:trace>
</inkml:ink>
</file>

<file path=ppt/ink/ink30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7:55.283"/>
    </inkml:context>
    <inkml:brush xml:id="br0">
      <inkml:brushProperty name="width" value="0.1" units="cm"/>
      <inkml:brushProperty name="height" value="0.1" units="cm"/>
      <inkml:brushProperty name="color" value="#3165BB"/>
      <inkml:brushProperty name="fitToCurve" value="1"/>
    </inkml:brush>
  </inkml:definitions>
  <inkml:trace contextRef="#ctx0" brushRef="#br0">51 416 1005 0,'7'-36'169'0,"-7"36"42"15,0-33-42-15,0 33-53 0,-7-40-73 16,7 7-13-16,0 33-22 0,26-65 0 16,7 10 30-16,12 8-29 15,0 10-9-15,7 5 5 16,0 10-11-16,6 7 34 0,0 15 0 15,1 15 63-15,-8 14-12 0,-12 15 53 16,-13 10-36-16,-13 12-27 16,-6 3 69-16,-14 4-20 0,-12-1-55 15,-1 1 0-15,-12-7-26 16,-7-4-20-16,0 0 8 0,-13-4-25 16,-6-4 0-16,-7-3 0 0,7 0 8 15,0-7-8-15,6-8 8 16,7-3-8-16,12-11 0 0,8-4 5 15,25-18-5-15,0 0 0 16,0 0 6-16,-13 22 14 0,13-22 2 16,32 22-11-16,7-11 6 0,13-4-3 15,6-3-8-15,7-4 2 16,-1 0-2-16,8-4-6 0,-8-3 2 16,7-4-5-16,-6 0 0 0,6 0-6 15,1-4-133-15,-14 4-151 16,7 1-214-16,-7-1-97 0,7 3-13 15</inkml:trace>
</inkml:ink>
</file>

<file path=ppt/ink/ink30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8:22.023"/>
    </inkml:context>
    <inkml:brush xml:id="br0">
      <inkml:brushProperty name="width" value="0.1" units="cm"/>
      <inkml:brushProperty name="height" value="0.1" units="cm"/>
      <inkml:brushProperty name="color" value="#ED1C24"/>
      <inkml:brushProperty name="fitToCurve" value="1"/>
    </inkml:brush>
  </inkml:definitions>
  <inkml:trace contextRef="#ctx0" brushRef="#br0">5998 818 803 0,'6'22'164'0,"1"-7"87"16,-7-15-47-16,-7 18-51 16,7-18-52-16,0 0-40 0,-19 22-23 15,19-22-20-15,-26 14 2 16,26-14-23-16,-26 8 13 0,26-8 14 16,-19-8-17-16,19 8-29 15,0 0 4-15,-13-36 23 0,26 0-19 16,6-4 7-16,7 7-16 15,0 4 17-15,6 7 27 0,-6 4-18 16,-26 18-19-16,26 14 16 16,-7 8 20-16,-25 11-20 15,-7 3-8-15,-13 8-1 0,-13 3 20 16,-6-7-1-16,0 0 7 16,-1-3-25-16,-6-8-1 0,7-7-4 15,6-4 43-15,7-7-20 16,-7-8-37-16,13-3 4 0,26 0 39 15,-32-21-96-15,32 21-46 16,-13-44-41-16,0-3 33 0,26-1 93 16,0 8 2-16,-7 7 21 15,-6 33-6-15,0 0 17 16,0 0 17-16,0 0 22 0,0 0 46 16,0 0-4-16,-13 37-20 15,-6-4 2-15,6-1 9 0,13-32-39 16,-26 37-23-16,26-37 29 15,-26 33-19-15,26-33 30 0,0 0-30 16,-32 21-27-16,32-21 37 16,-33 11-15-16,33-11-13 0,0 0-15 15,-38-7 27-15,38 7-1 16,0 0-6-16,-20-40-15 0,7 14 3 16,13 26 40-16,-6-29-28 15,6 29 3-15,0 0-25 16,0 0 27-16,0 0 2 0,0 0-26 15,0 0 12-15,0 0 16 16,0 0 5-16,0 0-14 0,0 0 0 16,0 0 9-16,0 0 0 15,0 0-15-15,0 0-3 0,0 0-2 16,-33 0 44-16,33 0-33 16,0 0-20-16,-32 0 20 0,32 0 12 15,0 0-25-15,-39-14-6 16,39 14 46-16,-26-33-24 0,13-3-3 15,13-4-22-15,0-8-5 16,0-3 34-16,13-11 11 16,-13 4-14-16,13 0-37 0,7 7 33 15,-20 7 4-15,13 4 6 16,-7 11-14-16,-6 29-8 0,0-25 33 16,0 25-15-16,0 0-15 15,0 0 1-15,0 0 40 0,0 0 53 16,-26 62-27-16,0 7 25 15,13 7-23-15,0 1-4 0,0-1 13 16,7 1-9-16,0-12-6 16,-1-3-41-16,7-4-10 0,-13-11 0 15,13-10 9-15,0-37-5 16,-13 33 14-16,13-33 20 16,0 0-39-16,0 0-18 0,0 0 30 15,-32 3-14-15,32-3-17 16,-39-29-7-16,0-7-8 0,7-4 14 15,6 0-7-15,6 11 8 16,20 29 21-16,-51-11 12 0,-1 25-7 16,-6 19 71-16,-1 18 41 15,1 14 1-15,-7 1 10 0,1 7-42 16,-1 3-44-16,7 1-23 16,-1-12-11-16,8-3-2 0,5-7-38 15,7-12-170-15,39-43-293 16,-25 40-276-16</inkml:trace>
  <inkml:trace contextRef="#ctx0" brushRef="#br0" timeOffset="192">5914 7 1798 0,'25'-11'5'0,"-25"11"42"0,0 0-55 16,0 0 8-16,0 0-18 15,0 0-236-15,20 55-297 0</inkml:trace>
  <inkml:trace contextRef="#ctx0" brushRef="#br0" timeOffset="378">4845 1856 1520 0,'0'29'179'0,"0"-29"86"0,59 7-24 16,-8-14-93-16,14-8-97 15,0-3-23-15,19-7-68 0,0-8-297 16,0-11-355-16</inkml:trace>
  <inkml:trace contextRef="#ctx0" brushRef="#br0" timeOffset="573">3855 578 1768 0,'0'0'33'0,"7"-43"-4"16,31 6-33-16,8 4 9 15,18 1-73-15,1 6-340 0,-13 1-242 16</inkml:trace>
  <inkml:trace contextRef="#ctx0" brushRef="#br0" timeOffset="1168">521 917 1006 0,'0'0'175'16,"-13"-29"37"-16,0-1-68 0,-6 1-51 15,0-7-22-15,-1 3-41 16,1-7 10-16,-7 7 99 0,6 4-46 15,20 29-4-15,-45-14-45 16,0 21 33-16,0 22 10 16,-7 18 2-16,6 15-1 0,1 7-16 15,6 1-35-15,13 6-11 16,7-7-5-16,6 0 37 0,19-10-27 16,14-8 8-16,6-11-24 15,13-11 7-15,12-11-17 16,1-11 10-16,6-10-15 15,7-16-3-15,-7-6 12 0,-6-15-18 16,0-8 18-16,-7-10-22 16,-6-11 19-16,-6-7-1 0,-1-8-5 15,-6 11-8-15,-7 11 27 16,-6 15-28-16,0 14 4 0,-13 33 23 16,0 0 46-16,26 26 9 15,0 10-32-15,-7 15-22 0,20 4-8 16,-6-1-5-16,12 1-3 15,0-4-8-15,7-4-33 16,-7-3-201-16,1-8-253 16,-1-7-293-16</inkml:trace>
  <inkml:trace contextRef="#ctx0" brushRef="#br0" timeOffset="1496">1570 749 1585 0,'0'0'306'15,"19"33"35"-15,1 3-57 16,-7 4-40-16,6 4-62 0,1 3-50 16,12 4-37-16,0 0-48 15,7-7-21-15,-6 0-13 0,-1-8-6 16,-32-36 4-16,32 36-11 15,-32-36-8-15,0 0 8 0,0 0 7 16,33 11-3-16,-33-11-4 16,26-29 11-16,6-11-11 0,0-18-9 15,1-18 9-15,-1-8 0 16,7-11 0-16,0 4-4 0,-13 11-83 16,-1 7-102-16,-12 15-79 15,-6 11-111-15,-1 10-203 0,-6 37-84 16</inkml:trace>
  <inkml:trace contextRef="#ctx0" brushRef="#br0" timeOffset="1665">2068 549 993 0,'0'0'300'0,"0"37"54"15,0-37-5-15,26 10-100 0,13-13-91 16,13-8-73-16,0-7-38 15,6-4-33-15,-6-4-1 16,0-3-112-16,-7 4-232 0,-13-1-288 16</inkml:trace>
  <inkml:trace contextRef="#ctx0" brushRef="#br0" timeOffset="1854">1350 662 1397 0,'0'0'177'15,"0"0"41"-15,0 0-86 16,39-29-67-16,13 7-33 16,25 4-66-16,14-4-292 0,6 4-243 15</inkml:trace>
  <inkml:trace contextRef="#ctx0" brushRef="#br0" timeOffset="2432">3001 640 1872 0,'-26'-29'313'0,"26"29"-38"15,-39-25-77-15,6 10-68 16,8 11-52-16,-8 8-22 0,7 11-20 16,26-15-14-16,-26 32-8 15,20 1-1-15,-1-4 0 0,14-3-5 16,6-1 0-16,-7-3-11 16,27-4 3-16,-7-7-9 0,0-4-13 15,-1-7 5-15,1-7 8 16,7-8-7-16,-7-3 7 0,-1-7-5 15,-5-4 14-15,6-8-13 16,-7-3 25-16,1 8-24 16,-7 2 30-16,-13 30-23 15,6-29 5-15,-6 29-6 0,0 0 15 16,0 0-2-16,13 33 8 16,-13 18-2-16,0 7 1 0,0 8-9 15,6 7 4-15,1 7-6 16,-1 3 2-16,1 12-13 0,6 3 17 15,-7 8-9-15,1-8 80 16,-7-7-17-16,0-11 1 0,-7-11-1 16,-19-11-21-16,-6-10-32 15,-33-16 2-15,-6-6-12 16,-7-11 7-16,-19-12-7 0,-6-6 0 16,-1-12-11-16,-6-7 2 15,0-11 0-15,19-7-6 0,14-7-10 16,12-11 0-16,13 0 10 0,13-8 3 15,20 4-24-15,13-3-47 16,12 3-63-16,13 4-64 0,7 3-119 16,7 11-218-16,-7 4-109 15</inkml:trace>
</inkml:ink>
</file>

<file path=ppt/ink/ink30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8:25.071"/>
    </inkml:context>
    <inkml:brush xml:id="br0">
      <inkml:brushProperty name="width" value="0.1" units="cm"/>
      <inkml:brushProperty name="height" value="0.1" units="cm"/>
      <inkml:brushProperty name="color" value="#ED1C24"/>
      <inkml:brushProperty name="fitToCurve" value="1"/>
    </inkml:brush>
  </inkml:definitions>
  <inkml:trace contextRef="#ctx0" brushRef="#br0">39 69 588 0,'0'0'177'16,"0"0"31"-16,0 0-25 0,0 0 47 16,19 29-5-16,-19-29-32 15,0 0-44-15,26 29-32 0,-26-29-17 16,0 0-12-16,33 18-40 15,-33-18-16-15,0 0 9 0,0 0-15 16,0 0 1-16,25-11-27 16,-25 11-3-16,20-29 3 0,-20 29 9 15,6-40 21-15,-6 8-38 16,0 32 2-16,-6-33 23 0,6 33 22 16,0 0-20-16,0 0 4 15,0 0-9-15,-39 3-20 0,13 12-6 16,26-15 21-16,-39 40-9 15,13-7-14-15,26-33-65 16,-19 43-149-16,19-43-225 0,-13 26-107 16,13-26 23-16</inkml:trace>
</inkml:ink>
</file>

<file path=ppt/ink/ink30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8:25.460"/>
    </inkml:context>
    <inkml:brush xml:id="br0">
      <inkml:brushProperty name="width" value="0.1" units="cm"/>
      <inkml:brushProperty name="height" value="0.1" units="cm"/>
      <inkml:brushProperty name="color" value="#ED1C24"/>
      <inkml:brushProperty name="fitToCurve" value="1"/>
    </inkml:brush>
  </inkml:definitions>
  <inkml:trace contextRef="#ctx0" brushRef="#br0">285 178 887 0,'-45'29'122'0,"45"-29"115"16,-26 18 51-16,26-18-61 15,0 0-80-15,0 0-37 0,0 0 3 16,0 0-36-16,0 0-21 15,0 0-35-15,0 0-7 0,19-29-14 16,7-3 14-16,-13 2 17 16,0 1-1-16,-7-3 19 0,-6 2-19 15,0 30 28-15,-6-29 7 16,6 29-5-16,0 0-10 16,-52-14 30-16,13 21 9 0,0 11-26 15,7 8-20-15,32-26-1 16,-45 40-26-16,12-15-16 0,33-25-7 15,0 0 4-15,-26 33 15 16,26-33-22-16,0 0-137 0,0 0-158 16,0 0-200-16,0 0-143 15,-19 25 16-15</inkml:trace>
</inkml:ink>
</file>

<file path=ppt/ink/ink30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0:39.523"/>
    </inkml:context>
    <inkml:brush xml:id="br0">
      <inkml:brushProperty name="width" value="0.1" units="cm"/>
      <inkml:brushProperty name="height" value="0.1" units="cm"/>
      <inkml:brushProperty name="color" value="#3165BB"/>
      <inkml:brushProperty name="fitToCurve" value="1"/>
    </inkml:brush>
  </inkml:definitions>
  <inkml:trace contextRef="#ctx0" brushRef="#br0">266 670 220 0,'-38'4'-36'16,"38"-4"49"-16,0 0 10 16,-46 14 3-16,46-14 2 0,-32 15 29 15,32-15-6-15,-39 14 45 16,39-14 8-16,-45 22-3 0,45-22 27 15,0 0-2-15,0 0 13 16,0 0-11-16,-46 22-9 16,46-22 23-16,0 0 6 15,0 0 27-15,0 0-67 0,-19 36 10 16,19-36-34-16,0 0 37 16,0 0-28-16,13 40-2 15,-13-40 30-15,32 30 20 0,7-12-27 16,6-7 16-16,1-4-46 15,6-3-17-15,-1-1-48 0,8 1 5 16,-1-4-18-16,-6 0 4 16,-1 0-10-16,1 0 8 15,0 0-8-15,6 0 0 0,7-7 16 16,6 3-22-16,-6-3 11 16,6 3-9-16,0-7 4 15,-6 7 0-15,6-3 0 16,-6 4 0-16,6-1-6 0,0 0 16 15,1 1-22-15,-1-5 26 16,0 5-27-16,7-1 16 0,-7 0-9 16,0 1 16-16,-6 3-10 15,0-4-3-15,-1 4 3 16,-12 0 10-16,6-4-19 0,-12 4 4 16,-1 0 19-16,0 0-22 15,1 0 8-15,-1 0 0 16,-6-3-5-16,0-1 8 15,-1 4 3-15,-5-3-9 0,6 3-3 16,0-4 13-16,6 0-7 16,0 1-5-16,0 3 13 0,7 0-15 15,6 0 0-15,1 0 7 16,5 0 13-16,1 3-20 16,6 1-1-16,-6 3 20 0,13 0-17 15,-7 1 0-15,7-5 11 16,6 1-6-16,0 0-11 0,0-4 17 15,7 0-6-15,-1 0 2 16,-5-4-2-16,-8 0-4 16,-6-3 4-16,1 0-7 15,-8 3 19-15,-5-3-10 0,-8 0-5 16,1 3 9-16,0-3-9 16,-7-1-5-16,-6 1 14 0,0 0-14 15,0 3 8-15,0-3 5 16,6-4-9-16,7 4 16 15,-7-4-19-15,13 0 4 0,-6 0 13 16,0 0-15-16,6 0 0 16,-6 0 9-16,6 0-12 0,0-3 8 15,-6 7 3-15,0-4 0 16,0 0-6-16,-7 3 7 0,0-3-1 16,-6 1-15-16,0 6 24 15,-6-3-19-15,-33 7 1 16,32-8 9-16,-32 8 3 15,0 0-2-15,0 0-13 0,0 0 9 16,0 0 10-16,26-3-17 16,-26 3-1-16,0 0 13 0,0 0 1 15,0 0-6-15,0 0-5 16,0 0 9-16,26 11 1 0,-26-11-17 16,0 0 6-16,0 0-115 15,0 0-99-15,0 0-197 16,0 0-296-16</inkml:trace>
  <inkml:trace contextRef="#ctx0" brushRef="#br0" timeOffset="657">351 0 883 0,'0'0'302'16,"0"0"48"-16,0 0-93 0,0 0-77 16,0 0-35-16,0 0 69 15,0 0-5-15,0 0-27 16,19 44-41-16,0 11-56 0,-6 3-43 16,7 4-23-16,-1 0-17 15,1-1 0-15,6-6 9 0,-7 0-7 16,7-8 0-16,-7-3-210 15,-19-44-230-15,20 51-261 16,-1-15-41-16</inkml:trace>
  <inkml:trace contextRef="#ctx0" brushRef="#br0" timeOffset="1033">894 397 1256 0,'0'0'301'0,"0"0"-17"0,0 0-69 15,0 0-93-15,0 0-34 16,0 0-24-16,0 0-32 16,0 0 0-16,0 0-40 15,46 18 25-15,-46-18-2 0,45 4 4 16,-45-4-15-16,0 0-2 15,0 0-6-15,0 0-6 16,32-33 16-16,-32 33 26 0,-6-36 36 16,6 36 16-16,0 0-41 15,0 0-8-15,-45-8 18 0,45 8 0 16,-39 26-16-16,39-26-9 16,-33 40-7-16,33-40-9 15,-19 40-12-15,19-40-5 16,6 40 5-16,-6-40-21 0,0 0-185 15,0 0-161-15,46 11-224 16,-46-11-13-16</inkml:trace>
  <inkml:trace contextRef="#ctx0" brushRef="#br0" timeOffset="1488">1224 386 723 0,'0'0'174'15,"0"0"56"-15,0 0-42 16,0 0-17-16,39 22 5 16,-39-22-32-16,0 0-40 15,39 18-46-15,-39-18-11 0,0 0-16 16,0 0 3-16,0 0-4 16,0 0-23-16,33-11 13 0,-33 11-12 15,0 0 42-15,19-36 37 16,-19 36-10-16,0 0 28 15,0-37 28-15,0 37-7 0,0 0-52 16,0 0-34-16,0 0-11 16,0 0 4-16,-39 15 6 0,39-15-15 15,0 0 7-15,-26 36-8 16,26-36-5-16,-6 30 4 16,6-30-3-16,0 0-8 15,0 0-2-15,26 21-5 0,-26-21-4 16,32-3 3-16,-32 3-3 15,32-22 0-15,-32 22 16 0,20-29-26 16,-20 29 16-16,0-37 17 16,0 37 31-16,0 0-14 15,-39-21-8-15,0 17-16 0,7 11 3 16,32-7-10-16,-52 29-20 16,52-29 18-16,-39 37-122 0,39-37-301 15,-19 43-451-15</inkml:trace>
  <inkml:trace contextRef="#ctx0" brushRef="#br0" timeOffset="2337">4260 983 789 0,'0'0'198'0,"0"0"-7"16,0 0 79-16,0 0 73 0,0 0-48 15,0 0-96-15,20 40-40 16,-7 0-30-16,0-7-44 0,-13 7-18 16,0-40-5-16,0 47-21 15,-13-10-9-15,13-37 8 16,0 0-30-16,-33 40-6 0,33-40 5 15,-38 29-15-15,38-29 6 16,-46 7 12-16,46-7-15 16,0 0 0-16,-39-29 0 15,39 29 9-15,-32-44-18 0,13 11 16 16,19 33 10-16,0 0-25 16,0 0 7-16,0 0 28 0,0 0 23 15,0 0-5-15,0 0-3 16,0 0-17-16,32 40-7 15,0 0 3-15,1 1-6 0,-1 2-12 16,0 1 11-16,1 3-15 16,-7-3 4-16,-13 0 2 0,-13-44-111 15,26 50-163-15,-26-50-244 16,12 44-210-16,-12-44 10 16</inkml:trace>
</inkml:ink>
</file>

<file path=ppt/ink/ink30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19:48.356"/>
    </inkml:context>
    <inkml:brush xml:id="br0">
      <inkml:brushProperty name="width" value="0.1" units="cm"/>
      <inkml:brushProperty name="height" value="0.1" units="cm"/>
      <inkml:brushProperty name="color" value="#3165BB"/>
      <inkml:brushProperty name="fitToCurve" value="1"/>
    </inkml:brush>
  </inkml:definitions>
  <inkml:trace contextRef="#ctx0" brushRef="#br0">6120 83 928 0,'0'0'240'0,"0"0"56"15,0 0-20-15,0 0-89 16,0 0-44-16,0 0 1 16,0 0 10-16,-52-7-36 0,-13 7-59 15,-19 4-38-15,-26 7 0 16,-20 3-9-16,-25 8-12 15,-13 7 0-15,-26 0-19 0,-26 4 19 16,-20-4 0-16,-12 0 4 16,-1-3-4-16,-6-1 4 0,7-3 3 15,-7-4-4-15,-7-3-6 16,1-1 3-16,0-3 0 16,12 8-12-16,7-1 12 15,20 0 11-15,12-3-3 0,7 3-8 16,13-4 0-16,19 1-14 15,20-4 21-15,25-8-7 16,14 1 3-16,18 0-6 0,27-4-1 16,6-4-11-16,20 0 29 15,6 1-12-15,39 3-2 0,-39-4-9 16,39 4 9-16,0 0 14 16,-32-7-14-16,32 7 0 15,0 0-9-15,0 0 0 0,0 0 0 16,0 0 19-1,0 0 2-15,0 0-18 0,0 0-8 16,0 0 14-16,0 0 18 16,0 0-10-16,-26 36 46 0,13 4 19 15,13 4-12-15,0 11 38 16,0 3-24-16,0 11-20 16,0 11 8-16,0 4-7 0,0 7-6 15,0 14 45-15,7 4-17 16,-1 15-36-16,1 7 2 0,-1 7-19 15,1 4-19-15,-1 8 10 16,-6 2-11-16,7 9-9 16,-7-5 21-16,0-7-22 15,6-7 5-15,1-11 8 0,-1-11-12 16,-6-7 7-16,6-11 0 16,-6-7-10-16,-6-4 17 0,-7 0-1 15,-6-4-9-15,-1 8 21 16,-12 3-13-16,0-3-11 15,-1-1 15-15,-6-6-12 0,7-5 0 16,-7-6 3-16,13-8 0 16,0-11-14-16,13-7 20 0,0-4-14 15,13-47 5 1,-6 51 5-16,6-51 12 0,0 48-14 16,0-48-6-16,0 0 15 15,0 0-1-15,0 0-16 0,45 43 9 16,-45-43 4-16,46 22-15 15,-46-22 0-15,51 15 18 16,-51-15-14-16,52 11-2 0,-7-8 5 16,-45-3 6-16,52 7-9 15,-52-7-2-15,52 8 12 0,-52-8-1 16,45 11-13-16,-45-11 7 16,0 0 3-16,52 14-3 15,-52-14-8-15,52 15 11 16,-7-8 7-16,1-7-20 0,-1 0 4 15,13 0 14-15,7-4-6 16,13-3-10-16,19-4 4 16,13 8 8-16,19-1 4 0,14-3-13 15,18-1-7-15,27-3 16 16,13-7-4-16,12-7-10 0,14-1 17 16,-1-3-7-16,14-4-3 15,0 4 7-15,5 0-4 0,1 0-6 16,7 0 2-16,-14 3 7 15,-12-3 0-15,-13 0-14 16,-20 4 11-16,-13 7 0 16,-19-4 0-16,-20 0-4 0,-6 4 4 15,-26 0 3-15,-13 3 7 16,-12-3-10-16,-14 3-3 16,-13 1 11-16,-13-1-8 0,-45 15-7 15,52-22 7-15,-52 22 7 16,0 0-7-16,45-36-4 0,-45 36 16 15,0 0-15-15,39-44-5 16,-39 44 18-16,20-47-10 16,-20 47 0-16,26-55 4 0,-7 8 8 15,-13 3-15-15,7-3 7 16,-13-4 5-16,0-11-18 16,-6-3 9-16,-7-19 4 15,-6-3-11-15,-1-8 10 0,-6-3 1 16,-6-4-10-16,0 4 10 15,6-1-8-15,0 1-4 0,0 11 18 16,6-4-19-16,1 7 9 16,0 0 3-16,-1 1-12 15,7 3 16-15,7-4-4 0,-7 0-13 16,6 0 13-16,7 1-1 16,7 3-13-16,-1 3 24 15,1 1-20-15,6 7 7 0,-7 3 0 16,1 1-4-16,6 3 0 15,-7 3 13-15,1 1-9 16,-1 4-6-16,-6-1 10 0,6 0-4 16,-6-3-10-16,-6 4 20 15,6-1-18-15,0 4 8 0,0 4 2 16,0 0-6-16,6-1 11 16,-6 1-7-16,7 0-13 15,-7 3 19-15,6 0-4 0,-6 1-10 16,7 6 14-16,-7-3-12 15,0 40 6-15,0-47 5 0,0 10-14 16,0 37 15-16,0-40-6 16,0 40 0-16,-7-43 4 15,7 43-14-15,0-44 21 16,0 44-15-16,-6-44 4 0,6 44 2 16,-7-40-10-16,7 40 16 15,-6-43-8-15,6 6-4 0,0 37 13 16,-6-47-20-16,6 7 14 15,-7 4-6-15,7 36-7 16,0-41 18-16,0 41-20 0,0 0 18 16,0 0-11-16,0 0-57 15,0 0-121-15,0 0-210 0,0 0-336 16,-45 8-270-16</inkml:trace>
  <inkml:trace contextRef="#ctx0" brushRef="#br0" timeOffset="827">3679 404 964 0,'0'0'242'0,"0"0"65"15,0 0-30-15,0 0-31 16,0 0-31-16,0 0-43 0,0-29-68 15,0 29-53-15,0 0-2 16,0 40 61-16,-6 22-16 0,-7 21-16 16,6 19 17-16,1 11-13 15,6 14-15-15,0 8 10 16,6 7-18-16,1 4-14 16,6 10-10-16,-7 4 4 0,7 4-27 15,0 0 4-15,-13 10-7 16,7-3-1-16,-14 0 2 15,7-10-10-15,0-16 8 0,0-7 5 16,0-17 4-16,7-5 5 16,-1-10-22-16,1-8 14 0,6-7-22 15,-7-4 20-15,7-3-18 16,0-4 13-16,0-4 0 16,0-6-3-16,-7-1 26 0,7-7 29 15,-13-4-1-15,7-7-13 16,-1-8-24-16,-6-43-4 15,0 51 15-15,0-51-32 16,0 0-3-16,-6 51 12 0,6-51-9 16,0 0 7-16,0 0-7 15,0 0 0-15,0 0 7 0,0 0 1 16,0 0 1-16,0 0-9 16,0 0 0-16,0 0-14 15,0 0 9-15,0 0-97 0,0 0-21 16,0 0-40-16,0 0-5 15,0 0-60-15,0 0-73 16,0 0-238-16,0 0-226 16</inkml:trace>
  <inkml:trace contextRef="#ctx0" brushRef="#br0" timeOffset="1680">1925 549 517 0,'0'0'131'15,"0"0"30"-15,0 0 24 16,0 0 12-16,0 0 8 0,0 0-73 15,0 0 115-15,0 0 36 16,32 37-2-16,-19 6-86 0,-6 16-5 16,-7 17-11-1,0 19-36-15,-7 17-10 0,7 16-19 16,7 14-10-16,-1 11-31 16,7 7-21-16,0 4 5 15,7-1-25-15,-1-3 16 0,13 4 14 16,1-11 1-16,-1-4-2 15,0-10-18-15,1-8 2 0,-1-8-24 16,-6-10 2-16,0-4-17 16,-7-7 3-16,-12-3 4 15,-1 2-13-15,-12 5 7 0,-7 0-7 16,0-5 4-16,0-6-4 16,0-11 8-16,0-8-13 15,7-10 5-15,-1-12 3 16,1-6-12-16,6-48 15 0,-7 43-11 15,7-43 13-15,0 0-13 16,0 0 23-16,0 0-9 0,0 0 29 16,0 0-26-16,0 0 8 15,0 0-25-15,0 0 10 0,0 0-14 16,0 0 6-16,0 0-3 16,0 0 14-16,0 0-25 15,0 0-66-15,0 0-121 16,0 0-93-16,0 0-185 0,0 0-389 15</inkml:trace>
  <inkml:trace contextRef="#ctx0" brushRef="#br0" timeOffset="2511">158 1998 805 0,'0'0'186'0,"0"0"86"16,0 0 34-16,0 0 8 16,0 0-23-16,0 0 0 0,65 3-72 15,-1 1-34-15,14 0-24 16,6-8-49-16,20-7-43 16,19-7 9-16,32-8-8 15,33-3-35-15,25 0-19 0,40-3 0 16,12 2-6-16,14 1-10 15,-8 4-12-15,-5 7 20 16,-14 3 4-16,-19 4-12 0,-6 0-4 16,-20 4 11-16,-19 0 0 15,-13-1-13-15,-7 1 1 16,-19-4 8-16,-7 0-1 0,-12 0-2 16,-14-3-3-16,-12 3 0 15,-7-4 7-15,-13 1 7 0,-13 3-11 16,-13 4-9-16,-6-1 26 15,-13 1 65-15,-39 7-7 16,0 0-8-16,39-7-23 0,-39 7-26 16,0 0 5-16,0 0-10 15,0 0-6-15,0 0-7 16,58-8-6-16,-58 8 6 16,39-7 2-16,-39 7 8 0,52-7-14 15,-7 7-8-15,0-7 20 16,1-1-8-16,-1 1 5 15,0 3-5-15,-6-3 8 0,-39 7-8 16,52-7 0-16,-52 7-3 16,0 0 24-16,0 0 8 15,0 0-26-15,0 0-125 16,0 0-117-16,0 0-154 0,-58-11-312 16,-1 11-260-16</inkml:trace>
  <inkml:trace contextRef="#ctx0" brushRef="#br0" timeOffset="36399">643 830 506 0,'0'0'188'15,"0"0"70"-15,0 0-47 0,7-33 47 16,-7 33-81-16,0 0-9 15,0 0-22-15,0 0 68 16,0 0 2-16,0 0-27 0,45 3-60 16,0 16-12-16,1 2 1 15,-1 5-21-15,7 3 4 16,0 4-39-16,12 3-14 16,1 1-27-16,-7 3-19 0,1-4 2 15,-14-3 10-15,0-4-11 16,-45-29-6-16,39 33 3 15,-39-33-5-15,0 0 19 0,13 40-11 16,-13-40-3-16,0 0-8 16,-39 36 0-16,-6-14-13 0,-7-15-23 15,7-7-4-15,-1-7-9 16,8-8 19-16,38 15 21 16,-46-32-18-16,46 32 9 0,0 0 18 15,-26-37 5-15,26 37-20 16,0 0 20-16,0 0 11 15,0 0 0-15,0 0 0 16,0 0 18-16,0 0-13 0,33 58 17 16,-14-14-7-16,-19-44-5 15,0 55-9-15,0-55 0 16,-32 54-1-16,32-54-8 0,-52 48 0 16,52-48 0-16,-58 29 7 15,19-15 25-15,39-14 8 0,-45-11-20 16,45 11 4-16,-39-51 7 15,26-7-11-15,6-4-11 16,20 0 5-16,0 1 14 0,7 6-28 16,6 4 3-16,-1 7 1 15,1 8-4-15,-26 36-22 16,39-40-80-16,-39 40-146 16,0 0-217-16,39-33-234 0,-39 33-65 15</inkml:trace>
  <inkml:trace contextRef="#ctx0" brushRef="#br0" timeOffset="36851">1666 921 1310 0,'0'0'361'15,"13"40"-62"-15,-13-40-89 16,0 0-39-16,7 36-28 0,-7-36-39 16,12 33-28-16,-12-33-30 15,0 0 8-15,33 14-10 16,-33-14-12-16,39 0-25 0,-39 0 0 16,32-18 9-16,-32 18 20 15,13-29-15-15,-13 29 27 16,0-33 30-16,0 33-35 0,0 0-10 15,-45-25-12-15,-1 21-10 16,-5 15 5-16,5 11 16 16,1 3-9-16,6 1-8 0,39-26 2 15,-39 25-5-15,39-25 18 16,0 0 2-16,0 0 6 16,0 0-4-16,0 0-9 0,0 0-4 15,0 0-5-15,0 0-16 16,39 8 0-16,-39-8 2 0,32-15 4 15,-32 15-6-15,0 0-16 16,20-33-38-16,-20 33-62 0,0 0-104 16,0 0-244-1,0 0-362-15</inkml:trace>
  <inkml:trace contextRef="#ctx0" brushRef="#br0" timeOffset="37595">2359 2136 1053 0,'0'0'318'0,"0"0"14"16,0 0-38-16,0 0-31 15,0 0-18-15,13 55-32 16,6-1-33-16,7 1-56 0,0-4-21 16,0 0-16-16,0-4-35 15,0 0-11-15,6-7-30 16,-13-7-2-16,-19-33-5 0,26 37 6 15,-26-37-5-15,0 0-2 16,0 0 72-16,0 0 16 0,0 0-30 16,0 0-27-16,0 0-4 15,0 0-26-15,33-55-8 16,-14 0 11-16,-6-6-7 16,6-5-11-16,-6 1 15 0,0 6-4 15,0 5 0-15,0 6 7 16,0 8-16-16,-13 40 9 15,13-40-7-15,-13 40-90 0,19-40-91 16,-19 40-126-16,0 0-238 16,0 0-201-16,33-43-10 0</inkml:trace>
  <inkml:trace contextRef="#ctx0" brushRef="#br0" timeOffset="37916">3071 2242 816 0,'6'51'327'0,"-6"-51"-12"15,0 0-20-15,0 0-1 0,26 47-45 16,-26-47-112-16,0 0-15 16,32 18-47-16,-32-18-36 0,0 0 1 15,39-18-7-15,-39 18-13 16,0 0 3-16,33-44 0 15,-33 44 10-15,6-43 54 0,-6 43-5 16,0-33-11-16,0 33-8 16,0 0-14-16,0 0-41 0,0 0 16 15,-39 11 12 1,39-11-27-16,0 0-1 0,-39 32-2 16,39-32-16-16,0 0-57 15,-25 41-203-15,25-41-393 0,0 0-275 16</inkml:trace>
  <inkml:trace contextRef="#ctx0" brushRef="#br0" timeOffset="38371">2902 859 832 0,'0'0'229'16,"0"0"94"-16,0 0 50 0,0 0-44 15,-12 29-76-15,5 4-44 16,-6 7-44-16,0-4-62 0,0 0-60 15,-6-3-13 1,-7-4-20-16,26-29-8 0,-39 37 13 16,0-16-11-16,7-10-13 15,-1-7 4-15,33-4 2 0,-45-18 3 16,45 18 0-16,-39-37 3 16,20 8 0-16,19 29-3 0,-20-29-3 15,20 29-7-15,0 0 14 16,0 0 47-16,0 0-9 15,13 44 18-15,7 3-17 0,-1-3 4 16,7 3 6-16,0 0-39 16,0-3 4-16,6-4-6 15,-6 0-153-15,-26-40-256 0,39 48-350 16,-39-48-113-16</inkml:trace>
  <inkml:trace contextRef="#ctx0" brushRef="#br0" timeOffset="38571">3155 1204 2140 0,'0'0'410'16,"0"0"-70"-16,0 0-129 15,0 0-81-15,0 0-77 0,0 0-22 16,0 0-13-16,6 40-85 15,-6-40-196-15,0 0-423 16,59 11-289-16</inkml:trace>
  <inkml:trace contextRef="#ctx0" brushRef="#br0" timeOffset="39092">4618 684 853 0,'39'-26'270'0,"-39"26"-26"16,0 0 7-16,26-14-40 15,-26 14 98-15,0 0-3 0,0 0-36 16,25 51-67-16,-18 0-38 16,-1-4-59-16,-6 0-45 15,0-3-29-15,-6-7-16 16,-1-1-1-16,1-3-8 0,6-33-7 16,-19 32-3-16,19-32 3 15,0 0 0-15,-26 30 0 0,26-30-4 16,-26 10 4-16,26-10 5 15,-46-7 4-15,14-4-13 0,0-3 1 16,-7 3-3-16,0 4-1 16,0 7-6-16,-6 10 6 0,0 12 13 15,-7 7-12-15,7 4 0 16,6 7 13-16,13-3 19 16,13-1 18-16,13-36-10 15,6 47-9-15,-6-47-3 0,39 40-10 16,6-18 1-16,7-7-1 15,7-15-12-15,-1-8-35 0,0-6-131 16,-6-8-172-16,6-3-258 16,7-8-216-16</inkml:trace>
  <inkml:trace contextRef="#ctx0" brushRef="#br0" timeOffset="39360">5065 964 1164 0,'0'0'373'16,"0"0"28"-16,32 37-48 15,-32-37-84-15,0 0-86 0,0 0-65 16,0 0-36-16,0 0-14 16,0 0-4-16,32 18-20 0,-32-18-1 15,0 0 20-15,0 0 2 16,0 0-8-16,0 0-20 0,20-33-7 15,-20 33-9-15,0 0-10 16,0 0-15-16,0 0-3 0,0 0-37 16,-46-11-154-16,46 11-263 15,-45 22-491-15</inkml:trace>
  <inkml:trace contextRef="#ctx0" brushRef="#br0" timeOffset="40150">4488 2194 584 0,'0'0'190'0,"46"-22"16"16,-46 22 17-16,0 0 43 15,39-21-32-15,-39 21-20 0,0 0-15 16,0 0-100-16,0 0-57 16,0 0 2-16,-39 11-9 15,-7 10 8-15,1 9-33 0,0-1 4 16,6 3-2-16,7-2-12 15,32-30 32-15,-26 36 12 0,26-36 2 16,0 33-11-16,0-33-1 16,32 18-20-16,7-11-14 15,0-7 0-15,0-4 3 0,-7 1-3 16,-32 3 5-16,0 0-5 16,0 0 20-16,0 0 12 15,0 0-1-15,-7 33 14 16,-12 3-1-16,-13 4-3 0,-1 0 1 15,1 4 19-15,6-4 6 16,7 0-18-16,12-7 12 0,1-4-12 16,6-29-30-16,26 29 2 15,6-11 1-15,7-11-22 0,6-7-8 16,7-7 8-16,-7-11-139 16,7-4-193-16,-7-4-244 0,1-10-170 15</inkml:trace>
  <inkml:trace contextRef="#ctx0" brushRef="#br0" timeOffset="40416">5000 2249 1348 0,'0'0'278'0,"0"0"47"15,-7 40-32-15,7-40-93 0,0 0-39 16,0 44-49-16,0-44-58 15,0 0-25-15,0 0 5 0,0 0 14 16,0 0-28 0,0 0-11-16,0 0 5 0,0 0-11 15,0 0-7-15,0 0 4 16,7-44 14-16,-7 44 0 0,0 0-30 16,0 0 12-16,0 0-42 15,0 0-261-15,0 0-445 0,-39 29-141 16</inkml:trace>
  <inkml:trace contextRef="#ctx0" brushRef="#br0" timeOffset="40939">3123 3599 901 0,'0'0'302'0,"0"0"35"15,0 0-51-15,0 0-53 0,0 0-7 16,0 0-39-16,0 0 5 16,0 0-73-16,0 0-7 0,0 0-62 15,-26-36-21-15,26 36-20 16,-20-40 7-16,20 40-33 16,-6-51 17-16,6 3-29 0,0 8 15 15,6 4 6-15,-6 36-3 16,13-40 14-16,-13 40-17 0,0 0 21 15,0 0-7-15,45-18 8 16,-6 25 3-16,-6 11 43 16,-33-18 53-16,45 58 10 15,-6 1-18-15,-13 3-7 0,0-1 13 16,0 9-18-16,-7-1 3 16,0 0-40-16,7-4-25 15,0-6-4-15,0-5-21 0,-26-54-7 16,26 58-165-16,-26-58-171 15,0 0-312-15,0 0-394 0</inkml:trace>
  <inkml:trace contextRef="#ctx0" brushRef="#br0" timeOffset="41944">3233 3494 587 0,'0'0'34'16,"0"0"24"-16,0 0 10 0,0 0 9 15,0 0-7-15,0 0-23 16,0 0 18-16,0 0 41 15,0 0-21-15,0 0-12 0,0 0-26 16,0 0 11-16,0 0-80 16,0 0 39-16,0 0-24 15,0 0 28-15,0 0 37 16,0 0-23-16,0 0 30 0,0 0-11 16,0 0-20-16,0 0-28 15,0 0 13-15,0 0 13 16,0 0-17-16,45-4-2 0,-45 4-69 15,0 0-316-15,45-7-204 16</inkml:trace>
  <inkml:trace contextRef="#ctx0" brushRef="#br0" timeOffset="42391">3479 3483 528 0,'0'0'143'16,"0"0"30"-16,0 0-53 15,45 32-14-15,-45-32-58 16,0 0-13-16,45 15-12 0,-45-15-7 15,0 0-13-15,0 0 33 16,0 0-57-16,0 0 67 16,0 0-30-16,0 0 11 0,26-47-35 15,-26 47 24-15,0 0 160 16,0 0-22-16,0-44-27 16,0 44-26-16,0 0 28 0,0 0-6 15,0 0 17-15,0 0-31 16,0 0-34-16,0 0 6 0,-39 51 2 15,39-51-57-15,0 0-10 16,0 0 7-16,0 0 1 16,0 0-16-16,20 40-13 0,-20-40-9 15,0 0-18-15,0 0-81 16,0 0-102-16,0 0-197 16,32-25-150-16,-32 25-91 15</inkml:trace>
  <inkml:trace contextRef="#ctx0" brushRef="#br0" timeOffset="43288">3148 3599 381 0,'0'0'89'0,"0"0"-19"15,0 0 18-15,0 0-37 0,0 0 23 16,0 0-61-16,0 0 58 16,0 0-4-16,0 0-18 15,0 0 35-15,0 0-53 0,0 0-26 16,0 0 19-16,0 0-24 16,59-29-7-16,-14 7 11 15,-45 22-29-15,0 0-169 0,45-14-200 16</inkml:trace>
  <inkml:trace contextRef="#ctx0" brushRef="#br0" timeOffset="45830">805 4156 743 0,'0'0'371'16,"0"0"33"-1,0 0-39-15,0 0-85 0,0 0-59 16,0 0-24-16,0 0-76 15,0 0-59-15,0 0-16 16,0 0-13-16,0 0-25 0,0 0-11 16,20-47 8-16,-20 47-1 15,25-77-4-15,-5 15 8 0,-1-3-16 16,1-4-1-16,-1 10 22 16,1 12-22-16,-20 47 6 15,19-47 3-15,-19 47 10 0,0 0-10 16,0 0 35-16,0 0 30 15,0 0-4-15,0 0-11 16,26 73-8-16,0-4 4 16,-13-7 8-16,13-8-10 0,-1-3-1 15,8-7-8-15,-33-44-9 16,45 58 21-16,-45-58-11 16,58 55-18-16,-12-23-12 0,-46-32-3 15,0 0 2-15,39 37-2 16,-39-37 4-16,0 0-46 0,0 0-89 15,0 0-138-15,0 0-259 16,0 0-287-16,0 0 10 16</inkml:trace>
  <inkml:trace contextRef="#ctx0" brushRef="#br0" timeOffset="46168">1569 3905 1391 0,'0'0'384'16,"0"0"-3"-16,0 0-86 15,0 0-92-15,0 0-71 0,0 0-23 16,-19 47-31 0,19-47-38-16,0 0-21 0,0 0-13 15,0 0 18-15,0 0-9 16,45 15-15-16,-45-15 0 15,0 0 0-15,0 0 2 0,0 0 1 16,26-51 1-16,-26 51 21 16,13-44 64-16,-13 44 9 0,0 0-31 15,0 0-30-15,0 0-6 16,0 0-6-16,0 0-10 16,0 0-18-16,0 0 3 0,0 0-44 15,0 0-207-15,0 0-384 16,0 0-507-16</inkml:trace>
  <inkml:trace contextRef="#ctx0" brushRef="#br0" timeOffset="56600">4301 3530 198 0,'0'0'33'0,"0"0"27"16,0 0 19-16,0 0-6 16,0 0 24-16,0 0-7 0,0 0 13 15,0 0 43-15,0 0-15 16,0 0-62-16,0 0 24 16,0 0-33-16,0 0-27 15,0 0 6-15,0 0 12 0,0 0-46 16,0 0-2-16,0 0 14 15,0 0-7-15,0 0-27 16,0 0 28-16,0 0-18 0,0 0-76 16,0 0-165-16,0 0-84 15</inkml:trace>
  <inkml:trace contextRef="#ctx0" brushRef="#br0" timeOffset="57196">4592 3483 491 0,'0'0'86'0,"0"0"11"0,0 0 10 15,0 0 28-15,0 0-32 16,0 0-5-16,0 0 0 16,0 0-15-16,0 0 13 0,0 0-36 15,0 0-29-15,0 0 31 16,0 0-3-16,0 0-8 15,0 0-4-15,0 0 7 0,0 0-52 16,0 0 15-16,0 0 21 16,0 0-41-16,0 0 3 15,0 0 19-15,0 0 5 0,0 0-33 16,0 0 27-16,0 0-29 16,0 0 11-16,0 0-15 0,0 0 31 15,0 0-29-15,0 0-7 16,0 0-70-16,0 0-157 15,0 0-34-15,0 0-74 16,0 0 8-16</inkml:trace>
  <inkml:trace contextRef="#ctx0" brushRef="#br0" timeOffset="58619">4961 3705 402 0,'0'0'130'0,"0"0"18"15,0 0-4-15,0 0 30 16,0 0 26-16,0 0-103 16,0 0-13-16,0 0 27 0,0 0-1 15,0 0-39-15,0 0-48 16,0 0 5-16,0 0-14 0,0 0-21 15,0 0 12-15,0 0 10 16,0 0-5-16,0 0-33 16,0 0 32-16,0 0-15 0,0 0 12 15,0 0-23-15,0 43 41 16,0-43 41-16,0 0-14 16,0 0 0-16,-7 40-30 15,7-40 11-15,0 0 15 0,0 0-6 16,0 0-23-16,0 0-16 15,0 0 5-15,0 0-7 0,0 0-14 16,0 0 29-16,0 0 16 16,0 0-43-16,0 0 8 15,0 0 14-15,0 0-26 0,0 0 16 16,0 0 10-16,0 0-23 16,0 0 13-16,0 0 29 0,0 0-32 15,0 0-12-15,0 0 41 16,0 0-37-16,0 0 16 0,0 0 24 15,-45 33 1 1,45-33 8-16,0 0 16 0,0 0-3 16,0 0-38-16,0 0 18 15,13 40 6-15,-13-40-49 0,0 0 9 16,39 4 20-16,-39-4-17 16,45-18 5-16,-45 18 10 15,0 0-15-15,46-44-15 0,-46 44 22 16,25-47 7-16,-12 10-14 15,-13 37 0-15,0 0 3 0,-6-40-1 16,6 40-9-16,0 0 15 16,0 0-14-16,0 0 11 15,-45 0 14-15,45 0-10 16,0 0-3-16,0 0 9 0,-33 48 4 16,33-48 15-16,0 0-6 15,-6 40-13-15,6-40-12 16,0 0 11-16,0 0-1 0,58 21-29 15,-13-13 22-15,-45-8 2 16,39-11-18-16,-39 11 24 0,0 0 8 16,39-33-27-16,-39 33 5 15,19-40 11-15,-19 40-22 16,0 0 11-16,0 0 21 16,0 0-4-16,-51-29 22 0,12 25 37 15,39 4-29-15,-39 7-9 16,39-7-2-16,0 0-19 0,-39 30-12 15,39-30 8-15,0 0-7 16,0 0-6-16,0 0 8 16,0 0-12-16,0 0-23 0,0 0-134 15,0 0-165-15,0 0-236 16,0 0-156-16</inkml:trace>
</inkml:ink>
</file>

<file path=ppt/ink/ink30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0:51.775"/>
    </inkml:context>
    <inkml:brush xml:id="br0">
      <inkml:brushProperty name="width" value="0.1" units="cm"/>
      <inkml:brushProperty name="height" value="0.1" units="cm"/>
      <inkml:brushProperty name="color" value="#ED1C24"/>
      <inkml:brushProperty name="fitToCurve" value="1"/>
    </inkml:brush>
  </inkml:definitions>
  <inkml:trace contextRef="#ctx0" brushRef="#br0">0 2621 422 0,'0'0'143'0,"0"0"-1"16,0 0 14-16,64 32-6 15,1-14-46-15,6-7-16 0,7-3-1 16,13-5-18-16,6-6-49 16,0-5 21-16,0 1 45 0,-6-4-53 15,-7-3-4-15,-13-1-17 16,-13-3 6-16,-12 3 67 16,-8-7 4-16,-38 22-27 0,26-47-28 15,-13 4-30-15,-13-8 4 16,-6-8-5-16,-14-10-30 15,1-18 27-15,-1-19 4 16,-5-17-36-16,-1-19 45 0,0-11-32 16,13-7-7-16,0 7 47 15,13 4-36-15,0 14-6 0,0 11 25 16,6 11-24-16,1 19 28 16,6 14-5-16,-7 10-21 0,-6 12 44 15,7 11-41-15,-1 3 6 16,-6 15 30-16,0 29-39 15,7-33 8-15,-7 33 10 16,0 0-13-16,6-29 25 0,-6 29-2 16,0 0-36-16,0 0 39 0,26-32-20 15,-26 32 25-15,0 0-14 16,39-11-9-16,-39 11 20 16,58 0-37-16,7 7 94 15,6-3-16-15,13-1-41 0,20 1 19 16,12-8-3-16,14 1 4 15,6-1-41-15,13-7 18 0,-7 4-5 16,0-4-28-16,-6 4 27 16,-13-4-3-16,-13 7-3 0,-25-3-8 15,-14 7 15-15,-26-4-7 16,-13 0 19-16,-32 4-1 16,0 0-5-16,0 0 7 15,0 0-51-15,0 0-14 0,0 0-126 16,-45 11-81-16,0-7-30 15,-1-4 1-15,1 0 40 0,0-4 43 16,-7-7 65-16,0-3 28 16,1-8 61-16,-1 0 10 15,6-7 16-15,1-4 10 0,6-3 18 16,7 3 19-16,0 0 25 16,6 4 35-16,26 29-1 0,-20-29 6 15,20 29-54-15,0 0 50 16,0 0 39-16,0 0-4 0,0 0-5 15,13 44 31-15,13 0-19 16,13-8-13-16,6 0-2 16,13-3-36-16,14-7-33 0,-1-1-13 15,7-7 13-15,-7-3-3 16,0-1-20-16,-13-10-10 16,-6-4 13-16,-7 0-28 0,-45 0 61 15,39 0 36-15,-39 0 12 16,0 0-11-16,0 0-31 0,0 0-24 15,0 0-43-15,0 0 0 16,-32 0 14-16,-14 22 14 0,-12 7 15 16,-7 11 6-16,-6 0-15 15,7 4-20-15,-1 3-21 16,13-7 9-16,0-4 13 0,7-10-2 16,45-26-7-16,-45 44-20 15,45-44-97-15,0 0-250 0,-33 47-264 16,33-47-118-16</inkml:trace>
</inkml:ink>
</file>

<file path=ppt/ink/ink30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0:55.135"/>
    </inkml:context>
    <inkml:brush xml:id="br0">
      <inkml:brushProperty name="width" value="0.1" units="cm"/>
      <inkml:brushProperty name="height" value="0.1" units="cm"/>
      <inkml:brushProperty name="color" value="#ED1C24"/>
      <inkml:brushProperty name="fitToCurve" value="1"/>
    </inkml:brush>
  </inkml:definitions>
  <inkml:trace contextRef="#ctx0" brushRef="#br0">1929 367 701 0,'0'0'218'15,"0"0"-1"-15,0 0-48 16,0 0-45-16,-38 33-29 0,38-33 4 15,0 0-42-15,-7 40-17 16,7-40-4-16,0 0-23 0,39 25-3 16,-7-17 5-16,1-12-27 15,-1-3 21-15,-32 7 5 16,32-37-27-16,-32 37 13 0,26-51 0 16,-13 11-17-16,-19 0 36 15,-1 7-10-15,7 33-30 0,-45-36 32 16,6 18-11-1,-6 11 35-15,-7 21 59 0,0 15 42 16,-6 8-7-16,0 10-27 16,6 4-18-16,0 3-20 0,7 1-37 15,6 0-27-15,7-8 18 16,6 0-6-16,0-3-6 0,0-8-74 16,0-3-199-16,26-33-220 15,-39 36-75-15</inkml:trace>
  <inkml:trace contextRef="#ctx0" brushRef="#br0" timeOffset="468">1379 345 707 0,'0'0'244'0,"0"47"44"0,0-14-16 15,0-33-125-15,-13 44-65 16,13-11-43-16,0-33-2 0,-13 32-30 16,13-32 22-16,0 0-26 15,-13 33-1-15,13-33 15 0,0 0-33 16,0 0-10-16,-32 7-25 16,32-7 8-16,0 0-15 15,-32-32-21-15,12-5 53 0,7 5 9 16,13 32 5-16,-6-37-1 15,6 37 37-15,0 0-28 16,0 0 29-16,0 0-51 0,0 0 35 16,0 0 22-16,0 0 28 15,0 0 4-15,-20-29-14 0,20 29-4 16,-38-11 49-16,5 11 24 16,-6 7-24-16,-12 8 45 0,-8 7-35 15,-18 3-9-15,-8 1-28 16,-12-1-11-16,0 1 20 0,0-1-28 15,7-7-7-15,5-3-25 16,14-4-16-16,0-4 17 16,13-11-27-16,6 1 16 15,7-12-13-15,6-3-165 0,39 18-240 16,-33-51-276-16</inkml:trace>
  <inkml:trace contextRef="#ctx0" brushRef="#br0" timeOffset="649">797 21 1229 0,'71'0'225'16,"13"0"12"-16,-6-3-52 0,-1-5-82 15,1 1-35-15,-7 3-24 16,0 8-113-16,-12 3-374 0,-20 11-146 15</inkml:trace>
  <inkml:trace contextRef="#ctx0" brushRef="#br0" timeOffset="805">557 1288 1558 0,'-39'7'175'0,"39"-7"-12"15,0 0-73-15,-32-33-36 16,32 33-150-16,-13-51-341 0,13 4-240 16</inkml:trace>
</inkml:ink>
</file>

<file path=ppt/ink/ink30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0:58.934"/>
    </inkml:context>
    <inkml:brush xml:id="br0">
      <inkml:brushProperty name="width" value="0.1" units="cm"/>
      <inkml:brushProperty name="height" value="0.1" units="cm"/>
      <inkml:brushProperty name="color" value="#ED1C24"/>
      <inkml:brushProperty name="fitToCurve" value="1"/>
    </inkml:brush>
  </inkml:definitions>
  <inkml:trace contextRef="#ctx0" brushRef="#br0">517 0 653 0,'0'0'203'0,"0"0"23"16,0 0 3-16,0 0-4 0,0 0-22 15,-19 47-49-15,0-3-19 16,-7 3-30-16,6-3-23 0,-6 0 6 15,1-1-29-15,-8-10-29 16,-6 0-4-16,0-4-29 16,-12-3 19-16,12-8-24 15,-6-7 22-15,6-4-14 0,6-7 5 16,33 0 1-16,-26-11-14 16,26 11 34-16,-25-29-26 0,25 29 23 15,-7-37-13-15,7 37 23 16,0 0-36-16,-6-29 16 0,6 29-10 15,0 0-8-15,0 0 61 16,0 0 36-16,26 48 16 0,-1 3 5 16,1 3-24-16,0 1-16 15,0 3-12-15,-6 0-13 16,5-3-27-16,-5-4 6 0,-7-4-21 16,6-3 4-16,-12-8-6 15,-1 4-11-15,-6-40 20 16,7 40-22-16,-7-40 13 0,-7 40-70 15,7-40-144-15,0 0-262 16,0 0-315-16,0 0-54 0</inkml:trace>
  <inkml:trace contextRef="#ctx0" brushRef="#br0" timeOffset="354">660 790 1073 0,'0'0'305'16,"0"0"-11"-16,0 0-23 15,39 0-83-15,-39 0-53 16,0 0-63-16,0 0-28 0,39 7-4 16,-39-7-14-16,0 0 2 15,0 0 23-15,0 0 21 0,0 0-45 16,0 0-5-16,0 0-15 15,0 0 11-15,0 0 22 0,13-40 18 16,-7 15-17-16,-6 25 29 16,0 0-19-16,-6-30 2 15,6 30-42-15,0 0 16 0,0 0-10 16,-46 22 17-16,46-22-17 16,-39 37-1-16,39-37-14 15,-32 36 6-15,32-36-17 0,-19 40 12 16,19-40-202-16,0 0-379 15,0 0-320-15</inkml:trace>
</inkml:ink>
</file>

<file path=ppt/ink/ink3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5:07.271"/>
    </inkml:context>
    <inkml:brush xml:id="br0">
      <inkml:brushProperty name="width" value="0.1" units="cm"/>
      <inkml:brushProperty name="height" value="0.1" units="cm"/>
      <inkml:brushProperty name="color" value="#3165BB"/>
      <inkml:brushProperty name="fitToCurve" value="1"/>
    </inkml:brush>
  </inkml:definitions>
  <inkml:trace contextRef="#ctx0" brushRef="#br0">802 0 221 0,'0'0'71'0,"0"0"0"16,0 0 30-16,0 0 1 0,0 0-27 15,0 0 20-15,0 0 4 16,0 0 12-16,0 0 54 16,0 0-25-16,0 0 23 0,0 0-26 15,0 0-38-15,-32 47 16 16,0-10-31-16,32-37-11 16,-52 51-8-16,0-15 2 0,0 4-22 15,7-3-21-15,6-5-1 16,-6-2 9-16,6-1 9 0,7-8-21 15,32-21-13 1,-39 33 12-16,39-33 19 0,-39 37-38 16,39-37-15-16,-33 32 24 15,33-32-3-15,-32 33-6 0,6-11-3 16,26-22-1-16,-19 22 14 16,19-22-7-16,-26 25-9 15,26-25-5-15,0 0 15 0,0 0-4 16,0 0-7-16,0 0-3 15,0 0 28-15,0 0-22 16,0 0-10-16,0 0 22 0,-20 26 2 16,20-26-22-16,-19 22 3 15,19-22 28-15,-26 29-26 16,0 0-10-16,0-7 21 16,1 0-4-16,25-22-10 0,0 0-141 15,0 0-160-15,-26 25-207 16,26-25-109-16</inkml:trace>
</inkml:ink>
</file>

<file path=ppt/ink/ink31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1:00.152"/>
    </inkml:context>
    <inkml:brush xml:id="br0">
      <inkml:brushProperty name="width" value="0.1" units="cm"/>
      <inkml:brushProperty name="height" value="0.1" units="cm"/>
      <inkml:brushProperty name="color" value="#ED1C24"/>
      <inkml:brushProperty name="fitToCurve" value="1"/>
    </inkml:brush>
  </inkml:definitions>
  <inkml:trace contextRef="#ctx0" brushRef="#br0">654 15 694 0,'0'0'236'16,"0"0"71"-16,0 0-62 0,0 0-60 15,32-19-89-15,-32 19 54 16,0 0 54-16,0 0-21 0,20 30-78 15,-7 2-34-15,-13 1-12 16,0 0-5-16,-13-4-24 0,13-29 0 16,-33 40-11-16,1-11-19 15,-7-7 6-15,0-8-4 16,-6-3-2-16,6-7 5 16,0-4-2-16,7-4-3 0,32 4 0 15,-32-21 2-15,32 21-10 16,-20-48 3-16,14 1 7 0,6 3-9 15,0 8-1-15,6 7 3 16,-6 29-8-16,0 0 26 0,0 0-16 16,0 0 3-16,0 0-8 15,0 0 14-15,13 33 3 0,-13-33 10 16,0 40-5-16,-13-11-14 16,13-29 0-16,-32 29 3 0,0-11 3 15,-7-7 1-15,0-4 3 16,0-3-13-16,7-8-2 15,-1-3 2-15,33 7-2 0,-39-26 7 16,7-3 12-16,13-11-2 16,6 4-15-16,6-4 0 0,7 7 6 15,0 33-3-15,0 0-5 16,0 0 1-16,0 0 14 0,33 26 16 16,-1 21 93-16,-13 15-12 15,1 7-22-15,6 7 2 16,-7 4 9-16,7 0 8 0,0-3-30 15,6-8-24-15,1-7-18 16,-7-8-15-16,-7-10-4 16,0-4 3-16,-19-40-9 0,13 37 2 15,-13-37-9-15,0 0-6 16,0 0 6-16,0 0 5 0,0 0 3 16,0 0-12-16,0 0-36 15,0 0-116-15,0 0-143 0,0 0-242 16,0 0-301-16</inkml:trace>
  <inkml:trace contextRef="#ctx0" brushRef="#br0" timeOffset="347">939 633 1041 0,'0'0'362'16,"32"22"-16"-16,-32-22-74 16,0 0-38-16,0 0-27 0,33 11-83 15,-33-11-60-15,38 0-33 16,-38 0-14-16,0 0 1 0,39-14-3 16,-39 14 5-16,0 0 61 15,0 0-20-15,0 0-13 16,26-37-5-16,-26 37-11 0,0 0-18 15,0 0-9-15,-45-18 2 16,6 18 15-16,-6 15-1 16,6 6-15-16,39-21-6 0,-52 33 4 15,52-33 4-15,-32 40-3 16,32-40-5-16,-20 40-49 0,20-40-242 16,0 0-405-16,46 26-147 15</inkml:trace>
</inkml:ink>
</file>

<file path=ppt/ink/ink31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1:01.403"/>
    </inkml:context>
    <inkml:brush xml:id="br0">
      <inkml:brushProperty name="width" value="0.1" units="cm"/>
      <inkml:brushProperty name="height" value="0.1" units="cm"/>
      <inkml:brushProperty name="color" value="#ED1C24"/>
      <inkml:brushProperty name="fitToCurve" value="1"/>
    </inkml:brush>
  </inkml:definitions>
  <inkml:trace contextRef="#ctx0" brushRef="#br0">390 26 449 0,'39'-26'143'0,"-39"26"-21"15,0 0 20-15,0 0 9 16,0 0 2-16,0 0-22 15,0 0-32-15,0 0-16 0,0 0-1 16,0 0-14-16,0 0-42 16,-52-3-9-16,7 10 9 0,-1 15 27 15,7 11 20-15,-6 7 8 16,6 0-17-16,7 3-34 0,12 5 2 16,7-5 11-16,1-6-20 15,12-37 4-15,19 47 16 0,-19-47-37 16,39 40 14-16,6-14-16 15,0-12 0-15,1-7-4 0,-1-7 0 16,-6-7 6-16,-39 7 8 16,45-11-5-16,-45 11 18 0,0 0 7 15,0 0 8-15,0 0-10 16,0 0-18-16,0 0-2 16,-45-29 2-16,0 25-7 15,-1 8 7-15,1 14 32 0,-7 4 39 16,7 7-20-16,6 4-4 15,7 3 3-15,6 1-14 0,6-1-5 16,7 1-13-16,13-1-18 16,0-36 5-16,26 47 0 0,0-7-2 15,7-11-4-15,12-3-9 16,0-4 6-16,13-8-13 0,-6-3 11 16,0-4-3-16,0-7-11 15,-7 0-94-15,-45 0-239 16,52-14-290-16,-52 14-111 0</inkml:trace>
  <inkml:trace contextRef="#ctx0" brushRef="#br0" timeOffset="356">882 655 734 0,'0'0'207'0,"0"0"70"15,0 0 24-15,0 0-52 16,0 0-20-16,0 0-51 0,39 8-60 16,-39-8-51-16,0 0-1 15,0 0 4-15,0 0-17 0,32-8 1 16,-32 8-19-16,0 0-25 16,0 0-7-16,0 0-3 0,13-36 0 15,-13 36 10-15,-7-36 77 16,7 36-22-16,0 0-14 0,0 0-9 15,0 0-17-15,-45-8-9 16,0 19 2-16,-1 7-7 16,8 12 2-16,38-30-2 15,-46 43-4-15,46-43-7 0,-38 48-5 16,38-48 5-16,0 0-10 16,-20 47-132-16,20-47-222 0,0 0-300 15,45 25-89-15</inkml:trace>
</inkml:ink>
</file>

<file path=ppt/ink/ink31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1:03.302"/>
    </inkml:context>
    <inkml:brush xml:id="br0">
      <inkml:brushProperty name="width" value="0.1" units="cm"/>
      <inkml:brushProperty name="height" value="0.1" units="cm"/>
      <inkml:brushProperty name="color" value="#ED1C24"/>
      <inkml:brushProperty name="fitToCurve" value="1"/>
    </inkml:brush>
  </inkml:definitions>
  <inkml:trace contextRef="#ctx0" brushRef="#br0">0 28 469 0,'0'0'96'16,"0"0"-6"-16,-7-32-24 0,7 32 23 16,0 0 17-16,0 0 72 15,0 0-43-15,46 7 98 0,-8 15-54 16,14 10 8-16,6 12-30 16,7 7-68-16,19 0 71 0,7 4-36 15,12-4-26-15,-5 0-3 16,-1-4-25-16,0-3-24 15,-20-8-14-15,-5 0-5 0,-21-10-27 16,-18-4 27-16,-33-22 5 16,0 0-12-16,0 0 16 0,6 32-36 15,-6-32 3-15,-51 26 12 16,-1-8-19-16,-7-14 1 0,8 3 19 16,-1-7-24-16,13-7-2 15,0-1 13-15,7-10-3 0,32 18-17 16,-39-33 26-16,39 33-17 15,-26-36 0-15,26 36 8 16,-19-33 11-16,19 33-29 16,0 0 13-16,0 0 12 0,0 0-18 15,0 0 15-15,0 0 9 16,-33 33-19-16,14-4 11 0,-1 4 18 16,20-33-23-16,-38 36 6 15,-1-10 7-15,0-4-20 0,0-4 24 16,-6-7-14-16,45-11-14 15,-52 3 14-15,13-3 11 0,39 0 3 16,-39-14 42-16,39 14-9 16,-26-40-21-16,20-4-6 15,12-3-8-15,7-8-15 0,20-7 0 16,-1 4 0-16,7 7 3 16,6 8-19-16,-6 6 16 0,6 12 10 15,1 3-25-15,-1 11 25 16,-6 0-25-16,0 0-124 0,-7 11-169 15,-32 0-213-15,58 0-153 16,-12 7 30-16</inkml:trace>
  <inkml:trace contextRef="#ctx0" brushRef="#br0" timeOffset="369">1579 327 1010 0,'0'0'305'15,"0"0"6"-15,20 43-23 0,-20-43-38 16,0 0-73-16,25 33-57 16,-25-33-38-16,0 0-10 0,0 0-9 15,0 0-41-15,0 0 5 16,0 0-21-16,39 15 1 15,-39-15 0-15,0 0-4 0,0 0-10 16,26-37 18-16,-19 5-4 16,-7 32 8-16,-7-37 1 0,7 37 0 15,-19-33-22-15,19 33 29 16,0 0-23-16,-39-3-7 0,39 3 21 16,-32 11-1-16,32-11-30 15,0 0 29-15,-26 33-12 0,26-33-3 16,-7 32-14-16,7-32-295 15,0 0-342-15,7 40-112 0</inkml:trace>
</inkml:ink>
</file>

<file path=ppt/ink/ink31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1:04.534"/>
    </inkml:context>
    <inkml:brush xml:id="br0">
      <inkml:brushProperty name="width" value="0.1" units="cm"/>
      <inkml:brushProperty name="height" value="0.1" units="cm"/>
      <inkml:brushProperty name="color" value="#ED1C24"/>
      <inkml:brushProperty name="fitToCurve" value="1"/>
    </inkml:brush>
  </inkml:definitions>
  <inkml:trace contextRef="#ctx0" brushRef="#br0">0 88 504 0,'0'0'169'0,"0"0"32"0,6 43 69 15,7 5-40-15,0 6 21 16,7 5-43-16,6-1 11 15,6 4-49-15,-6 0 10 0,13-4-35 16,-7-4-23-16,7-3-21 16,-7-7-15-16,1-8 5 0,-33-36-15 15,32 40-16-15,-32-40-8 16,0 0 32-16,0 0 16 0,0 0 47 16,39 26-57-16,-39-26-38 15,0 0-33-15,0 0-4 16,26-51-15-16,0-4 0 0,0-10-3 15,-1-15 6-15,1-8-8 16,0 5 5-16,-6 3 0 0,-1 11 4 16,-6 7-8-16,-6 14 4 15,-1 8-3-15,0 11-4 0,-6 29-5 16,0 0-18-16,7-33-29 16,-7 33-19-16,0 0-11 0,0 0-23 15,0 0-69-15,0 0-122 16,0 0-250-16,0 0-177 0,0 0-4 15</inkml:trace>
  <inkml:trace contextRef="#ctx0" brushRef="#br0" timeOffset="321">1029 601 700 0,'0'0'170'0,"0"0"118"0,13 40-20 16,-13-40-10-16,0 0-87 16,0 0-66-16,0 0-72 15,46 0 7-15,-46 0-12 0,45-15 51 16,-13-3 21-16,-32 18 3 16,33-33-35-16,-8 1 11 0,-25 32 23 15,13-33 5-15,-13 33-8 16,0 0-30-16,0 0-25 0,-45-15-14 15,6 19-15-15,-6 7-3 16,6 0-4-16,0 3-4 0,39-14 4 16,-39 22 6-16,39-22-11 15,0 0-41-15,0 0-219 0,0 0-365 16,0 0-219-16</inkml:trace>
</inkml:ink>
</file>

<file path=ppt/ink/ink31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1:05.631"/>
    </inkml:context>
    <inkml:brush xml:id="br0">
      <inkml:brushProperty name="width" value="0.1" units="cm"/>
      <inkml:brushProperty name="height" value="0.1" units="cm"/>
      <inkml:brushProperty name="color" value="#ED1C24"/>
      <inkml:brushProperty name="fitToCurve" value="1"/>
    </inkml:brush>
  </inkml:definitions>
  <inkml:trace contextRef="#ctx0" brushRef="#br0">0 655 530 0,'0'0'142'16,"0"0"-9"-16,0 0-4 15,0 0 87-15,0 0 61 0,0 0-27 16,20 33 3-16,-20-33-41 16,32 4-62-16,-32-4-39 0,0 0-66 15,33-37-12-15,-8 1-9 16,-5-8-20-16,-1-7 14 15,1-11-24-15,-1-10-7 0,1-8 22 16,5-4-9-16,-5 11 0 16,-7 11-6-16,0 11 6 0,-7 11-4 15,-6 40-7-15,0 0 26 16,0 0 37-16,0 0 1 0,7 33 48 16,-7 14-29-16,6 11-26 15,7 1 7-15,0-1 14 0,7 0-1 16,5 0 4-16,1-3-28 15,7-8-15-15,5 1-1 0,8-8-15 16,-7 0-4 0,-1-8-2-16,-5-2-5 0,-7-5 3 15,-26-25-3-15,39 26 0 16,-39-26-3-16,0 0-67 0,0 0-147 16,0 0-231-16,0 0-208 0,0 0-64 15</inkml:trace>
  <inkml:trace contextRef="#ctx0" brushRef="#br0" timeOffset="335">1004 495 838 0,'0'0'272'0,"0"0"66"16,32 22-13-16,-32-22-35 0,33 25-91 15,-33-25-63-15,32 26-49 16,0-12-43-16,-32-14-8 0,33 15-20 16,-33-15 6-16,25 0-12 15,-25 0-10-15,0 0 0 0,33-22-8 16,-33 22 4-16,13-40 7 16,-7 4 2-16,-6 3 9 15,-6 4 78-15,6 29-19 0,-20-26-33 16,20 26-9-16,-38-7-16 15,-1 11 0-15,0 10-8 0,-6 5 2 16,19 2-5-16,-7 1-1 16,33-22-3-16,-26 40-3 0,13-11-207 15,13-29-336-15,26 37-272 16</inkml:trace>
</inkml:ink>
</file>

<file path=ppt/ink/ink31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1:07.279"/>
    </inkml:context>
    <inkml:brush xml:id="br0">
      <inkml:brushProperty name="width" value="0.1" units="cm"/>
      <inkml:brushProperty name="height" value="0.1" units="cm"/>
      <inkml:brushProperty name="color" value="#ED1C24"/>
      <inkml:brushProperty name="fitToCurve" value="1"/>
    </inkml:brush>
  </inkml:definitions>
  <inkml:trace contextRef="#ctx0" brushRef="#br0">0 0 1241 0,'0'0'252'0,"0"0"142"15,0 0-89-15,7 22-38 16,-1 14-57-16,-6 12-54 0,13 14-65 16,-6 3-25-16,6 4-23 15,0 0-1-15,0 1-19 16,0-9-15-16,6 1-8 0,-6-3 0 16,0-12-6-16,0 0-1 15,13-10-88-15,-26-37-145 0,13 36-180 16,-13-36-191-16,0 0-48 15</inkml:trace>
  <inkml:trace contextRef="#ctx0" brushRef="#br0" timeOffset="372">428 484 916 0,'0'0'197'0,"-46"8"7"16,46-8 23-16,0 0-51 0,0 0-63 16,-13 36-29-16,13-36-26 0,0 0-31 15,0 40-3-15,0-40-9 16,0 0 5-16,0 0-26 0,46 22-5 16,-46-22 2-16,39 0 13 15,-39 0 9-15,38-15-1 0,-38 15-20 16,0 0 2-16,33-47 18 15,-20 11-6-15,-13 36 119 16,13-40-1-16,-13 40-41 0,0 0-55 16,-33-15-19-16,33 15 0 15,-39 7 4-15,1 4-13 0,38-11 3 16,-26 18 2-16,26-18 6 16,0 0-18-16,-20 29 1 0,20-29-12 15,0 0-222-15,0 0-177 16,33 37-89-16,-33-37 22 0</inkml:trace>
  <inkml:trace contextRef="#ctx0" brushRef="#br0" timeOffset="840">745 550 713 0,'0'0'221'0,"0"0"48"16,0 0-79-16,0 0-106 15,0 0 47-15,0 0 4 0,0 0-41 16,0 0-28-16,32 18 11 0,-32-18-2 16,39 22-49-16,-13-8-18 15,-26-14-18-15,32 19 0 0,7-9 38 16,-39-10-20-16,33 4-25 0,5 0 34 16,-38-4-6-16,33-15-23 15,-33 15 19-15,0 0 5 16,32-36-12-16,-12-1 87 0,-14 8-18 15,-6 29 39-15,-13-40 4 16,13 40-29-16,-32-25-10 0,-1 10 2 16,-5 15-20-16,-1 4 5 0,-7 7-8 15,14 0-19-15,32-11-13 16,-32 18-14-16,32-18-2 0,0 0 10 16,0 0-1-16,-20 33-9 0,20-33 2 15,0 0 4-15,0 0-7 16,46 14 3-16,-8-10 10 15,-5-8-8-15,-7 1-13 0,0-8 5 16,-26 11-4-16,25-22 1 0,-25 22 10 16,13-26-11-16,-6 5 7 15,-7 21 4-15,0 0-22 0,0 0-7 16,-45-26-78-16,6 19-189 0,-7 3-241 16,8 8-206-16</inkml:trace>
</inkml:ink>
</file>

<file path=ppt/ink/ink31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1:06.663"/>
    </inkml:context>
    <inkml:brush xml:id="br0">
      <inkml:brushProperty name="width" value="0.1" units="cm"/>
      <inkml:brushProperty name="height" value="0.1" units="cm"/>
      <inkml:brushProperty name="color" value="#ED1C24"/>
      <inkml:brushProperty name="fitToCurve" value="1"/>
    </inkml:brush>
  </inkml:definitions>
  <inkml:trace contextRef="#ctx0" brushRef="#br0">58 192 670 0,'0'0'207'0,"0"0"-38"0,0 0 17 16,0 0-83-16,0 0 52 16,0 0-7-16,0 0 2 0,0 0-29 15,0 0-29-15,0 0-20 16,39 18 28-16,-39-18 44 0,0 0-31 16,0 0-69-16,0 0-21 15,0 0-16-15,-39-11-7 16,39 11 3-16,-32-11-12 0,32 11 9 15,0 0-5-15,-19-40 16 16,12 8-19-16,20-1 19 0,0 0-15 16,-13 33-1-16,32-29-7 15,1 11 21-15,-33 18-6 0,32 0-10 16,0 14-2-16,-32-14 4 16,33 40 11-16,-14 4 9 0,1 0 45 15,-1 3 28-15,-6 4 17 16,0 0 4-16,0 4-13 15,0-4-23-15,0-1 3 0,0-2 1 16,0-5-12-16,6-6-21 16,-6-4-26-16,13-4 14 0,-26-29-17 15,26 32-15-15,-26-32-5 16,32 37 11-16,-32-37 0 0,39 29-6 16,-39-29-7-16,26 22 13 15,-26-22-51-15,0 0-127 0,0 0-140 16,0 0-278-16,0 0-175 15,32 3 26-15</inkml:trace>
  <inkml:trace contextRef="#ctx0" brushRef="#br0" timeOffset="329">777 403 708 0,'0'0'252'15,"0"0"-30"-15,0 0 52 16,0 0-20-16,13 37-58 0,-13-8-60 16,0-29-20-16,26 32-53 15,-26-32-35-15,0 0-24 0,32 22 20 16,-32-22-7 0,0 0 11-16,0 0-20 0,26 0-15 0,-26 0 28 15,0 0-32-15,19-25 36 16,-19 25-7-16,7-33 55 15,-7 11 6-15,0 22-20 0,0 0-21 16,0 0-9-16,-26-7-23 16,26 7 12-16,0 0-22 0,-32 18 12 15,32-18-12-15,0 0-41 16,-26 33-271-16,26-33-325 0,0 0-108 16</inkml:trace>
</inkml:ink>
</file>

<file path=ppt/ink/ink31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1:11.751"/>
    </inkml:context>
    <inkml:brush xml:id="br0">
      <inkml:brushProperty name="width" value="0.1" units="cm"/>
      <inkml:brushProperty name="height" value="0.1" units="cm"/>
      <inkml:brushProperty name="color" value="#3165BB"/>
      <inkml:brushProperty name="fitToCurve" value="1"/>
    </inkml:brush>
  </inkml:definitions>
  <inkml:trace contextRef="#ctx0" brushRef="#br0">152 0 342 0,'0'0'131'15,"0"0"22"-15,0 0-10 0,0 0-1 16,0 0 58-16,0 0 36 16,6 44-69-16,1 17 30 15,-7 19 13-15,0 22-12 0,6 22 42 16,1 18-36-16,6 18-2 15,0 11-67-15,13 15-27 16,-1 3-18-16,8 0-22 0,-1-3 16 16,7 7-6-16,-7 0-37 15,1 0-24-15,-1-8-2 0,-12-10-8 16,-7-4-7-16,-7-15 4 16,0-14 5-16,-12-14 53 15,6-12 10-15,-6-21-5 0,-1-15-18 16,1-11-17-16,-7-14-14 15,6-8-6-15,1-14-1 0,6-33-4 16,-7 36 6-16,7-36-11 16,0 0 4-16,0 0-3 0,0 0 0 15,0 0 1-15,0 0 1 16,0 0-5-16,0 0 3 16,0 0-3-16,0 0 10 15,0 0-2-15,-26-54-8 0,7-1-3 16,-1-7-9-16,1-3-23 15,-7-1 10-15,-6 8 11 0,-1 3-3 16,8 8-2-16,-8 3 12 16,1 8-1-16,32 36 4 0,-33-47-4 15,1 10 8-15,13 8 0 16,19 29 0-16,-20-33-9 0,20 33 12 16,-19-29-8-16,19 29 0 15,0 0 5-15,0 0 0 16,0 0 5-16,0 0 6 15,-13-29-11-15,13 29 5 0,0 0-5 16,0 0-4-16,0 0 4 16,0 0-4-16,0 0-3 0,0 0 7 15,-32-22-5-15,32 22 5 16,0 0 4-16,0 0 0 0,0 0 3 16,0 0-7-16,0 0-4 15,0 0-1-15,0 0 0 16,0 0 5-16,0 0-6 0,38 44 1 15,8 7 5-15,-1 3 6 16,7 5-6-16,0-1 9 16,-7 0-5-16,7 0-4 0,-1 4-6 15,-5-4 1-15,-7-3 5 16,-7-11 0-16,0-8 0 16,-32-36 8-16,26 40 8 0,-26-40 15 15,0 0 21-15,0 0 45 16,0 0 14-16,0 0 10 0,0 0-36 15,0 0-33-15,46-3-14 16,-46 3-17-16,51-48-15 0,1-3 7 16,-7 0-13-16,1 0-11 15,5 4 11-15,-5 3-9 16,6 4-16-16,6 4-197 16,-6 0-172-16,-1 10-342 0,1 4-487 15</inkml:trace>
</inkml:ink>
</file>

<file path=ppt/ink/ink31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1:12.179"/>
    </inkml:context>
    <inkml:brush xml:id="br0">
      <inkml:brushProperty name="width" value="0.1" units="cm"/>
      <inkml:brushProperty name="height" value="0.1" units="cm"/>
      <inkml:brushProperty name="color" value="#3165BB"/>
      <inkml:brushProperty name="fitToCurve" value="1"/>
    </inkml:brush>
  </inkml:definitions>
  <inkml:trace contextRef="#ctx0" brushRef="#br0">8602 11 1702 0,'0'0'373'0,"0"0"5"15,0 0-71-15,-25 58-68 16,5 11-74-16,-6 4-31 0,13 7-31 16,7 4-55-16,-1 3-11 15,7-7-27-15,0 4-10 0,7-4 13 16,6-7-27-16,-7-4-148 15,7-11-214-15,-13-58-377 16,7 55-117-16</inkml:trace>
  <inkml:trace contextRef="#ctx0" brushRef="#br0" timeOffset="332">8091 837 1219 0,'0'0'190'0,"0"0"33"15,-52-7-61-15,52 7-52 16,-45-11-50-16,45 11-7 16,0 0 1-16,0 0-45 15,-13-44-7-15,26 8 12 0,-13 36-8 16,45-40-17-16,1 11 25 15,-1 10 37-15,7 9-35 0,-7 6 74 16,-6 15 69-16,-39-11 40 16,0 0-60-16,19 65-21 15,-38 1-38-15,-20-4-45 0,-6 7-14 16,-20-4-6-16,0-3-27 16,-6 0-24-16,-7-7-169 0,1-12-289 15,12-10-280-15</inkml:trace>
  <inkml:trace contextRef="#ctx0" brushRef="#br0" timeOffset="1107">7761 18 1446 0,'0'0'289'16,"6"37"11"-16,-6 10-17 15,0 11-22-15,0 4-75 16,0 4-67-16,0-1-28 0,0-3-42 16,0 3-20-16,-6-6-3 15,-13-5-11-15,-1-6-3 16,-6-8-12-16,0-8 2 0,-13-6-2 15,7-12 0-15,0-6 0 16,-1-12-7-16,33 4-5 0,-38-33-40 16,18-7-11-16,7-3 25 15,13 3 22-15,0 3 12 16,0 8 4-16,0 29-9 0,0 0-3 16,0 0 20-16,0 0 0 15,0 0-14-15,0 0 3 16,26 47 3-16,-13-3 12 0,-13-4-12 15,-13 0 3-15,0-4-3 16,13-36 3-16,-45 48 2 16,-1-12-8-16,1-18-4 0,0 1 10 15,0-12 6-15,6-7-6 16,6-7-8-16,33 7 10 0,-38-40 3 16,18-1-12-16,14-2-5 15,12-1 3-15,1 8 8 0,-1 7-2 16,-6 29 0-16,0 0-3 15,32-15-3-15,-32 15 6 16,26 36 15-16,-13 8-15 16,-6 3-5-16,-1 8 1 0,-6 7-14 15,-6 7 50-15,-7-3 33 16,-13 3-22-16,0 0-11 16,-13 0-3-16,-13 0 1 0,-6-3 2 15,-20-8-21-15,7-11 9 16,-13-3-14-16,0-19 16 0,0-6 53 15,0-16-6-15,6-10 0 16,7-15-13-16,6-14-27 0,7-12-10 16,6-13-13-16,7-12 3 15,12-15-5-15,14-6-7 16,12-1 6-16,20 1-3 16,20-5 0-16,25 8 0 0,13 4-15 15,13 7-90-15,7 11-121 16,6 14-183-16,0 15-369 0,0 15-137 15</inkml:trace>
  <inkml:trace contextRef="#ctx0" brushRef="#br0" timeOffset="1285">6796 2104 1821 0,'52'0'149'16,"26"-19"-55"-16,25-6-43 16,8-15-17-16,11-7-116 0,1-12-380 15,-6-3-208-15</inkml:trace>
  <inkml:trace contextRef="#ctx0" brushRef="#br0" timeOffset="1476">6512 229 2546 0,'0'0'88'16,"0"0"-52"-16,-33 11-14 15,33-11-15-15,0 0-151 16,0 0-405-16,0 0-315 0</inkml:trace>
  <inkml:trace contextRef="#ctx0" brushRef="#br0" timeOffset="3672">5942 630 243 0,'0'-29'103'16,"0"29"30"-16,0 0 6 15,0 0 48-15,0 0 6 16,0 0 90-16,-39-22-28 0,39 22-35 16,-52 11-61-16,7 7-48 15,6 7-50-15,0 4 0 16,-6 11 5-16,13 4-27 16,-1 0-24-16,14 3-9 0,6-7 23 15,13-3-29-15,0-37 3 16,26 40 15-16,-26-40-8 15,52 21-7-15,6-17-3 0,-13-15 17 16,-6 0-13-16,-39 11-14 16,45-22 13-16,-45 22 5 0,0 0-1 15,0 0 10-15,0 0-36 16,0 0 1-16,-32-25 14 16,-20 14 13-16,-6 11-4 15,-7 7-5-15,0 1-5 0,1 2-2 16,-1-2 7-16,7-8 4 15,12-8-1-15,8-6-15 16,38 14 5-16,-33-29 7 0,20 0 0 16,13 29 0-16,-6-33-10 15,6 33 10-15,0 0 0 16,0 0 19-16,0 0-19 0,0 0-5 16,0 0 73-16,13 47 70 15,-20 1-10-15,-6-1-31 0,-13 0-39 16,-12 0-9-1,-8-7-14-15,-12 1-22 0,-7-9-1 16,1 1-20-16,-1-11 1 16,0-8 7-16,7-3 12 0,13-7-12 15,6-11 0-15,39 7-4 16,-13-51-10-16,19-7-33 16,27-4 15-16,12 7 21 0,7 8 7 15,6 10-3-15,0 12 12 16,-6 7-18-16,-13 10 1 0,-39 8 12 15,0 0 8-15,26 30-1 16,-39 6 8-16,-20-3-15 16,-5-1 3-16,-21 1 16 0,-5-4 12 15,-1 0-9-15,-13-3-9 16,7-8-9-16,-7-7-1 16,7 7 10-16,6 0 36 15,7 4 61-15,0 15 19 0,-7 10-5 16,7 11-7-16,-7 11-14 15,7 8-18-15,0 6-29 0,6 8-23 16,0-3-13-16,0-1-5 16,0-14-4-16,7-8-25 0,6-14-161 15,0-14-163-15,1-15-295 16,-1-19-241-16</inkml:trace>
  <inkml:trace contextRef="#ctx0" brushRef="#br0" timeOffset="3909">4861 0 2518 0,'0'0'279'15,"32"4"-15"-15,-32-4-1 16,33 7-28-16,-33-7-33 15,0 0-71-15,32 11-66 0,-32-11-24 16,0 0-30-16,0 0 4 16,0 0-81-16,0 0-187 0,0 0-202 15,0 0-506-15</inkml:trace>
  <inkml:trace contextRef="#ctx0" brushRef="#br0" timeOffset="4636">3158 1256 1149 0,'0'0'329'16,"0"0"74"-16,0 0-28 15,33-15-90-15,-33 15-81 16,0 0 44-16,6 36-61 0,-19 12-58 16,-13 10-62-16,1 4-18 15,-14 11-11-15,-7 3-16 16,-5-3-17-16,5 3-8 0,1-7 3 15,0-7-144-15,6-7-159 16,0-15-292-16,0-15-262 0</inkml:trace>
  <inkml:trace contextRef="#ctx0" brushRef="#br0" timeOffset="4852">2874 459 1917 0,'0'-33'259'0,"0"33"0"15,0 0 55-15,0 0-98 0,-20 40-67 16,1 14-71-16,12 12-45 16,-6 7-13-16,7 10 1 0,-1 12-21 15,-5-8-113-15,5 1-226 16,-6-5-335-16,-13-2-218 15</inkml:trace>
  <inkml:trace contextRef="#ctx0" brushRef="#br0" timeOffset="5180">2278 1237 1464 0,'0'0'147'16,"0"0"81"-16,0 0-7 16,0 0-23-16,0 0-24 0,0 0-61 15,0 0-14-15,0 0 30 16,0 0 22-16,0 0-28 16,0 0-62-16,0 0-5 0,-39 8-20 15,0-1 7-15,-6 0 46 16,0 15 21-16,-13 11 9 0,6 11-21 15,-13 10-14-15,0 12-23 16,7 6-20-16,-7 12-28 16,7 7 1-16,-13 11-2 0,6-4-18 15,7-7-108-15,6-18-179 16,0-7-301-16,20-19-452 0</inkml:trace>
  <inkml:trace contextRef="#ctx0" brushRef="#br0" timeOffset="5356">1948 1973 2304 0,'0'0'321'16,"0"0"-68"-16,0 0-112 15,0 0-79-15,0 0-37 0,0 0-220 16,0 0-359-16,26-37-337 15</inkml:trace>
  <inkml:trace contextRef="#ctx0" brushRef="#br0" timeOffset="5588">1333 997 2296 0,'0'0'351'0,"0"0"-58"0,52 22-69 16,-52-22-50-16,45 55-56 15,-13-4-63-15,-12 3-25 16,-14 4-10-16,-19 8-13 0,-12 3-45 16,-21-7-126-16,-6 3-128 15,-6-6-228-15,-7-8-233 0,1-11-14 16</inkml:trace>
  <inkml:trace contextRef="#ctx0" brushRef="#br0" timeOffset="5783">1068 768 2327 0,'0'0'346'0,"0"0"-38"16,32 69-52-16,-13 4-78 15,-6 3-87-15,-6 1-48 0,-7 6-16 16,-7 8-15-16,-6 0-84 16,-6-3-138-16,-13-1-157 15,-7-7-246-15,-7-7-236 0</inkml:trace>
  <inkml:trace contextRef="#ctx0" brushRef="#br0" timeOffset="5988">848 1514 2138 0,'0'0'364'15,"0"0"54"-15,0 0-58 0,0 0-83 16,-39 47-86-16,-7 15-92 16,-18 4-49-16,-14 6-22 0,0 9-21 15,-12-1-23-15,-7-4-128 16,-1-3-135-16,8-8-155 0,-1-10-281 15,14-19-245-15</inkml:trace>
</inkml:ink>
</file>

<file path=ppt/ink/ink31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1:20.966"/>
    </inkml:context>
    <inkml:brush xml:id="br0">
      <inkml:brushProperty name="width" value="0.1" units="cm"/>
      <inkml:brushProperty name="height" value="0.1" units="cm"/>
      <inkml:brushProperty name="color" value="#3165BB"/>
      <inkml:brushProperty name="fitToCurve" value="1"/>
    </inkml:brush>
  </inkml:definitions>
  <inkml:trace contextRef="#ctx0" brushRef="#br0">815 1623 654 0,'0'0'177'15,"0"0"79"-15,0 0-15 0,0 0 13 16,0 0 71-16,33 15-1 16,6-15-100-16,0-11-96 0,-1-7-55 15,1-8-30-15,-6-3-9 16,-1-7-21-16,0-4-16 0,-6-8 11 16,7-6-1-16,-8-8 8 15,-5-11-8-15,-1-10-21 0,7-8 11 16,-6-11 3-16,-7-4 14 15,-1 1-20-15,1 10 1 0,-6 15 2 16,-1 14-3-16,-6 15 23 0,0 11-7 16,0 40-21-16,0-32-4 15,0 32 9-15,0 0 6 16,0 0 0-16,0 0 4 0,0 0-4 16,0 0 0-16,0 0-6 15,0 0-1-15,-6 32 1 0,6-32 14 16,0 0 6-16,0 0-8 15,0 0-10-15,0 0 1 0,0 0 7 16,0 0 2-16,0 0-6 16,0 0 5-16,0 0-10 0,0 0 0 15,0 0 14-15,-32 11-2 0,32-11-5 16,0 0 5-16,0 0-12 16,0 0-1-16,0 0-1 0,0 0 11 15,0 0-4-15,0 0 7 16,0 0-22-16,0 0 9 15,0 0 11-15,0 0 5 0,0 0-13 16,0 0-3-16,0 0 6 16,0 0-10-16,0 0 22 0,0 0-8 15,0 0-7-15,0 0 3 16,0 0-11-16,0 0 3 0,0 0 16 16,0 0-8-16,0 0 4 0,0 0-17 15,-26 29 10-15,26-29 10 16,-13 33-7-16,13-33 10 0,-7 44-20 15,7 0 81-15,0 3 34 16,0 7-16-16,7 12-11 16,-7 7-22-16,6 7-15 0,7 3-7 15,7-2-17-15,-1-1 8 16,13-8 9-16,-6-6-5 0,13-11-13 16,-13-8 0-16,0-7-1 15,0-7-2-15,-7-12-8 0,-19-21-5 16,0 0 3-16,0 0 8 0,0 0 10 15,20 11-3-15,-20-11-15 16,25-25-3-16,-12-12 0 0,-6-13-9 16,-1-12 9-16,1-11 0 15,-7-14-3-15,0-12-9 16,0-3 2-16,6 4-3 0,1 7 13 16,-7 15-5-16,0 10 1 15,0 15 6-15,0 18 5 0,0 33-7 16,0-29-12-16,0 29-1 0,0 0 6 15,0 0 10-15,6 51 3 16,1 4 1-16,-7 3 4 0,6 4 23 16,1 7 35-16,6 4 11 15,-7 0-13-15,7 0-6 0,0-4-22 16,6-4-15-16,1-7-10 16,6-3-6-16,-13-11-1 15,6-4 4-15,0-8 3 0,-19-32-1 16,20 30-2-16,-20-30-9 15,0 0-2-15,32 25 0 0,-32-25 12 16,33 15-8-16,-33-15-12 0,0 0-112 16,26 3-127-16,-26-3-150 15,0 0-253-15,0 0-211 0</inkml:trace>
  <inkml:trace contextRef="#ctx0" brushRef="#br0" timeOffset="242">2117 779 1378 0,'0'0'196'16,"0"0"268"-16,0 0-21 16,0 0-87-16,13 36-65 0,-7 8-47 15,7 7-57-15,0 4-67 16,0-4-41-16,6 3-34 0,1 1-24 15,-1-4-8-15,7-4-2 0,-13-7-31 16,0-11-127-16,-13-29-126 16,6 29-180-16,-6-29-272 0,0 0-199 15</inkml:trace>
  <inkml:trace contextRef="#ctx0" brushRef="#br0" timeOffset="410">2201 579 1230 0,'0'-44'204'0,"0"44"56"0,0 0-10 15,0 0-112-15,-7-36-81 16,7 36-33-16,0 0-4 0,0 0-130 16,39 0-327-16,0 14-102 15</inkml:trace>
  <inkml:trace contextRef="#ctx0" brushRef="#br0" timeOffset="845">2524 1012 823 0,'-13'-44'201'0,"0"4"109"15,13 0 61-15,-6-3 16 0,12 10-66 16,1 0-108-16,-7 33-96 15,26-33-47-15,0 19-11 0,6 10 34 16,0 15-4-16,7 7-39 16,0 15 0-16,-6 7 1 15,-8 7-6-15,-5 4-24 0,-1 4-10 16,-6-4-5-16,-6-4 1 0,6-7-7 16,-7-7 5-16,1-4-12 15,-7-29 13-15,0 22 5 0,0-22-11 16,0 0 0-16,0 0-12 15,13-22 5-15,-7-14 4 0,13-15 10 16,1-15-2-16,-1-7-3 0,7 1-8 16,0 10 2-16,0 14 6 15,-7 8 6-15,-6 15-17 16,-13 25 4-16,0 0 14 0,39 7 33 16,-39-7 3-16,33 55-13 15,-1-1-12-15,-13 5-15 0,1-1 0 16,-1 4-11-16,-6 0 3 15,0-4-11-15,-7-4-104 0,1-6-169 16,-1-5-352-16,1-10-302 0</inkml:trace>
  <inkml:trace contextRef="#ctx0" brushRef="#br0" timeOffset="1128">3651 0 1610 0,'0'0'189'0,"0"0"82"16,0 0-2-16,52 69-26 0,-7 11-12 15,0 11-60-15,0 11-31 0,-6 11-22 16,-13 11-46-16,0 14-18 15,-13 4 3-15,-13 0-8 16,-19 0-29-16,-20 0-7 0,-13-15 3 16,-19-3-21-16,-13-8-93 15,-7-10-217-15,-13-11-396 0,-6-15-288 16</inkml:trace>
  <inkml:trace contextRef="#ctx0" brushRef="#br0" timeOffset="1516">524 102 480 0,'-45'11'225'0,"6"15"65"16,7 14 94-16,6 10 8 16,-13 16-8-16,7 21-28 15,-7 15-46-15,0 18-58 16,-6 15-72-16,-1 7-32 0,7 7-51 15,-6 0-9-15,13-3-24 16,12 0-28-16,14-1-21 0,19 1-9 16,13 3-6-16,25-4-11 15,21-10-140-15,12 0-164 0,19-15-198 16,20-7-299-16,7-15-7 16</inkml:trace>
</inkml:ink>
</file>

<file path=ppt/ink/ink3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6:04.550"/>
    </inkml:context>
    <inkml:brush xml:id="br0">
      <inkml:brushProperty name="width" value="0.1" units="cm"/>
      <inkml:brushProperty name="height" value="0.1" units="cm"/>
      <inkml:brushProperty name="color" value="#ED1C24"/>
      <inkml:brushProperty name="fitToCurve" value="1"/>
    </inkml:brush>
  </inkml:definitions>
  <inkml:trace contextRef="#ctx0" brushRef="#br0">537 529 596 0,'0'0'140'0,"0"0"24"0,46-4-21 15,-46 4 48-15,0 0-36 16,0 0 20-16,0 0-13 0,0 0 32 15,0 0-44-15,0 0-79 16,0 0-32-16,0 0-10 16,0 0-37-16,0 0 3 0,-46-25 2 15,1 7 12-15,6 7 7 16,39 11-16-16,-45-4-16 0,6 4-6 16,39 0 22-16,-52 18 25 15,20 11 20-15,0 12 43 16,12 13 16-16,-6 12 11 15,13 10 17-15,0 8-6 0,7-1 4 16,-1 8-1-16,7 0-2 16,0-7-27-16,7-4-10 15,-7 0-24-15,0-7-20 0,-7-4-11 16,-6-3-8-16,-6-8-21 16,6-7-6-16,13-51 7 0,-32 51 1 15,32-51-45-15,0 0-88 16,0 0-104-16,0 0-148 0,-59 0-200 15,59 0-131 1,-32-51-33-16</inkml:trace>
  <inkml:trace contextRef="#ctx0" brushRef="#br0" timeOffset="209">39 1330 885 0,'58'-15'355'0,"-12"4"41"16,-46 11-55-16,64-7-95 15,-5 7-70-15,5-7-71 16,-5-1-62-16,5-3-35 0,1 4 11 16,-7-7-74-16,-12 6-289 15,-1-6-322-15</inkml:trace>
  <inkml:trace contextRef="#ctx0" brushRef="#br0" timeOffset="712">952 1151 1538 0,'0'0'187'0,"0"44"15"16,0-44-52-16,0 0-57 0,45 26-41 15,7-16-22-15,0-13-23 16,6-8-7-16,0-7 5 0,-6 0-21 16,-7-1 16-16,-45 19 8 15,46-32-8-15,-46 32 5 16,25-44-21-16,-18 7-9 0,-7 37 1 15,0 0 19-15,-58-32-4 16,-1 14 11-16,1 14-11 16,-7 8-14-16,1 6 36 15,5 9 9-15,14-1 3 0,6 4-4 16,39-22 18-16,-32 40 11 16,25-4 30-16,7 4-12 0,26-3-1 15,-26-37-3-15,59 61 37 16,-1-6-4-16,0-8-18 15,0-3-16-15,-6 0-3 0,-7 3 13 16,-12 0-23-16,-20 1-19 16,-13 3-4-16,-26 3-7 15,-19-3-9-15,-14-4-19 0,-12-3 8 16,6-11-10-16,1-8-85 0,-1-6-105 16,13-19-176-1,52 0-257-15,-45-44-80 0</inkml:trace>
  <inkml:trace contextRef="#ctx0" brushRef="#br0" timeOffset="1732">2072 1130 578 0,'0'0'193'15,"0"0"63"-15,0 0-25 16,0 0-5-16,0 0-14 0,0 0-40 15,0 0 21-15,0 0 14 16,0 0-34-16,-7 65-44 16,7 1-39-16,0 10-35 0,0 4-11 15,7 0-17 1,-7 4-4-16,-7 0-5 0,7-8-24 16,-6 0-56-16,-7-6-114 15,0-9-116-15,6-6-184 0,1-15-28 16,6-40 49-16,0 40 69 15</inkml:trace>
  <inkml:trace contextRef="#ctx0" brushRef="#br0" timeOffset="2144">2110 1432 824 0,'0'0'85'0,"-13"-44"89"0,13 44 13 16,-12-47-9-16,12 47-69 16,-13-51-35-16,13 51-35 15,0-51-21-15,6 7 5 0,-6 44-19 16,13-47 1-16,-13 47 12 16,32-55-24-16,-32 55 18 0,39-54 9 15,0 10-56-15,0 11 43 16,0 0-2-16,0 4-13 15,-1 11 8-15,1 4 4 16,0 6 37-16,0 12 85 0,-7 10-7 16,-32-14 31-16,39 40 23 15,-13 8-9-15,-26 3-49 16,-6 3-18-16,-20 5-8 0,-13 2-41 16,-7 1-28-16,-12-3 9 15,0-5-13-15,0-7-16 16,12-10-10-16,1-8 23 0,45-29-30 15,-58 25-113-15,58-25-186 16,0 0-150-16,-45-14-127 0,45 14-61 16</inkml:trace>
  <inkml:trace contextRef="#ctx0" brushRef="#br0" timeOffset="2777">2997 1108 479 0,'0'0'139'0,"0"0"-15"0,0 0-7 15,0 0-29-15,0 0-30 16,0 0 59-16,0 0-3 0,13 40 16 16,-13-40 6-16,0 0-42 15,45 25-7-15,1-17-3 16,12-8-50-16,0-11 7 0,7-8-31 15,0-2-26-15,-7-9 30 16,-6-2-3-16,0-1-23 16,-14 0 9-16,-5-3 18 15,-14-1-15-15,1 1-11 0,-14 3-17 16,-12 4 42-16,6 29-5 16,-33-14-37-16,-12 17 13 15,-13 19 29-15,-20 7 10 0,0 18 42 16,1 8 31-16,-1 3 66 15,13 4 42-15,7 4-40 0,19-4-46 16,13-1 12-16,13-2-30 16,13-8-22-16,13-4 12 15,20-7-3-15,-1-4-20 0,20-3-11 16,6-4-24-16,7-7 1 16,6-7-9-16,0-4-20 15,0-1-2-15,-6-6 1 16,-7-4 4-16,-12-4-12 0,-7 4-2 15,-39 0-18-15,0 0-91 16,0 0-140-16,0 0-162 16,0 0-219-16,0 0-79 0</inkml:trace>
  <inkml:trace contextRef="#ctx0" brushRef="#br0" timeOffset="5760">3703 1231 486 0,'0'0'157'15,"0"0"48"-15,0 0 1 16,0 0-13-16,0 0 32 0,65 37-30 16,-7-23-42-16,0-10-53 15,7-8-63-15,-7-7-22 0,7-7 7 16,-7-11-16-16,0-4-18 15,1-3-6-15,-14-4 11 16,7-7 2-16,-14-4-47 16,-5-4-8-16,-1-7 1 15,-12 0 27-15,-7 8 47 0,-13 7-30 16,-7 10-8-16,7 37 28 16,-39-25 11-16,-6 25-6 0,0 18-38 15,-7 11 34-15,0 11 18 16,0 7-24-16,13 8 6 15,7-4 32-15,6 3 36 0,13-3-39 16,13 4-17-16,13 0 31 16,13-1 33-16,13 1-13 0,6-4 11 15,13 0 25-15,1-4-45 16,-1-3-12-16,-6-4-18 16,-52-40-14-16,52 51 5 15,-52-51 30-15,25 51-7 16,-25-51-24-16,-12 58-27 0,-27-18-29 15,39-40-93-15,-59 40-160 16,59-40-228-16,-58 11-89 0</inkml:trace>
  <inkml:trace contextRef="#ctx0" brushRef="#br0" timeOffset="5985">4965 915 1517 0,'26'14'426'15,"-26"-14"-68"-15,26 48-84 0,-13-1-93 16,0 4-95-16,0 0-51 16,0 0 2-16,6-4-23 0,-6-3-14 15,0-4-184-15,-13-40-173 16,0 0-234-16,26 47-75 15</inkml:trace>
  <inkml:trace contextRef="#ctx0" brushRef="#br0" timeOffset="6129">5276 544 591 0,'32'-22'-41'0,"1"18"-86"16,5 11-83-16</inkml:trace>
  <inkml:trace contextRef="#ctx0" brushRef="#br0" timeOffset="6564">6001 1075 926 0,'0'0'222'0,"0"0"66"0,0 0-15 16,-13-40-40-16,-7 0-47 16,-12 4-36-16,0-1-32 0,-1 4-65 15,-6 12-12-15,7 6-17 16,0 11-24-16,-7 23 15 0,7 10-18 16,-1 11 16-1,7 7 24-15,13 0-22 0,0 4 11 16,20-3-12-16,-1-5-17 15,20-3 17-15,-26-40-2 0,46 37-12 16,-1-16 13-16,-6-13-18 16,6-12 9-16,0-14-9 0,1-11-14 15,-8-8 23-15,1-10-4 16,-6-7-8-16,-7-5 20 16,-7-6-17-16,-6 3-4 0,-7 11 87 15,1 15 29-15,-7 36-44 16,0 0-13-16,0 0 16 0,-7 29-22 15,-6 18-6-15,7 11-24 16,6-3-2-16,13 3-2 0,0-7-10 16,19-7 0-1,-32-44-14-15,52 40-128 0,0-18-174 16,-7-15-212-16,0-18-118 16,-6-15 24-16</inkml:trace>
  <inkml:trace contextRef="#ctx0" brushRef="#br0" timeOffset="6796">6836 9 1432 0,'0'0'272'0,"39"-19"5"16,-39 19-32-16,45 11-61 0,-19 22 19 16,-7 11-29-1,1 21-41-15,-7 15-17 0,-7 8-60 16,-6 6-7-16,0 5-15 15,-13-1-12-15,0-7-18 0,0-11 7 16,7-4-11-16,-1-14-9 16,1-11-4-16,6-11-130 0,0-40-192 15,0 0-178-15,52 22-205 16</inkml:trace>
  <inkml:trace contextRef="#ctx0" brushRef="#br0" timeOffset="9712">7037 835 267 0,'0'0'3'0,"0"0"12"0,0 0 8 15,0 0 26-15,0 0-10 16,0 0-5-16,0 0-21 0,0 0 21 15,0 0-28-15,0 0 21 16,0 0 0-16,0 0-4 16,0 0-28-16,0 0 22 0,0 0-29 15,0 0 19-15,0 0-7 16,0 0 14-16,0 0-18 0,0 0 10 16,0 0-13-1,-39 36 10-15,39-36-12 0,-26 37 16 16,26-37-7-16,-20 36-20 15,20-36 49-15,-19 44-16 0,19-44 17 16,-13 43 0-16,13-43-8 16,-6 44 2-16,6-44-20 15,0 0 17-15,0 40 3 0,0-40 43 16,0 0-21-16,0 0 14 16,0 0-3-16,0 0 26 0,0 0-1 15,0 0 21-15,0 0-11 16,0 0-14-16,0 0 2 15,0 0 7-15,0 0-31 0,38 22 6 16,-38-22-27-16,39 11-19 16,-39-11 21-16,46 7-2 15,-46-7-25-15,45 0-10 16,-13 4 0-16,-32-4 5 0,39 7 3 16,-39-7 10-16,39 15-18 15,-39-15 19-15,45 10-39 0,-45-10 2 16,39 11 26-16,-39-11 0 15,0 0-16-15,0 0 16 0,0 0-19 16,0 0 15-16,0 0 15 16,0 0-2-16,0 0-10 15,0 0-20-15,0 0 3 0,0 0-1 16,0 0-59-16,0 0-49 16,0 0-76-16,0 0-71 15,0 0-4-15,32 19-47 16</inkml:trace>
</inkml:ink>
</file>

<file path=ppt/ink/ink32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1:24.990"/>
    </inkml:context>
    <inkml:brush xml:id="br0">
      <inkml:brushProperty name="width" value="0.1" units="cm"/>
      <inkml:brushProperty name="height" value="0.1" units="cm"/>
      <inkml:brushProperty name="color" value="#3165BB"/>
      <inkml:brushProperty name="fitToCurve" value="1"/>
    </inkml:brush>
  </inkml:definitions>
  <inkml:trace contextRef="#ctx0" brushRef="#br0">6208 58 348 0,'0'0'87'15,"7"-29"17"-15,-7 29 3 16,0 0-8-16,6-29 2 0,-6 29-61 15,0 0-2-15,0 0-9 16,0 0 7-16,0 0 36 0,0 0 0 16,0 0 53-16,13 33 25 0,-7 14-4 15,-12 19 1-15,0 21 9 16,-20 29 57-16,-7 30-56 0,-12 21-19 16,-7 34-25-16,-6 17-35 15,0 8 14-15,6 6-10 16,7-2-33-16,6-12-9 0,13-10 2 15,6-23 6-15,7-17-6 16,26-19-7-16,-6-18-10 0,6-22-4 16,0-18-17-16,-7-22-1 0,7-14 7 15,-6-15 3-15,-7-11 50 16,0-29 28-16,0 0-29 0,0 0-26 16,0 0-16-16,0 0-5 15,0 0-7-15,0 0-14 0,-33-4 0 16,33 4 12-16,-39-7 7 15,39 7-13-15,-32-18-7 0,32 18 4 16,-39-29 3-16,39 29 0 16,-32-37-8-16,0 1-21 0,-1-1-16 15,20-6-9-15,0-1 5 16,0-10 4-16,0-5 33 0,7-6-2 16,-7 3 7-16,13-4-7 15,-13 8 2-15,7 0 5 0,-1 11 12 16,1 3-5-16,-1 8 7 15,-6 3-5-15,13 33-2 0,-6-37-9 16,6 37 11-16,-13-29 8 0,13 29-10 16,0 0-6-16,0 0-1 15,0 0 3-15,0 0-5 16,0 0 13-16,0 0-2 0,0 0-7 16,0 0 0-16,0 0-6 15,0 0 11-15,19 44 15 0,1 11-9 16,-1 6 6-16,-6 12-12 15,13 0 0-15,-7 3 5 0,-6 1 59 16,0-1-23-16,13-3-7 16,-7 0-9-16,1-8 2 0,-1-6-16 15,-6-8-14-15,0-8 7 0,0-10-1 16,-13-33 32-16,20 29 22 16,-20-29 15-16,0 0 27 0,0 0 4 15,0 0-23-15,0 0-50 16,0 0-11-16,25-14-2 15,14-12-9-15,-6-7-8 0,-1-14-11 16,13-8 11-16,1-3 0 16,-1 0 0-16,-13 3-8 0,7 1-5 15,-13 3-22-15,13 11-91 0,-20 7-102 16,-19 33-157-16,0 0-250 16,0 0-162-16</inkml:trace>
  <inkml:trace contextRef="#ctx0" brushRef="#br0" timeOffset="1261">3774 1121 1623 0,'0'0'319'0,"0"0"-41"0,0 0-44 15,-6-36-110-15,6 36-58 16,0 0-28-16,0 0-33 16,0 0-199-16,0 0-303 0,0 0-175 15</inkml:trace>
</inkml:ink>
</file>

<file path=ppt/ink/ink32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1:29.871"/>
    </inkml:context>
    <inkml:brush xml:id="br0">
      <inkml:brushProperty name="width" value="0.1" units="cm"/>
      <inkml:brushProperty name="height" value="0.1" units="cm"/>
      <inkml:brushProperty name="color" value="#3165BB"/>
      <inkml:brushProperty name="fitToCurve" value="1"/>
    </inkml:brush>
  </inkml:definitions>
  <inkml:trace contextRef="#ctx0" brushRef="#br0">2435 336 166 0,'0'0'3'16,"0"0"0"-16,-26-29-3 0,26 29-6 16,0 0-35-16</inkml:trace>
  <inkml:trace contextRef="#ctx0" brushRef="#br0" timeOffset="637">2519 664 358 0,'0'0'75'15,"0"0"6"-15,0 0 14 0,0 0-16 16,0 0-2-16,0 0-12 16,0 0-21-16,0 0-22 0,0 0-7 15,0 0 9-15,0 0-29 16,0 0-8-16,0 0-59 0,0 0-64 16,0 0-13-16,0 0-32 15,0 0 6-15</inkml:trace>
  <inkml:trace contextRef="#ctx0" brushRef="#br0" timeOffset="1600">2351 587 488 0,'0'0'141'15,"0"0"3"-15,0 0 16 16,0 0-36-16,0 0 8 0,0 0 9 16,0 0 7-16,0 0-24 15,0 0-14-15,0 0-8 0,0 0-6 16,0 0-31-16,0 0 22 16,0 0-21-16,0 0 3 0,0 0 2 15,0 0-26-15,0 0-18 16,0 0 20-16,0 0-31 0,0 0-22 15,0 0 2-15,0 0 23 16,0 0-16-16,0 0 0 0,0 0 3 16,0 0-9-16,0 0-11 15,0 0 26-15,0 0-8 16,0 0-19-16,0 0 21 0,0 0 7 16,0 0-19-16,0 0-1 15,0 0 24-15,0 0-33 0,0 0 19 16,0 0 9-16,0 0-18 15,0 0 2-15,0 0 19 0,0 0-21 16,0 0 6-16,0 0 20 16,0 0-20-16,0 0 36 0,0 0-9 15,0 0-22-15,0 0-8 16,0 0 27-16,0 0 125 16,0 0-81-16,0 0-26 0,32 37-36 15,-19-1 27-15,-7 1-23 16,1 10 29-16,-7-3-8 0,6 7-23 15,-6-4 5-15,0 0-16 16,0-3 12-16,0 0-3 0,-6-12-21 16,6 1-80-16,0-33-171 15,0 0-237-15,-7 36-153 0,7-36 0 16</inkml:trace>
  <inkml:trace contextRef="#ctx0" brushRef="#br0" timeOffset="1888">2758 114 748 0,'0'0'164'16,"-13"-36"30"-16,13 36 53 15,0 0-60-15,-38-40-55 0,-8 18 1 16,1 11 4-16,-13 7-21 0,0 8-58 16,-7 7-34-16,7 11 13 15,-7 14-30-15,0 12 28 0,0 6-26 16,7 15-14 0,6 0-1-16,7 8-169 0,6-4-290 15,-6-1-111-15</inkml:trace>
  <inkml:trace contextRef="#ctx0" brushRef="#br0" timeOffset="2555">1593 1050 858 0,'0'0'232'0,"-32"-44"28"15,6 8-45-15,26 36-73 0,-6-40-26 16,6 40-76-16,6-37 4 16,-6 37-44-16,0 0 0 0,52-22 0 15,-7 15 3-15,-45 7 8 0,45 4-23 16,-45-4 14-16,39 11-13 16,-39-11 40-16,0 0-48 0,0 0 35 15,39 14-20-15,-39-14-5 16,0 0 15-16,0 0-11 0,0 0 15 15,0 0-14 1,0 0 21-16,0 0-17 0,0 0 13 16,0 0-27-16,0 0 24 0,0 0 8 15,0 0 3-15,0 0 30 16,0 0-34-16,0 0 5 0,0 0 1 16,32 7 8-16,-32-7-1 15,0 0-16-15,33 4 5 0,-33-4-13 16,39 7 16-16,-7 1-29 15,-6-1 27-15,-26-7-34 0,39 7 23 16,-39-7-30-16,26 11 43 16,-26-11-29-16,0 0 7 0,0 0 17 15,0 0 12-15,0 0-16 16,0 0 4-16,0 0-17 16,0 0-6-16,-39 15 17 0,6-8-20 15,-5-3 16-15,5 3-7 16,-19 0 6-16,14 0 2 0,-8 4 12 15,1 8 36-15,-7 2 16 16,-6 8 55-16,13 1-48 0,-7 10 8 16,7-4 6-16,-1 8-31 15,-6-4-9-15,14 0-29 0,-8 3 9 16,14-6-33-16,32-37 11 16,-52 47-8-16,52-47-1 15,-45 40 5-15,45-40-18 0,0 0-83 16,0 0-270-16,0 0-198 15,-58 18-130-15,58-18 47 0</inkml:trace>
  <inkml:trace contextRef="#ctx0" brushRef="#br0" timeOffset="2744">1393 536 1244 0,'0'0'152'16,"0"0"85"-16,0 0 30 0,0 0-26 16,0 0-132-16,0 0-30 15,0 0-66-15,0 0 22 0,0 0-54 16,0 0-333-16,0 0-234 16,0 0-4-16</inkml:trace>
  <inkml:trace contextRef="#ctx0" brushRef="#br0" timeOffset="3216">1166 617 1023 0,'-26'50'240'16,"13"-6"87"-16,13 0-19 15,-6 0-33-15,6-1-32 0,-13 1-69 16,0 0-62-16,-13-1-49 15,-13-6-45-15,-6-1 3 0,-7-3-11 16,0-8-2-16,0-7-5 16,7-7-9-16,-7-3 25 0,52-8-29 15,-39-8 18-15,39 8-17 16,-32-32 12-16,19-12-3 16,13 4-7-16,0 3 14 0,20 1-13 15,-20 36-4-15,0 0 5 0,0 0 5 16,0 0 23-16,0 0-23 15,32 40 23-15,-19 7 3 16,-7 12 75-16,-12-1-23 0,-14 0-33 16,-12 4 3-16,-7-11-15 15,-6 0-16-15,-13-7 2 0,-1-8-12 16,-12-7 4-16,7-7-16 16,-8-11 13-16,8-11 42 0,12-4 43 15,0-10-31-15,20-15-38 16,6-12 1-16,0-13-20 0,26-15-5 15,19-15 0-15,7-11-7 16,13-3 10-16,6 11-29 16,14 18-73-16,5 10-146 0,-5 19-246 15,5 26-429-15</inkml:trace>
  <inkml:trace contextRef="#ctx0" brushRef="#br0" timeOffset="3388">202 1705 1881 0,'0'0'156'0,"0"0"11"16,51 25 1-16,-5-21-87 16,5-8-20-16,-5-10-61 0,-46 14-224 15,58-37-411-15</inkml:trace>
  <inkml:trace contextRef="#ctx0" brushRef="#br0" timeOffset="3564">648 398 1589 0,'0'0'224'16,"0"0"52"-16,0 0-52 15,0 0-107-15,0 0-68 0,-45-29-78 16,45 29-324-16,0 0-363 16</inkml:trace>
</inkml:ink>
</file>

<file path=ppt/ink/ink32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1:34.364"/>
    </inkml:context>
    <inkml:brush xml:id="br0">
      <inkml:brushProperty name="width" value="0.1" units="cm"/>
      <inkml:brushProperty name="height" value="0.1" units="cm"/>
      <inkml:brushProperty name="color" value="#3165BB"/>
      <inkml:brushProperty name="fitToCurve" value="1"/>
    </inkml:brush>
  </inkml:definitions>
  <inkml:trace contextRef="#ctx0" brushRef="#br0">2519 0 779 0,'25'-40'19'0,"-25"40"141"16,0 0 70-16,0 0 50 0,0 0-79 15,0 0-60-15,0 0-12 16,0 0 32-16,0 0 0 0,0 0-19 15,0 0-27-15,0 0-43 16,0 0-7-16,0 0 12 0,0 0-21 16,-51 32-17-16,51-32-6 15,-46 66-36-15,27-4-2 16,12-4 11-16,14 4 9 0,12-8-4 16,20-3-15-16,0-11-2 15,13 1-3-15,-7-12 18 0,13-4-2 16,-19-10-1-16,0-8 3 15,-39-7-7-15,32-4-2 0,-32 4-7 16,0 0 13-16,0 0-6 16,-19-40 3-16,-20 11-20 0,-13 7 5 15,-12 4 5-15,-14 0 19 16,-6 0-7-16,0 0 4 0,-1-4-5 16,14-7 2-16,7-8 3 15,12 1-13-15,13-8 1 16,7 0-5-16,32 44 8 0,-20-51 0 15,20 51 0-15,0 0 3 16,0 0-3-16,0 0-7 0,0 0 2 16,0 0 5-16,0 0-7 15,0 0 10-15,-6 59 2 0,-20-8 0 16,0 0 8-16,-13 0-7 16,0-8-9-16,-13 1-1 0,1-11 10 15,-8-4 7-15,-5-4-11 16,-8-10 3-16,14-12-5 15,-7-3-10-15,14-7 15 0,-1-7 1 16,52 14-4-16,-52-44 4 16,20-3-6-16,19-8-14 0,26-3-4 15,13 7 18-15,-26 51-5 16,58-51 10-16,0 22 0 0,-6 14-15 16,-7 19 12-16,1 7-11 15,-46-11 12-15,0 0-3 0,38 54 2 16,-18-6 8-16,-20-48-1 15,-7 51-6-15,7-51-12 0,-45 51 9 16,45-51 0-16,-58 51 3 16,6-19 1-16,0-10 8 15,7-4-12-15,0-10 5 16,45-8-12-16,-59-4 7 0,8-3-13 16,5 3 6-16,1 0 15 15,-7 12-4-15,-6 10 25 0,-7 18 118 16,0 8-16-16,-6 11-16 15,-7 10-10-15,7 4-21 0,7 0-26 16,-8 1-21-16,8-1-18 16,-1-4-2-16,0-7-12 0,7-7-1 15,-7-7-106-15,0-8-163 16,1-14-224-16,5-11-323 16,59-11-110-16</inkml:trace>
</inkml:ink>
</file>

<file path=ppt/ink/ink32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1:34.536"/>
    </inkml:context>
    <inkml:brush xml:id="br0">
      <inkml:brushProperty name="width" value="0.1" units="cm"/>
      <inkml:brushProperty name="height" value="0.1" units="cm"/>
      <inkml:brushProperty name="color" value="#3165BB"/>
      <inkml:brushProperty name="fitToCurve" value="1"/>
    </inkml:brush>
  </inkml:definitions>
  <inkml:trace contextRef="#ctx0" brushRef="#br0">0 0 2507 0,'0'0'206'0,"0"0"-63"0,0 0-61 15,0 0-39-15,0 0-22 16,0 0-43-16,0 0-281 15,0 0-507-15</inkml:trace>
</inkml:ink>
</file>

<file path=ppt/ink/ink32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1:38.699"/>
    </inkml:context>
    <inkml:brush xml:id="br0">
      <inkml:brushProperty name="width" value="0.1" units="cm"/>
      <inkml:brushProperty name="height" value="0.1" units="cm"/>
      <inkml:brushProperty name="color" value="#3165BB"/>
      <inkml:brushProperty name="fitToCurve" value="1"/>
    </inkml:brush>
  </inkml:definitions>
  <inkml:trace contextRef="#ctx0" brushRef="#br0">680 1481 1770 0,'0'0'89'16,"32"-36"28"-16,1 0-40 0,-14-8 10 15,-6-11-55-15,0-6 21 16,0-5 32-16,0-7-33 0,0-3-38 16,0-8-1-1,6 0 8-15,0 1 25 0,1 14 49 16,-7 10-15-16,0 19-50 15,-13 40-2-15,0 0-11 16,0 0-1-16,32 11-8 0,-6 26-8 16,-7 14-8-16,7 3 10 15,0 4 9-15,0 1-24 0,7-8 20 16,-1-8 9-16,7-6-19 16,-7-12 3-16,0-14 2 15,-12-11-9-15,-20 0 7 0,45-29 0 16,-25-4 0-16,-7-11 9 15,-7-10-9-15,-6-4 6 0,0-8 7 16,0-3 70-16,0 7 25 16,0 4 12-16,0 11-38 15,0 10-35-15,0 37-21 16,0 0-22-16,0 0 2 0,0 0 4 16,0 0 0-16,32 47 0 15,-6 1-10-15,0 6 4 0,7 1 10 16,5 0-8-16,1-5-15 15,0-6-2-15,0 0-69 16,0-11-153-16,-39-33-207 0,39 36-260 16,-14-14-68-16</inkml:trace>
  <inkml:trace contextRef="#ctx0" brushRef="#br0" timeOffset="412">2156 673 977 0,'0'0'194'0,"0"-54"54"16,0 14 32-16,0 40-3 15,-20-40-60-15,20 40-65 0,-51-26-72 16,18 19-32-16,-19 22-4 16,20 14-5-16,0 7-17 0,-1 8 19 15,14 3-17-15,6 4-7 16,6 0-15-16,14-7-7 15,6-1 2-15,6-6-6 16,-19-37 3-16,39 33 13 0,-39-33-7 16,45 3 8-16,-6-6-2 15,-39 3-6-15,46-44-9 0,-1-7 3 16,-6-4 0-16,0-10 6 16,-7-1 17-16,-6 4-17 0,6 11 6 15,-12 11-11-15,-20 40 1 16,0 0 12-16,0 0 90 0,0 0-26 15,32 26-28-15,-6 14-20 16,-7 15 0-16,7-1-22 16,7 4-2-16,-1-3-9 15,0-4-78-15,1-4-219 0,5-10-217 16,-38-37-102-16,46 32 9 16</inkml:trace>
  <inkml:trace contextRef="#ctx0" brushRef="#br0" timeOffset="703">3094 564 1039 0,'0'0'203'16,"7"-47"-6"-16,-7 3 20 16,-7 8-66-16,-19 3-55 0,13-3-35 15,13 36-20-15,-19-40-10 16,19 40 4-16,-13-40 12 15,13 40-11-15,0 0-41 0,0 0 5 16,32 7 23-16,-32-7-26 16,59 55-5-16,-14 3 8 0,-6 0-9 15,6-3 1-15,-12-1 35 16,-1-3-31-16,7-7-17 0,-7-8 27 16,-6-3-6-16,-26-33 0 15,39 22-296-15,-39-22-84 16,0 0-14-16,0 0-51 0</inkml:trace>
  <inkml:trace contextRef="#ctx0" brushRef="#br0" timeOffset="880">3560 350 1401 0,'0'0'330'0,"0"0"-31"15,-51 21-69-15,5 5-63 0,14 10-45 16,-7 1-16-16,7 10-41 15,-7 0-30-15,7 1-21 16,-1 3-14-16,1 0-8 0,12-4-113 16,-6-4-280-16,7-2-284 15</inkml:trace>
  <inkml:trace contextRef="#ctx0" brushRef="#br0" timeOffset="1143">3884 0 982 0,'0'0'163'0,"0"0"74"16,0 0 27-16,32 48-29 15,-12 13-24-15,-1 9-52 0,14 10-66 16,-7 3-21-16,-1 8-13 15,1 11-22-15,0 0-32 0,-19 4 6 16,6 3 19-16,-26 0 3 16,-7-3-26-16,-32-5-34 0,-32-6-250 15,-6-11-319-15,-27-15-151 16</inkml:trace>
  <inkml:trace contextRef="#ctx0" brushRef="#br0" timeOffset="1484">479 324 843 0,'0'0'148'16,"0"0"225"-16,0 0-53 0,-71 44-36 15,6 18-30-15,0 25-89 16,-6 15-71-16,7 18-28 0,-1 7-10 16,20 4 20-16,19 11-30 15,19-3-14-15,20 3-12 0,19-4-20 16,27-11 0-16,5-7-5 15,1-14-238-15,0-8-229 0,-7-18-159 16,-13-18-32-16</inkml:trace>
</inkml:ink>
</file>

<file path=ppt/ink/ink32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1:42.138"/>
    </inkml:context>
    <inkml:brush xml:id="br0">
      <inkml:brushProperty name="width" value="0.1" units="cm"/>
      <inkml:brushProperty name="height" value="0.1" units="cm"/>
      <inkml:brushProperty name="color" value="#3165BB"/>
      <inkml:brushProperty name="fitToCurve" value="1"/>
    </inkml:brush>
  </inkml:definitions>
  <inkml:trace contextRef="#ctx0" brushRef="#br0">1547 0 309 0,'20'40'95'16,"-7"4"20"-16,-7 3 7 0,-6 12-14 16,0 17 37-16,0 19-42 15,0 21-13-15,-6 19 21 0,-1 25 13 16,1 22 30-16,-7 22-40 16,13 32 21-16,0 26-8 0,0 30-17 15,13 6-6 1,0 4-2-16,6-7-12 0,-6-11-16 15,0 0-36-15,-6-4 108 16,-7 0-10-16,-13 8-60 0,-7-8 10 16,-6-15 10-16,0-13-2 15,1-20-47-15,5-10-35 0,7-10 4 16,0-16 4-16,0-10-16 16,13-19-12-16,-6-10 10 0,6-12 9 15,0-7-11-15,6-10-5 16,-6-12 5-16,-6-10 13 15,6-12-19-15,-7-10-2 0,-6-15 11 16,7-14 2-16,-7-15 47 16,13-40 10-16,0 0-4 15,-7 36 3-15,7-36-23 0,0 0-23 16,0 0-13-16,0 0 13 16,0 0-12-16,0 0-3 0,0 0 0 15,-45-25 4-15,45 25-14 16,-26-44 3-16,7 1 10 15,6 3 5-15,0-8-8 0,6-6-10 16,1-8-1-16,-7-7-22 16,7-4-19-16,-1 4 9 0,1-1 14 15,-7 9 16-15,0 6-23 16,0 4-15-16,-13 4 21 16,26 47-3-16,-45-66 24 0,45 66 9 15,-65-62-5-15,65 62 1 16,-65-54 9-16,65 54-9 15,-58-55 4-15,58 55 13 0,0 0-21 16,0 0 8-16,-45-47 11 16,45 47-11-16,0 0-10 0,0 0-1 15,0 0 13-15,0 0-2 16,0 0-10-16,0 0 10 0,0 0 4 16,0 0-9-16,0 0-6 15,0 0 17-15,0 0 2 16,0 0-8-16,0 0 3 15,0 0-14-15,25 73 22 0,1-4 10 16,-6 0 4-16,6 7 11 16,0 1 4-16,6 7-7 0,-6-1-13 15,0 1-14-15,6-4 5 16,-6-7-5-16,0-4 2 0,-7-7-17 16,1-11 12-16,-7-15 1 15,-13-36 3-15,0 0 50 0,19 37 11 16,-19-37 22-16,0 0-42 15,0 0-33-15,32-40 3 0,7-15-8 16,7-21-14 0,-1-15 14-16,20-11-6 0,-1-11-15 15,8 0 11-15,-8 11 12 16,1 11-21-16,-7 18-58 0,-6 19-75 16,-13 10-108-16,-39 44-268 15,0 0-284-15,65-29-25 0</inkml:trace>
</inkml:ink>
</file>

<file path=ppt/ink/ink32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1:48.526"/>
    </inkml:context>
    <inkml:brush xml:id="br0">
      <inkml:brushProperty name="width" value="0.1" units="cm"/>
      <inkml:brushProperty name="height" value="0.1" units="cm"/>
      <inkml:brushProperty name="color" value="#3165BB"/>
      <inkml:brushProperty name="fitToCurve" value="1"/>
    </inkml:brush>
  </inkml:definitions>
  <inkml:trace contextRef="#ctx0" brushRef="#br0">4357 1063 632 0,'45'-22'91'15,"-45"22"84"-15,0 0-28 0,0 0 52 16,0 0 62-16,0 0-1 16,0 0-55-16,0 0-96 0,0 0-49 15,0 0-30 1,-6-40-21-16,6 40-9 0,0 0 0 15,-65-4-6-15,0 15 28 16,14 15-11-16,-1 7-11 0,52-33 20 16,-52 54-20-16,26-14-4 15,26-40 7-15,-13 51 17 16,13-51-33-16,0 0 5 0,26 44 8 16,-26-44 14-16,52 18-28 15,-52-18 14-15,45 4 23 16,-45-4-14-16,0 0-13 0,0 0-5 15,0 0 6-15,0 0-2 16,0 0 14-16,0 0 7 16,-58-29-21-16,0 18-18 15,-14 0 30-15,1 7-7 0,-13-3-4 16,6 3 10-16,7 0-25 16,0-3 12-16,6 0 13 0,13-4 3 15,7 4 2-15,45 7-17 16,-45-15-8-16,45 15 25 15,0 0 2-15,0 0-10 0,0 0-19 16,0 0 5-16,0 0 3 16,0 0 8-16,0 0 6 15,0 0 10-15,26 40-2 16,-20-3-36-16,-19 3 9 0,-19 0 33 16,-7-4-9-16,-6-3-40 15,-14-4 38-15,1-4-5 16,-13-10 14-16,6-4-34 0,7-4 10 15,6-14-11-15,13-8 34 16,39 15-28-16,-19-51-3 0,19 0-11 16,19-10-32-16,14-1 16 15,12 3 13-15,0 9 5 16,7 9 28-16,-7 16 4 0,1 14-29 16,-14 15 15-1,-32-4 13-15,0 0 4 0,26 51-7 16,-19 0 7-16,-20-4-15 15,-20 0 92-15,-12-3-17 0,-13 0-29 16,-1-1-19-16,-5-6 10 16,-8-1 9-16,1-3-9 15,-6 7 0-15,-8 4 22 0,8 6-25 16,-7 1-14-16,6 0-17 16,13 4 19-16,7-11-5 0,13-4-23 15,12-11-82-15,33-29-219 16,-39 18-354-16</inkml:trace>
  <inkml:trace contextRef="#ctx0" brushRef="#br0" timeOffset="198">3211 721 1137 0,'46'-11'97'0,"-46"11"28"16,0 0 25-16,0 0-35 16,0 0-32-16,0 0-83 15,0 0-19-15,0 0-220 0,0 0-237 16</inkml:trace>
  <inkml:trace contextRef="#ctx0" brushRef="#br0" timeOffset="688">2273 1314 236 0,'0'0'-6'0,"0"0"-1"16,0 0-6-16,0 0 31 15,0 0-27-15,0 0 2 16,-39-15 7-16,39 15 8 0,0 0 0 16,0 0-15-16,-46 0 28 15,46 0 54-15,0 0 31 0,0 0 25 16,-58 8 43-16,58-8-60 16,-52 7 18-16,52-7 39 0,0 0-36 15,-51 4-8-15,51-4-14 16,0 0-5-16,-46-8-17 15,46 8-3-15,0 0-46 0,0 0-11 16,0 0-26-16,-26-47 24 16,26 7-6-16,0 40-45 15,33-58 19-15,6 14 19 0,6 8 1 16,-45 36-11-16,58-15-1 16,-13 19 129-16,-45-4 25 15,33 44-30-15,-14 6 5 0,-25 5-25 16,-14 3-35-16,-12 4-18 15,-7 0-28-15,-13-4 2 0,1 0-26 16,-1-7-17-16,-6-3 2 16,6-12-163-16,0-7-206 0,0-7-213 15,7-11-27 1</inkml:trace>
  <inkml:trace contextRef="#ctx0" brushRef="#br0" timeOffset="1413">1781 965 765 0,'0'0'165'16,"0"0"79"-16,0 0 19 16,0 0-2-16,0 0 4 15,0 0-137-15,0 0-79 0,0 0-4 16,0 0-48-16,0 0 11 15,-46 51-8-15,46-51 14 0,-51 43-22 16,51-43 0-16,-46 29 13 16,46-29-72-16,0 0-118 15,0 0-9-15,0 0 27 0,0 0 49 16,0 0 69-16,0 0 23 16,-13-47 16-16,13 47-2 0,0 0 12 15,0 0 48-15,0 0 53 16,0 0 19-16,0 0 10 0,0 0 4 15,-52 47-10 1,7-10-18-16,0 3-29 0,6-7-44 16,-6-4-22-16,-1-7-5 15,-5-1 11-15,-1-6-21 0,7-8 4 16,-1 0-11-16,46-7-9 16,-45-3-6-16,45 3-103 0,0 0-27 15,0 0-21-15,-26-55 55 16,20 15 34-16,6 40 32 0,6-47 48 15,-6 47-11-15,0 0 10 16,0 0 49-16,0 0 121 16,0 0 17-16,-13 47-29 0,-19-3-43 15,-14 0-31-15,-12-4-37 16,-13 0-27-16,-13-8 7 0,-7 1-18 16,0-11 8-16,1-4 3 15,12-14 9-15,7-8-5 16,13-7-15-16,19-7-22 15,39 18 0-15,-26-58 12 0,20 0 15 16,18-8 0-16,14 4 9 16,13 4-1-16,7 14-13 0,5 15-16 15,1 15 21-15,-7 17-10 16,-6 15-3-16,-39-18 17 16,20 59-9-16,-14-5 14 0,-32-3-6 15,-13 0 5-15,-6-3-10 0,-20-1 2 16,1-4-28-1,-1-6 10-15,-6-8-120 0,-1-7-133 16,8-15-167-16,5-7-79 16</inkml:trace>
  <inkml:trace contextRef="#ctx0" brushRef="#br0" timeOffset="1628">454 0 2005 0,'38'26'201'0,"1"10"32"0,-13 11 5 15,7 8-32-15,-14 0-72 16,7 6-66-16,-7 5-32 16,1 7-21-16,-7 0-15 0,0 3-70 15,-13 8-196-15,0 7-243 16,0 3-180-16,-7 12 0 0</inkml:trace>
  <inkml:trace contextRef="#ctx0" brushRef="#br0" timeOffset="3593">713 2715 714 0,'0'0'206'0,"0"0"39"0,0 0 36 16,0 0-14-16,-13 33 58 15,-7 18-28-15,-6 18-64 16,-6 15-75-16,6 7-35 0,0 7-37 15,0 8-31-15,13 3-25 16,7 0-26-16,12-7 11 16,7 3-8-16,7-6-14 0,12-8 4 15,7-15-26-15,0-10-151 16,6-19-158-16,0-11-145 0,1-18-102 16,5-14 74-16</inkml:trace>
  <inkml:trace contextRef="#ctx0" brushRef="#br0" timeOffset="4240">1489 3636 513 0,'0'0'112'0,"0"0"30"16,0 0-15-16,0 0-30 0,0 0 43 15,0 0-24-15,-32 33 47 16,32-33 21-16,0 0-116 0,0 0-8 16,0 0-38-16,0 0-3 15,6-48-19-15,7 1-3 0,0-7 26 16,7-1-46-16,-7-7 44 15,13-3-9-15,-13-8 1 16,6 11-19-16,-6 11 13 0,-13 51-12 16,13-47 12-16,-13 47-13 15,0 0 6-15,0 0-5 0,0 0 23 16,0 0 157-16,0 0-41 0,0 0-71 16,32 51-7-16,-6 0-30 15,-6-4 21-15,5 0-33 0,1-7 48 16,0-3-15-16,-26-37-26 15,33 36 10-15,-33-36-31 0,0 0 16 16,32 36-7-16,-32-36 30 16,0 0-29-16,0 0 1 15,45-18-11-15,-45 18 20 0,39-54-28 16,-7-5 23-16,-6 1-18 16,-6-7 3-16,-1-1-8 0,1 4 18 15,-14 15-2-15,-6 47-19 16,13-44 11-16,-13 44 3 0,0 0 94 15,0 0-24-15,0 0-18 0,19 55 6 16,-6-4-3-16,0-4-30 16,0 0 8-16,-13-47-33 0,20 55 13 15,-7-11-20-15,-13-44 21 16,19 40-26-16,-19-40-5 16,26 36-169-16,-26-36-153 0,0 0-197 15,39 36-80-15,-39-36 45 16</inkml:trace>
  <inkml:trace contextRef="#ctx0" brushRef="#br0" timeOffset="4509">2421 2959 1292 0,'-32'-47'302'16,"32"47"-51"-16,0 0-70 0,0 0-35 16,0 0 127-16,0 0-68 15,0 0-93-15,0 0-30 0,-13 62-54 16,13-11-7-16,7 0-11 16,-1-4-10-16,7-4 5 0,-6-6-11 15,5-1-12-15,-12-36-178 16,20 48-231-16,-20-48-252 0,19 51-38 15</inkml:trace>
  <inkml:trace contextRef="#ctx0" brushRef="#br0" timeOffset="5104">3056 3265 1306 0,'0'0'168'0,"0"0"67"0,-20-51-27 16,20 51-71-16,0 0-44 15,-25-48-45-15,25 48-9 0,-33-50-39 16,33 50 20-16,0 0 1 15,-45-44-43-15,45 44 35 0,-39-33-24 16,39 33 14-16,0 0-14 16,-58-22 15-16,58 22-1 0,-52 15 5 15,52-15-16-15,-58 54-7 0,19-6 32 16,7 3-1-16,12 0-28 16,1-8 25-16,12-3-9 15,7-40 22-15,0 51-30 0,0-51 34 16,26 37-15-16,-26-37-1 15,45 11-3-15,-6-15-1 0,7-14-7 16,5-11 2-16,-5-11 1 16,5-11 16-16,1-8-26 0,0-6 15 15,6-8-15-15,-12-11-1 16,-1-3 0-16,0-15 15 0,-6-7-10 16,-7-4 24-16,1-3-24 15,-14 10 0-15,1 15 56 0,-14 22 16 16,1 25-37-16,-7 44-16 0,0 0 1 15,-13 37 47 1,0 21 18-16,-7 15-39 0,1 10-15 16,-1 8-34-16,7 0 24 0,7 0-30 15,6-3 21-15,6-4-22 16,7-12 7-16,7-6-6 0,6-12-168 16,-7-10-196-16,-19-44-268 15,0 0-26-15</inkml:trace>
  <inkml:trace contextRef="#ctx0" brushRef="#br0" timeOffset="5392">3930 2060 1548 0,'0'0'222'0,"0"0"31"15,-7 55 14-15,14 7-5 0,12 3-53 16,7 8-58-16,13 7-42 16,0 0-8-16,0 0-41 0,-7 4-14 15,0-1 40-15,-12 8-24 16,-14 0-14-16,-12 0-28 0,-27 0 6 16,1-3-26-16,-20-5 0 15,-6-6 0-15,-13-12-51 16,0-10-99-16,-7-8-201 0,-6-10-198 15,6-8-212-15,-13-7 19 16</inkml:trace>
</inkml:ink>
</file>

<file path=ppt/ink/ink32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2:13.306"/>
    </inkml:context>
    <inkml:brush xml:id="br0">
      <inkml:brushProperty name="width" value="0.1" units="cm"/>
      <inkml:brushProperty name="height" value="0.1" units="cm"/>
      <inkml:brushProperty name="color" value="#3165BB"/>
      <inkml:brushProperty name="fitToCurve" value="1"/>
    </inkml:brush>
  </inkml:definitions>
  <inkml:trace contextRef="#ctx0" brushRef="#br0">662 0 478 0,'0'0'227'0,"0"0"-4"0,0 0-10 15,0 0-12-15,0 0-27 16,0 0-5-16,0 0-19 16,0 0 8-16,0 0-61 0,0 0-17 15,0 0-19-15,-33 47-26 16,7 4-16-16,0 11 9 0,-6 14 38 15,0 19-12-15,-7 11-39 16,0 10 24-16,7 4 17 16,-14 4-14-16,7 0-26 0,1-4-16 15,-1-11 3 1,6-18 7-16,1-11-22 0,13-22-1 16,-1-14 7-16,20-44 16 15,-13 40 3-15,13-40-9 0,0 0 4 16,0 0-19-16,0 0 5 15,0 0 11-15,-19-58 5 16,12-8-23-16,7 1-12 0,-6-1-10 16,-1 1 27-16,7 3-5 15,0 7-1-15,-6 1 14 16,-7 10 17-16,13 44-27 0,-13-51-3 16,13 51 21-16,-13-44-6 15,13 44 6-15,0 0-14 16,0 0-5-16,0 0 11 15,0 0 4-15,0 0 0 0,0 0-14 16,0 0 10-16,0 0-9 16,0 0 20-16,0 0 3 0,0 0 4 15,0 0-50-15,0 0 26 16,0 0 19-16,-13-43 1 16,13 43-38-16,-6-40 13 0,6 40 23 15,-13-51 2-15,13 51-19 16,-7-44-5-16,7 44 18 15,0 0 5-15,0 0-13 0,0 0-5 16,0 0-15-16,0 0 23 16,0 0 7-16,0 0-6 15,0 0-14-15,0 0 10 16,7 44-4-16,-1 14 6 0,1 4-2 16,6 11 7-16,0-1-11 15,0 5 23-15,-13-1 20 0,6-7-19 16,1 1-2-16,-1-12-2 15,-6-11 7-15,0-7-12 16,0-40-22-16,6 36 6 0,-6-36 21 16,0 0-2-16,0 0 21 15,0 0-2-15,0 0 3 16,0 0-8-16,0 0 12 0,0 0 4 16,0 0-24-16,39-3-18 15,0-12-2-15,-7-7 2 16,-32 22 3-16,52-40 10 15,-13 11-59-15,-39 29-197 0,58-40-321 16,-6 11-230-16</inkml:trace>
</inkml:ink>
</file>

<file path=ppt/ink/ink32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2:14.490"/>
    </inkml:context>
    <inkml:brush xml:id="br0">
      <inkml:brushProperty name="width" value="0.1" units="cm"/>
      <inkml:brushProperty name="height" value="0.1" units="cm"/>
      <inkml:brushProperty name="color" value="#3165BB"/>
      <inkml:brushProperty name="fitToCurve" value="1"/>
    </inkml:brush>
  </inkml:definitions>
  <inkml:trace contextRef="#ctx0" brushRef="#br0">453 761 487 0,'0'0'89'0,"-6"-40"39"15,6 3-21-15,0 37 40 16,-20-47-50-16,7 11 59 0,13 36 3 15,-32-33-44-15,32 33-32 16,-45-15-47-16,-1 15 9 16,1 19 21-16,0 13 8 0,-1 8-36 15,1 15-24 1,6 3 17-16,7 4 23 0,12 4-54 16,7-1 2-16,7-10 23 15,6-8 15-15,13-7-40 0,-13-40 0 16,32 40 13-16,7-22 23 15,0-10-30-15,6-16-2 16,1-3-12-16,-1-10 8 0,-6-12 3 16,0-7 5-16,-7-8 1 15,0-2-18-15,-6-5 9 0,-13-7 17 16,-6 0-12-16,-1 4-2 16,-6 7-8-16,-6 15-5 15,6 36 23-15,0 0 3 0,0 0-31 16,0 0 39-1,0 0 9-15,0 0 6 0,45 58-13 16,-6-4-32-16,0-3-1 16,-1-3-2-16,1-12 21 0,7 0-1 15,-8-3-11-15,-38-33-170 16,46 37-242-16,-46-37-68 16,45 21-35-16</inkml:trace>
  <inkml:trace contextRef="#ctx0" brushRef="#br0" timeOffset="324">1042 470 1106 0,'0'0'216'0,"0"0"51"15,39 43-55-15,-13-6-17 0,6 3-64 16,-32-40-23-16,52 62-54 15,-7-15-21-15,-45-47-17 16,52 55 6-16,-52-55-31 0,45 47 22 16,-45-47-1-16,0 0-1 15,0 0 4-15,0 0-15 16,46 18 0-16,-46-18 0 0,26-33 0 16,-13-14 5-16,0-11-5 15,-7-4-7-15,-6-7 22 16,0 3-15-16,6 8 7 15,-6 7-14-15,0 15-114 0,0 36-174 16,0 0-280-16,-6-40-78 16</inkml:trace>
  <inkml:trace contextRef="#ctx0" brushRef="#br0" timeOffset="533">1424 346 815 0,'0'0'235'0,"0"0"93"15,0 0-32-15,58-25-51 16,-12-8-94-16,5-4-64 0,1 5-58 16,-7-1-6-16,-6 4-28 15,-39 29-259-15,46-26-234 16,-46 26-81-16</inkml:trace>
  <inkml:trace contextRef="#ctx0" brushRef="#br0" timeOffset="748">1081 535 780 0,'0'0'184'0,"0"0"22"16,0 0-6-16,-45-29-119 16,45 29-39-16,0 0 5 15,0 0-52-15,0 0-86 0,0 0-154 16,0 0-88-16,0 0-64 16</inkml:trace>
  <inkml:trace contextRef="#ctx0" brushRef="#br0" timeOffset="1380">1968 291 1093 0,'0'0'254'0,"0"0"-34"16,0 0-84-16,0 0 12 15,0 0-69-15,0 0-29 0,0 0-32 16,0 0-25-16,0 0 4 16,-46 30 19-16,46-30-16 15,-51 58-27-15,25-11 21 0,0-7 6 16,26-40 26-16,-7 40-40 15,7-40-2-15,0 0 32 16,0 0-16-16,0 0-9 16,39 18 17-16,-39-18-18 0,52-25 22 15,-13-12-9-15,-7-6 0 16,1-5-3-16,-1-10 9 16,-13-4 11-16,1 1-9 0,-7-1-37 15,0 7 31-15,-7 15 47 16,-6 40-28-16,13-33-31 0,-13 33 17 15,0 0 2-15,7 51 8 16,6 22-15-16,6 3-16 16,7 12 40-16,0 3 7 0,6 3-11 15,-6 5-8 1,6-1 4-16,-12 0-8 0,-7-10 63 16,-7-12-3-16,-6-14 16 15,-6-11-4-15,-7-11-51 0,13-40-4 16,-39 22 8-16,-6-22-11 15,-1-15-19-15,1-18 4 16,0-18-19-16,-1-14 22 0,1-8-6 16,6 0-6-16,13 1-15 15,7-1 17-15,12 4 12 0,20 7-27 16,7 11-190-16,6 3-280 16,13 8-245-16</inkml:trace>
</inkml:ink>
</file>

<file path=ppt/ink/ink32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2:17.814"/>
    </inkml:context>
    <inkml:brush xml:id="br0">
      <inkml:brushProperty name="width" value="0.1" units="cm"/>
      <inkml:brushProperty name="height" value="0.1" units="cm"/>
      <inkml:brushProperty name="color" value="#3165BB"/>
      <inkml:brushProperty name="fitToCurve" value="1"/>
    </inkml:brush>
  </inkml:definitions>
  <inkml:trace contextRef="#ctx0" brushRef="#br0">266 408 567 0,'0'0'65'0,"0"0"-30"16,0 0-5-16,0 0-7 0,0 0-30 16,32-11 7-16,-32 11 12 15,0 0-7-15,0 0-14 0,0 0 0 16,32-25 20-16,-32 25-11 15,0 0 0-15,33-30 22 16,-20 1-17-16,6 4-8 0,-6-4 8 16,0 0 10-16,0-4 9 15,-13 4 4-15,6 0-8 0,-6 0-20 16,0 29 46-16,0-33-2 16,0 33-15-16,0 0-6 0,0-33-6 15,0 33-13-15,0 0 5 16,0 0-9-16,-19-36 7 0,19 36 58 15,0 0-8 1,0 0 1-16,0 0 15 0,0 0-21 16,0 0-17-16,-39 7 37 15,39-7-32-15,-52 55-33 0,7 3 35 16,0 0-28-16,6 0-14 16,0 0 18-16,7 1-37 0,-7-8 51 15,6 0-65-15,8-11 45 16,25-40-7-16,-33 40-29 0,33-40 20 15,0 0 0-15,0 0 35 16,0 0-29-16,0 0-28 0,0 0 55 16,0 0-37-1,39 0 8-15,0-4-8 0,6-3-7 16,0 3 38-16,1 4-11 16,-14 7-23-16,7 8 7 0,-13 7-1 15,0 7 15-15,-13 7 24 16,-7 8-4-16,-6 7 59 0,-13 7-53 15,0 0 7-15,-13 1-13 16,1-1 10-16,-8-4-5 0,7-6-31 16,7-8 19-16,19-40-28 15,-26 43 16-15,26-43 39 0,0 37-3 16,0-37 10-16,39 25-17 16,13-14-15-16,12-11-20 15,14-3 9-15,-7-8-14 16,13 0 11-16,-12-4-11 0,5-3-5 15,-12-4 7-15,-13 4-32 16,-7 0-230-16,-6-4-202 0,-7 0-88 16</inkml:trace>
  <inkml:trace contextRef="#ctx0" brushRef="#br0" timeOffset="372">1288 426 1101 0,'0'0'327'0,"-38"51"-37"0,-1-7-81 16,0-4-70-16,-6-4-59 16,6-3-49-16,6-8 15 0,33-25-19 15,-32 26-32-15,32-26 33 16,0 0-19-16,0 0-19 0,0 0 18 15,-7-36-27-15,20-12 11 16,7-6-48-16,6-1 26 0,0 8 40 16,6 7-28-1,-32 40 18-15,45-40-11 0,7 21-7 16,-7 12 32-16,1 11-14 16,-1 10 0-16,-6 5 16 0,6 6-11 15,-6 8 10-15,6 0-41 16,1-1 26-16,-14 1 0 0,-32-33-186 15,45 29-62-15,-45-29-93 16,39 26-21-16,-39-26 13 0</inkml:trace>
  <inkml:trace contextRef="#ctx0" brushRef="#br0" timeOffset="588">1593 95 919 0,'0'0'206'0,"-26"40"41"16,6 11-11-16,7 7-21 15,-6 8-46-15,0 7-42 0,-1-1-56 16,-6-3-16-16,7 1-51 16,-7-5 4-16,0-7 12 0,7-3-124 15,6-11-178 1,13-44-248-16,-13 43-86 0</inkml:trace>
  <inkml:trace contextRef="#ctx0" brushRef="#br0" timeOffset="952">1949 812 1617 0,'0'0'249'0,"26"-4"-78"16,-26 4-92-16,0 0-25 15,25-36-42-15,-12 0 7 0,0-1-11 16,0-7-8-16,-6-3 3 16,-1-7-11-16,1-8 1 0,-7 3 21 15,6 9-24-15,-6 9 36 16,0 9-44-16,0 32 25 0,0 0-23 15,0 0 16-15,0 0 9 16,0 0-16-16,0 0 10 0,26 43 21 16,0-6-21-16,-7-1 24 15,7-3-27-15,0-4 9 16,7-3-2-16,-1-5-14 16,0-6 22-16,-6-4-44 0,-26-11-222 15,0 0-232-15,26 0-77 16</inkml:trace>
  <inkml:trace contextRef="#ctx0" brushRef="#br0" timeOffset="1129">2175 0 1436 0,'0'0'144'0,"0"0"25"0,0 0 74 16,0 0-101-16,0 0-98 15,0 0-13-15,0 0-19 16,0 0-243-16,39 11-323 0,-7 7-122 16</inkml:trace>
  <inkml:trace contextRef="#ctx0" brushRef="#br0" timeOffset="1432">3094 292 1467 0,'0'0'182'16,"0"0"66"-16,0 0 24 16,-64 47-37-16,-8 0-76 0,-12 4-25 15,-13 7-49-15,-19 8-34 16,-14 10-12-16,-19 8-32 15,-19 3 12-15,-20 8-19 0,-12 7-6 16,-14 3 6-16,-6-3-7 16,13-3 12-16,19-8-11 0,20-15-3 15,38-11 6-15,27-10-53 16,19-19-106-16,25-6-137 0,20-12-176 16,39-18-107-16</inkml:trace>
  <inkml:trace contextRef="#ctx0" brushRef="#br0" timeOffset="2104">1780 1631 805 0,'20'-40'46'0,"-20"40"0"16,0 0-6-16,26-40-28 0,-26 40-21 15,0 0 33-15,38-37-19 16,-38 37-3-16,39-21 81 0,-39 21 16 15,46-8 40-15,-8 16 29 16,-5 6-14-16,-33-14 1 0,26 44-30 16,-7 3-38-16,-6 0-11 15,0 8-12-15,-13-4-28 16,7-4 14-16,-1-3 11 16,-6-11-12-16,0-8-18 0,0-25-6 15,0 22-20-15,0-22 26 16,0 0-20-16,0 0-15 0,19-40 12 15,1-7 2-15,6-12-10 16,-7-13-6-16,14-8 6 0,5-8 0 16,1 1-4-16,0 7-1 15,6 14 5-15,-6 15 0 0,6 11 0 16,1 22-3-16,-1 18 8 16,-6 11-5-16,0 18 11 0,-7 18 12 15,1 12-29-15,5 3 12 16,1 10-6-16,-6-3-97 15,5-3-401-15,8-4-270 0</inkml:trace>
</inkml:ink>
</file>

<file path=ppt/ink/ink3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6:18.390"/>
    </inkml:context>
    <inkml:brush xml:id="br0">
      <inkml:brushProperty name="width" value="0.1" units="cm"/>
      <inkml:brushProperty name="height" value="0.1" units="cm"/>
      <inkml:brushProperty name="color" value="#ED1C24"/>
      <inkml:brushProperty name="fitToCurve" value="1"/>
    </inkml:brush>
  </inkml:definitions>
  <inkml:trace contextRef="#ctx0" brushRef="#br0">720 641 217 0,'0'0'62'15,"0"0"33"-15,0-30 18 16,0 30 28-16,0 0 26 16,0 0 8-16,0 0 18 0,0 0-28 15,0 0-24-15,0 0-35 16,0 0 110-16,0 0 31 0,0 0-26 15,13 26-31-15,6 10-39 16,1 1-25-16,-1 3-33 0,7 0-12 16,0 3-20-16,-7-3-25 15,27-3-19-15,-20-1-3 0,6-3-12 16,0-4-2-16,-12-3 13 16,6-5-13-16,-26-21-175 15,0 0-198-15,32 19-255 0,-32-19-130 16</inkml:trace>
  <inkml:trace contextRef="#ctx0" brushRef="#br0" timeOffset="549">1212 69 659 0,'-45'-33'167'0,"-7"12"69"15,13 10-25-15,-19 7-19 0,-1 11-10 16,-12 4-23-16,0 7-37 16,0 8-17-16,-13 7 18 0,6 7-30 15,-6 7 15-15,6 4-42 16,0 14 25-16,7 5-14 0,0 10-4 15,0 3-9-15,19 8-15 16,7 0 20-16,19 0 1 0,19 8-11 16,20-5 12-16,20-3-20 15,31 0-12-15,21-3-6 0,18-8-26 16,20-8 10-16,13-6-17 16,13-8 3-16,-7-18-6 15,7-3 3-15,-6-23 0 0,-27-7 3 16,1-14-3-16,-14-11 0 15,-12-15-3-15,-7-7-1 0,-19-18 10 16,0-11-16-16,-27-19 14 16,8-17-19-16,-27-19 15 0,0-3-12 15,-19-4 4-15,-6 3 12 16,-13 12 0-16,-27 10-14 0,7 19-6 16,-19 7 16-16,-13 14 0 15,-13 12-5-15,13 14-24 0,-14 11-58 16,14 14-55-16,0 8-37 15,6 3-59-15,7 4-92 16,0 11-165-16,32 0-11 0,-6 4-23 16</inkml:trace>
</inkml:ink>
</file>

<file path=ppt/ink/ink33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2:34.014"/>
    </inkml:context>
    <inkml:brush xml:id="br0">
      <inkml:brushProperty name="width" value="0.1" units="cm"/>
      <inkml:brushProperty name="height" value="0.1" units="cm"/>
      <inkml:brushProperty name="color" value="#ED1C24"/>
      <inkml:brushProperty name="fitToCurve" value="1"/>
    </inkml:brush>
  </inkml:definitions>
  <inkml:trace contextRef="#ctx0" brushRef="#br0">836 51 556 0,'0'0'116'0,"0"0"30"16,0 0-18-16,0 0-50 15,0 0 13-15,0 0 61 16,0 0 7-16,0 0 1 0,0 0 19 16,0 0-28-16,0 40 9 15,0-40-8-15,0 40-22 0,0-40 9 16,-6 44-28-16,-1-11-8 15,7-33-5-15,0 40-33 0,0-40-11 16,0 47 14-16,7-7 9 16,-7-40-22-16,6 48-15 0,0-12 0 15,1 4-9-15,-7-40-8 16,6 51-4-16,7-11 2 16,-13-40-5-16,7 44-3 15,-7-44-9-15,6 40-4 0,-6-40-5 16,0 0 5-16,0 40 5 15,0-40 3-15,0 0-8 0,0 0 8 16,0 0-2-16,0 0-1 16,-13 36-3-16,13-36 1 15,0 0 0-15,0 0 4 0,0 0-3 16,-45 26-13-16,6-12 3 16,39-14 3-16,-52 4-1 0,1-4 8 15,12 0 0-15,-7-4-1 16,8 1 4-16,-8-1-1 15,8 4-6-15,-8-4 0 0,1 4-3 16,0-3-2-16,6 3-1 16,-7 0-3-16,1 0 6 15,6 0 8-15,7 0 2 0,32 0-3 16,-45 0-1-16,45 0 2 16,-46 3-3-16,46-3-2 0,0 0 0 15,0 0-5-15,0 0 2 16,0 0-2-16,0 0 1 0,0 0 4 15,0 0 0-15,0 0 0 16,0 0 4-16,0 0 1 16,0 0 1-16,0 0-6 15,0 0 2-15,0 0-2 0,0 0 0 16,0 0 2-16,0 0-6 16,0 0 9-16,0 0-5 0,0 0-6 15,0 0 0-15,0 0 6 16,-26-40-9-16,26 40 9 0,-13-36 0 15,13 36 4-15,0 0 1 16,-6-40 1-16,6 40-1 16,0 0-2-16,0-40-3 0,0 40-12 15,6-37 7-15,-6 37 1 16,0-36 4-16,0 36-6 16,0-44 10-16,0 12-1 0,0 2 2 15,0 30-1-15,0-36-4 16,0 36 0-16,0-36-3 15,0 36 0-15,0-33 3 0,0 33 0 16,7-33-14-16,-7 33 9 16,0 0 16-16,6-33-15 0,-6 33 0 15,0 0 1-15,7-29 14 16,-7 29-16-16,0 0 5 0,0 0-7 16,0 0 21-16,6-29-14 15,-6 29-7-15,0 0 7 16,0 0 4-16,0 0-11 15,0 0 3-15,0 0 16 0,7-29-18 16,-7 29-5-16,0 0 16 16,0 0 2-16,13-33-18 0,-13 33 6 15,0 0 12-15,32-25-14 16,-32 25 13-16,0 0-6 0,32-22-4 16,-32 22 4-16,0 0-6 15,33-15 17-15,-33 15-20 0,0 0 18 16,32-11-18-16,-32 11 15 15,26-3-6-15,-26 3-4 16,32-4 8-16,-32 4-17 16,33 0 18-16,-33 0-8 0,39 7 3 0,-13-3 0 15,6 0 0 1,-6-1 8-16,6 1-14 0,7-4 14 16,-7 4-19-16,7-8 21 15,0 4-18-15,6-4 8 0,-6-3 0 16,0 3-3-16,0 1 5 15,-7-4-2-15,-6 3 7 0,-26 4-15 16,39-7 15-16,-13 7-13 16,-26 0 13-16,32-4-13 0,-32 4 9 15,0 0 2 1,33-7-12-16,-33 7 16 0,0 0-15 16,0 0 10-16,0 0-4 15,26-8-6-15,-26 8 11 0,0 0-5 16,0 0-7-16,0 0 16 15,0 0-13-15,0 0 7 0,0 0 3 16,0 0-16-16,0 0 16 16,0 0-10-16,0 0-1 0,0 0 18 15,0 0-22-15,0 0 9 16,0 0 0-16,0 0-5 0,0 0 10 16,0 0-5-1,0 0-6-15,0 0 10 0,0 0-7 0,0 0 3 16,0 0 3-1,0 0-15-15,0 0 21 0,0 0-16 16,6 33 10-16,-6-33-3 16,0 33 0-16,-6-4 6 0,6-29-14 15,-13 40 14-15,6-11-3 16,7-29-10-16,-13 44 13 0,13-44-14 16,-13 47-31-16,13-47-198 15,-26 51-356-15,0-11-413 0</inkml:trace>
</inkml:ink>
</file>

<file path=ppt/ink/ink33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2:39.442"/>
    </inkml:context>
    <inkml:brush xml:id="br0">
      <inkml:brushProperty name="width" value="0.1" units="cm"/>
      <inkml:brushProperty name="height" value="0.1" units="cm"/>
      <inkml:brushProperty name="color" value="#ED1C24"/>
      <inkml:brushProperty name="fitToCurve" value="1"/>
    </inkml:brush>
  </inkml:definitions>
  <inkml:trace contextRef="#ctx0" brushRef="#br0">0 4 245 0,'0'0'45'0,"0"0"30"15,0 0 3-15,0 0-23 16,0 0 4-16,32 0-2 15,-32 0-27-15,0 0 6 16,0 0 59-16,0 0-18 0,0 0-28 16,0 0-2-16,0 0 5 0,33 43-24 15,-33-43-6 1,0 0-5-16,19 40-5 0,-19-40-8 16,0 0-7-16,20 41 28 15,-20-41 21-15,0 0-1 0,51 21-13 16,-12-13-9-16,7-8 3 15,-1 3 73-15,0-6 0 16,7 3 10-16,0-8-33 0,0-3-39 16,-7 4-22-16,0-7-37 15,0 6 19-15,-6 1 10 0,0 0 15 16,0-4-22-16,-39 11 24 16,52-11-43-16,-13 0 7 15,-1 0 9-15,-5 0-11 16,-33 11 9-16,45-11 22 0,-45 11-10 15,39-11 5-15,-39 11-2 16,0 0-10-16,0 0-7 16,32-18 13-16,-32 18-17 0,0 0 11 15,0 0 11-15,0 0-1 16,0 0 34-16,0 0 2 0,0 0 7 16,0 0-29-16,0 0-10 15,0 0 4-15,0 0-15 0,0 0 13 16,0 0-14-16,0 0 4 15,0 0-11-15,0 0-13 16,0 0-125-16,0 0-285 16,0 0-170-16</inkml:trace>
</inkml:ink>
</file>

<file path=ppt/ink/ink33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2:55.782"/>
    </inkml:context>
    <inkml:brush xml:id="br0">
      <inkml:brushProperty name="width" value="0.1" units="cm"/>
      <inkml:brushProperty name="height" value="0.1" units="cm"/>
      <inkml:brushProperty name="color" value="#ED1C24"/>
      <inkml:brushProperty name="fitToCurve" value="1"/>
    </inkml:brush>
  </inkml:definitions>
  <inkml:trace contextRef="#ctx0" brushRef="#br0">3425 7763 197 0,'0'0'50'16,"-7"-40"19"-16,7 40 10 16,0 0 13-16,0 0-34 0,0 0-14 15,0 0 0-15,-13-44-35 16,13 44 19-16,0 0-23 15,0 0 3-15,-26-44-8 0,26 44 9 16,0 0-3-16,0 0-2 16,-25-43 13-16,25 43-26 0,0 0 37 15,0 0-40-15,0 0 5 16,0 0 1-16,-52-37 10 16,52 37 0-16,0 0 13 0,-46-21-14 15,46 21-10-15,0 0 3 16,-51-11 17-16,51 11-34 15,-46 0 21-15,46 0-6 16,0 0-4-16,-45 3 27 0,45-3-22 16,0 0 21-16,0 0-26 15,0 0 4-15,-45 8 10 16,45-8 13-16,0 0-10 0,0 0-5 16,0 0 37-16,-46 29-33 15,46-29 16-15,0 0-22 16,0 0 26-16,-45 40-22 0,45-40 14 15,0 0-11-15,0 0 1 16,-45 47-14-16,45-47 6 0,-26 44 4 16,26-44 4-16,0 0-12 15,-13 47 11-15,13-47 8 16,-13 36-25-16,13-36 2 16,0 0 18-16,0 0-19 15,0 40 5-15,0-40 9 0,0 0 9 16,0 0-26-16,0 40 15 15,0-40-3-15,0 0 0 0,0 0 10 16,0 37-4-16,0-37-20 16,0 0 49-16,0 0-41 15,0 0 12-15,0 0-20 0,19 36 18 16,-19-36-16-16,0 0 7 16,0 0-1-16,0 0 25 15,0 0-14-15,26 40 14 16,-26-40-24-16,0 0 25 0,0 0-29 15,39 37 5-15,-39-37 4 16,39 25 8-16,-39-25 1 16,39 22-5-16,-39-22-9 0,32 18-8 15,-32-18 13-15,0 0-12 16,39 11 21-16,-39-11-3 16,0 0 14-16,45 7-24 0,-45-7-1 15,33 0 20-15,-33 0 14 16,0 0 14-16,0 0-35 15,52-11 43-15,-52 11-18 16,0 0 35-16,0 0-63 0,45-14 52 16,-45 14-57-16,0 0 56 15,0 0 72-15,0 0-63 16,0 0 4-16,0 0-30 0,45-29-54 16,-45 29 20-16,0 0-5 15,0 0 5-15,0 0 5 0,0 0-16 16,0 0 39-16,39-40-58 15,-39 40 27-15,0 0-10 16,0 0 22-16,0 0 23 0,19-48-31 16,-19 48 9-16,0 0-34 15,7-40 36-15,-7 40-2 16,0 0-10-16,-13-43 8 16,13 43-6-16,0 0-24 0,-7-48-4 15,7 48 29-15,-12-43 0 16,12 43-17-16,0 0-10 15,0 0 40-15,-7-44-14 0,7 44-7 16,0 0-9-16,0 0 23 16,0 0 37-16,0 0 7 0,0 0 8 15,0 0-16-15,0 0-19 16,0 0-53-16,0 0 40 16,0 0-15-16,0 0 2 15,0 0 9-15,0 0-68 0,-6-44-222 16,6 44-175-16,0 0-106 15</inkml:trace>
  <inkml:trace contextRef="#ctx0" brushRef="#br0" timeOffset="1251">3477 91 352 0,'0'0'93'0,"0"0"-7"16,0 0-17-16,0 0-7 16,6-33 31-16,-6 33-53 0,0 0-15 15,0 0-8-15,0 0-8 16,0 0 0-16,-45-33-9 15,45 33-15-15,-52-18 47 0,52 18-41 16,-39-7 0-16,39 7 9 16,-39 4-6-16,39-4 12 0,-39 7 9 15,39-7-7-15,-38 22 1 16,38-22-19-16,-39 40-5 16,6 0 20-16,14-4-17 15,19-36 29-15,-26 62-6 0,7-11 7 16,12-7-27-16,7-44 45 15,0 62-19-15,0-11-17 16,13-8 25-16,-13-43-6 0,0 0-14 16,52 51 0-16,-52-51 10 15,65 33-26-15,-14-15 21 0,-51-18 2 16,59 0-23-16,-59 0-6 16,58-25 46-16,-13-1-48 15,-45 26 34-15,59-44-31 0,-14 1 21 16,-13 3-12-16,-12-4 29 15,-7 4-37-15,-13 40 31 16,13-58 9-16,-13 18-5 16,0 40-4-16,-20-48-10 0,20 48-16 15,-45-43 42-15,-1 10-41 16,8 11 36-16,38 22-40 0,-46-22-2 16,7 8 10-16,39 14 5 15,0 0-8-15,0 0-10 16,0 0-14-16,0 0-119 0,0 0-94 15</inkml:trace>
  <inkml:trace contextRef="#ctx0" brushRef="#br0" timeOffset="3245">3373 542 181 0,'0'0'54'16,"0"0"-10"-16,0 0 12 15,0 0-2-15,0 0-4 0,0 0-5 16,0 0 60-16,0 0-43 15,0 0-5-15,0 0-13 0,0 0 9 16,0 0-5 0,-26 58-7-16,13-3-22 0,7 0 6 15,-1 10 24-15,7 1-67 16,-6 6 18-16,12 5 2 0,-6-1 8 16,7 4 36-16,-1 0-27 15,1 4 31-15,-1 4-38 16,1-1 21-16,-1 0-33 0,1 4 30 15,-1 0-3-15,0-3 66 16,-12 3-66-16,6-8 4 0,-6 5 22 16,-1-5-18-16,1 1-14 15,-1 0-15-15,1-1-6 16,-1 5 7-16,1-1 22 0,6 4 19 16,-7 0-41-16,7 4 6 15,7 7-4-15,-1-4-28 16,7 0 23-16,-6 0-15 15,6 1 23-15,-7-1-16 0,7-3 16 16,0-1-47-16,-7-3 52 16,1 0 16-16,-1 0 61 0,1-11-66 15,-1-3 13-15,1-5-21 16,-7-2-2-16,6-1-14 16,1-4-4-16,-1-3 33 0,1 0-68 15,-1 0 20-15,-6 0 28 16,0 0 11-16,-6-4-6 0,6 4-55 15,0 0 42-15,-7 7-5 16,7-4 7-16,-6-3 11 16,-1 4-18-16,7-8 16 15,7 0-3-15,-7-3-3 0,6 3 6 16,-6-4-23-16,7 5 0 16,-7-1 16-16,6 0-25 0,-6 4 6 15,0 3 39-15,0 5-34 16,0-5 20-16,0 1-39 15,-6-1 28-15,-1 4-10 0,1-3 13 16,-1-4 2-16,1-8-33 16,-7-6 17-16,6-1 13 15,7-47 7-15,-13 58 3 16,7-14-26-16,6-44-3 0,-7 54 19 16,7-54 6-16,-13 55-21 15,13-55 9-15,-6 44-16 0,6-44 12 16,0 0 8-16,-6 51 11 15,6-51-15-15,0 0 17 0,-7 43-26 16,7-43 5-16,-6 44-9 16,6-44 20-16,-7 44-2 15,7-44 5-15,-13 51-18 0,13-51 8 16,-6 58-11-16,6-58 19 16,-20 65 0-16,20-65 14 15,-13 62-22-15,13-62-22 16,-13 51 27-16,13-51-19 0,0 0 8 15,-19 55 16-15,19-55-10 16,0 0 4-16,0 0-4 0,0 0-5 16,0 0-1-16,-19 51-10 15,19-51 22-15,0 0-14 16,0 0 4-16,0 0 18 0,0 0-11 16,0 0 6-16,0 0-4 15,0 0 34-15,0 0 59 0,0 0-24 16,0 0-14-16,0 0-29 15,0 0-8-15,0 0-14 16,0 0-30-16,0 0 21 16,0 0 5-16,0 0 6 0,0 0-11 15,0 0 0-15,0 0 6 16,0 0-18-16,0 0 17 0,0 0-17 16,0 0 17-16,0 0 9 15,0 0-33-15,0 0 33 16,0 0-14-16,0 0 12 0,0 0-15 15,0 0 19-15,0 0-25 16,0 0 14-16,0 0-22 16,0 0 25-16,0 0 4 15,0 0-5-15,0 0-2 0,0 0-5 16,0 0-19-16,-20-48 8 16,7 5 1-16,7-5 10 0,-1 5 8 15,7-5 14-15,0 5-22 16,0 43-30-16,0-55 30 0,0 55 9 15,7-44 6-15,-7 44-15 16,0 0 3-16,0 0 15 16,0 0-24-16,6-40-8 0,-6 40 10 15,0 0 19-15,0 0 11 16,0 0-16-16,0 0 5 16,0 0-3-16,0 0 142 15,0 0-45-15,0 0-59 0,0 0-26 16,0 0-6-16,13 59 14 15,-13-8-8-15,0-8-4 0,0-43-15 16,7 55-13-16,-7-4 1 16,0-4 13-16,0-47 9 15,-7 55-15-15,7-55 3 0,0 0-3 16,0 47 0-16,0-47-4 16,0 0 11-16,0 0 10 0,0 0 33 15,0 0-19-15,0 0-16 16,0 0 21-16,0 0-7 0,0 0-16 15,0 0-9 1,0 0 12-16,45-51 3 0,-45 51-1 16,59-54-12-16,-14 3-6 15,-6 11-5-15,-39 40-3 0,45-44 14 16,-45 44 3-16,0 0-3 16,45-40-12-16,-45 40-4 15,0 0-20-15,0 0-141 0,0 0-241 16,33-44-410-16</inkml:trace>
  <inkml:trace contextRef="#ctx0" brushRef="#br0" timeOffset="4361">0 3967 748 0,'0'0'207'0,"0"0"46"16,0 0 12-16,0 0-19 15,0 0-93-15,0 0-51 0,52-11-53 16,-52 11-3-16,39-51-60 16,-7 0 34-16,-6-7-12 15,0-4-18-15,0-7 15 16,-6 0 0-16,-1-4-17 0,7 15 20 15,-13 10-14-15,-13 48 27 16,19-43-39-16,-19 43 0 16,0 0 117-16,0 0-8 0,39 18-42 15,-39-18-5-15,45 58 41 16,-12-3-14-16,-1-4-1 0,0-4-28 16,-6-3-22-16,7-8 15 15,-33-36 1-15,39 40-14 16,-39-40-16-16,0 0-16 15,38 33 86-15,-38-33-21 16,0 0-30-16,0 0-18 0,0 0-22 16,26-58 25-16,-13-1 5 15,0-10-7-15,0-4-18 0,-6 1 5 16,-1 3 8-16,1 14-8 16,-7 55-7-16,6-51 15 15,-6 51 13-15,0 0 19 0,0 0 17 16,0 0-7-16,26 40-12 15,-7 4-5-15,7-1-18 16,0 1 8-16,7-4 2 16,5-4-11-16,1-6-2 0,-6-9-7 15,-33-21 0-15,45 26 0 16,-45-26-41-16,0 0-124 16,52 18-151-16,-52-18-193 0,0 0-84 15,45-4 63-15,-45 4 108 16</inkml:trace>
  <inkml:trace contextRef="#ctx0" brushRef="#br0" timeOffset="4816">1315 3436 588 0,'0'0'170'15,"19"-51"0"-15,-19 51 79 16,6-51-14-16,-6 51-77 16,0 0 4-16,-13-59-25 15,13 59 5-15,0 0-29 0,0 0-54 16,-32-47-16-16,32 47-24 15,0 0 6-15,0 0 17 16,-45 0 16-16,45 0 2 0,0 0 1 16,-52 69 1-16,26-10-18 15,13-5-21-15,0-7-19 0,13-3 20 16,0-44-8-16,7 55 10 16,-7-55-21-16,19 43-5 15,-19-43 24-15,0 0-10 0,0 0-14 16,0 0-7-16,0 0 2 15,0 0 21-15,45-29-2 16,-45 29-14-16,33-69-11 16,-14 11 4-16,1 0 11 0,-20 58 11 15,13-55-19-15,-13 55-23 16,0 0 31-16,0 0-1 16,0 0 2-16,0 0 5 0,51 40-13 15,-51-40 6-15,59 62-3 16,-14-7 0-16,0-8 6 15,-45-47-13-15,59 51 15 0,-8-15-11 16,-51-36-3-16,52 26 3 16,-52-26-9-16,0 0-157 0,0 0-223 15,0 0-224 1,39-11-10-16</inkml:trace>
  <inkml:trace contextRef="#ctx0" brushRef="#br0" timeOffset="5172">1839 3472 1056 0,'0'0'202'0,"32"-55"39"15,-32 55-23-15,0 0-30 16,0 0-72-16,-13-47-57 0,13 47-10 16,0 0-30-16,0 0-32 15,-45-51 34-15,45 51-28 16,-32-47 13-16,32 47-21 15,-13-55 5-15,13 55 21 0,0 0-8 16,13-54-27-16,-13 54 21 16,0 0 25-16,0 0 23 0,58 3 3 15,-58-3-11-15,65 40-20 16,-65-40 19-16,64 59-23 16,-18-9-5-16,-1-9-28 0,-45-41 30 15,52 43 1-15,-52-43-6 16,52 33-11-16,-52-33 3 15,0 0-23-15,0 0-154 16,0 0-131-16,0 0-58 0,0 0-30 16,0 0 35-16,25-51 69 15</inkml:trace>
  <inkml:trace contextRef="#ctx0" brushRef="#br0" timeOffset="5356">2175 3126 672 0,'0'0'258'0,"0"0"50"15,0 0-55-15,0 0-9 16,0 0-20-16,0 0-7 0,-51 26-22 16,-1 14-25-1,7 14-70-15,-1 5-47 0,-6 2-19 16,7 1-4-16,0 0-21 16,-7-4-33-16,7-10-233 0,45-48-312 15,-65 58-246-15</inkml:trace>
</inkml:ink>
</file>

<file path=ppt/ink/ink33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3:09.557"/>
    </inkml:context>
    <inkml:brush xml:id="br0">
      <inkml:brushProperty name="width" value="0.1" units="cm"/>
      <inkml:brushProperty name="height" value="0.1" units="cm"/>
      <inkml:brushProperty name="color" value="#ED1C24"/>
      <inkml:brushProperty name="fitToCurve" value="1"/>
    </inkml:brush>
  </inkml:definitions>
  <inkml:trace contextRef="#ctx0" brushRef="#br0">8092 0 177 0,'0'0'28'15,"0"0"22"-15,0 0 9 0,-46-21-3 16,8 13-12-16,38 8 3 16,-52 11-5-16,0 4-19 15,7 10 27-15,-7 4-21 0,-6 8 3 16,-7 10 10-16,-19 15 20 15,-7 18-2-15,-19 15-16 0,0 14 11 16,-13 11-34-16,0 7-4 16,-6 12 17-16,-7 21-10 0,-20 18-21 15,-12 11 12-15,-13 1-26 16,-13 6 32-16,-1 4 18 16,-5 8 3-16,-1-1-54 15,-6 4 17-15,6-3-5 0,1-5 3 16,-1-2-16-16,0-5 30 15,-12-7 22-15,5-10 15 16,1-12 15-16,7-10 27 0,12-8 2 16,0-15-46-16,20 1-18 15,13 0-9-15,6-4-3 0,6 0-18 16,20-4-2-16,0 1 16 16,7-8-33-16,6-4 10 0,6-3-7 15,7-7-6 1,6-1 47-16,1-7-33 0,6-3-9 15,6-4 13-15,0-4 7 0,7-3-2 16,0-8-5-16,6 1 14 16,0-4 19-16,7 3 7 15,-7 0-35-15,-6-3 3 16,6 0-1-16,1-4 43 0,-1 0-6 16,0 1-13-16,1-1-29 15,-1 0 25-15,0 0-2 0,0-4-34 16,7 1-2-16,0-1 20 15,12-3 0-15,-5-3-12 0,5-5 3 16,8-3 0-16,5-4 9 16,1-7-14-16,-1-7 23 15,14-7-7-15,19-26-23 16,-26 29-8-16,26-29 30 0,0 0 7 16,0 0-7-16,0 0 9 15,0 0-7-15,0 0 2 0,0 0 1 16,0 0 5-16,0 0 5 15,0 0-12-15,0 0-18 16,0 0 15-16,-19-47-10 0,6-1-8 16,13-10 13-16,0-8-30 15,6-6-15-15,1-8-44 0,-7-4 16 16,6 0 40-16,-6 8 20 16,7 7 22-16,-7 14-12 15,0 11-7-15,0 44 12 0,0 0-21 16,6-36 14-16,-6 36-14 15,0 0-1-15,0 0 7 16,0 0 16-16,0 0-17 0,0 0 12 16,0 0-10-16,13 47 24 15,-13 1-9-15,-6-1 4 0,-1 7-12 16,-6 5 12-16,-6-1 30 16,-1 4-5-16,1 0-13 0,0 0-1 15,6-4-23-15,0-11 6 16,6-11-1-16,7-36 0 15,-13 37 19-15,13-37 25 16,0 22 4-16,0-22 4 0,0 0 17 16,0 0 69-16,26 3-29 15,6-3-34-15,7-7-38 0,7 3-23 16,-8 4-22-16,1 0 10 16,0 0-2-16,-7 0-1 0,1 4 2 15,-33-4-1-15,32 0-3 16,-32 0 3-16,39 0-13 15,-7 0-91-15,-32 0-146 0,33 0-229 16,6 4-138-16</inkml:trace>
</inkml:ink>
</file>

<file path=ppt/ink/ink33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3:12.285"/>
    </inkml:context>
    <inkml:brush xml:id="br0">
      <inkml:brushProperty name="width" value="0.1" units="cm"/>
      <inkml:brushProperty name="height" value="0.1" units="cm"/>
      <inkml:brushProperty name="color" value="#ED1C24"/>
      <inkml:brushProperty name="fitToCurve" value="1"/>
    </inkml:brush>
  </inkml:definitions>
  <inkml:trace contextRef="#ctx0" brushRef="#br0">5546 9 287 0,'0'0'70'0,"0"0"5"16,-39-18-4-16,7 11-5 15,-13-1 10-15,-1 12-28 0,-18 0-21 16,-14 3-3-16,-13 8-20 15,-25-1 24-15,-26 8-22 0,-27 3-3 16,-19 1-7-16,-19 7-13 16,-6-4 14-16,-14 4 14 0,-6-4-7 15,0-4 18-15,7 1-30 16,-1-5-8-16,7-2 7 0,0-5 23 16,6 1-24-16,7-4 13 15,6 3 9-15,14-3-21 0,5 7-9 16,14 1 33-16,19 6 6 15,13 1-42-15,26-5 31 16,7 5 25-16,31-4-38 0,8-4 0 16,25 0 0-16,7-7 3 15,-1 4 3-15,33-15 12 0,-26 18-9 16,26-18 0-16,-26 14 2 16,26-14-11-16,0 0-20 0,-19 26 20 15,19-26-9-15,0 0 20 16,-13 25-1-16,13-25-12 0,-6 29 27 15,-1-7-22-15,7 0 32 16,0 3-32-16,7 5 19 0,-7 2 2 16,0 8 0-16,0 8 52 15,0 10 51-15,0 7-23 0,0 16 3 16,0 10 12-16,6 14-33 16,7 19-39-16,-7 14 14 0,7 8-22 15,-6 7-4-15,-1 14 2 16,-6 8-23-16,0 3 20 0,0 0 44 15,-6-3-26-15,-1-4-37 16,-6-7 7-16,0-15-10 0,-6-7 12 16,0-7-7-16,-1 10 11 0,-6-14-21 15,0-3 3-15,-6-5 1 16,0-3-1-16,-1 1 2 16,-12-5-18-16,6 0 17 0,-6-3-5 15,13-7-15-15,-1-4 4 16,1-11 18-16,6-8-16 0,0-3 9 15,7-10 12-15,6-5-11 0,0-3-4 16,0-15-11-16,6-3 17 16,7-44-3-16,0 44 6 0,0-44-13 15,0 43 16-15,0-43-23 0,0 0 27 16,13 44-20-16,-13-44-3 16,0 0-4-16,0 0 0 0,39 36 11 15,0-17 7-15,0-5-15 16,6-7-2-16,0-3 17 15,7-4-7-15,6 4 27 0,7-1-32 16,6-3 24-16,13 0-30 0,14-3 5 16,12 3-2-16,13-4 20 15,6 0-23-15,13-3 8 0,20 14 16 16,7-21 5-16,18 7-8 0,1-8-13 16,13 4 13-16,-1-3 2 15,1 6 1-15,0 1-6 0,-7 3 1 16,-6 4-11-16,-14 4 9 15,-5 0-10-15,-7-4 9 0,-7 0-14 16,0-4 17-16,-12-3-8 0,-1-1-7 16,-6-2 10-16,-13 2-3 15,6 5 10-15,-18-5 0 16,-1 1-10-16,-7 3 6 0,-12 1-14 16,-14-5 8-16,1 8 0 15,-13 0 0-15,-7 0 18 0,-19 0-33 16,-39 0 15-16,52 0-12 0,-52 0 5 15,45 0 4-15,-45 0 18 16,0 0-18-16,0 0 3 0,0 0-7 16,0 0 15-16,0 0-6 0,45-7 12 15,-45 7-14 1,39-22 0-16,-39 22 4 0,46-32-4 0,-46 32 13 16,51-26-23-16,-12-3-4 15,-39 29 16-15,45-36 0 16,-45 36 6-16,39-44 1 0,-13 4-21 15,-13-7 4-15,-6-1 0 0,-14-6 4 16,1-19 7-16,-1-14-3 16,-12-15 0-16,6-11 5 0,-26-7-21 15,20-11 9-15,-1-4-7 16,-6 0 6-16,7 1 1 0,12 3 10 16,1 3 0-16,6 1-11 0,-13 0 10 15,0-1 14-15,13-6 1 16,6-1-13-16,-12-7-15 0,6 4 16 15,6-4-5-15,-6 3 19 16,0 1-38-16,0 0 25 0,-6 3-6 16,0 1-9-16,-1 13 4 15,1 12-5-15,-1 11 14 0,-6 14 1 16,7 8-24-16,6 10 23 16,-7 8-8-16,1 7-2 0,6 11 10 15,0 0 19-15,-7 4-45 0,14 3 9 16,-7 0 19-16,6 0-9 15,-6-3 0-15,7 0 12 0,-7-8-2 16,6-3 20-16,1-4-52 0,6-8 25 16,0 1-19-16,-7-4 23 15,0-3-1-15,1 3-18 16,-7 4 25-16,6 10-13 0,-6 1 8 16,0 7-9-16,0 40 16 15,0-44-6-15,0 8-18 0,0 36 9 16,-19-36 17-16,19 36-26 0,0 0 18 15,-13-44-1-15,13 44-5 16,0 0-10-16,-19-33 10 0,19 33 14 16,0 0-18-16,0 0-13 15,0 0 22-15,-13-40 15 0,13 40-35 16,0 0-2-16,0 0 31 0,0 0 3 16,-20-33-17-16,20 33-14 15,0 0 17-15,0 0 2 16,0 0-24-16,0 0-219 0,0 0-204 15,0 0-119-15</inkml:trace>
  <inkml:trace contextRef="#ctx0" brushRef="#br0" timeOffset="1624">594 1527 245 0,'0'0'53'0,"0"0"24"16,0 0-17-16,0 0-6 16,0 0 45-16,0 0 20 0,0 0-25 15,39-4-4-15,0 1 1 16,6 3 50-16,14-4-21 16,18 0-36-16,33 1 26 0,20-8-41 15,32 3-69-15,25 1 19 0,20 0-1 16,14 0-24-16,5 3 16 15,-6-3-3-15,0 3-13 0,0-7 12 16,0 4 7-16,-6-8-9 16,-7 1-25-16,7-8 28 0,-7 4 9 15,-6-8-32-15,-14 4 9 0,-5 1 16 16,-21 2-12-16,-12 1-5 16,-26 0 16-16,-13 7 3 15,-19 0-23-15,-26 8 22 0,-13-1 5 16,-20 0 81-16,-32 4-11 15,0 0-42-15,0 0-1 0,0 0-48 16,-45 8 19-16,6 2-27 16,6-2 8-16,-5 3 6 0,5-4 3 15,33-7-64-15,-32 11-70 0,32-11-94 16,0 0 33-16,0 0 45 16,0 0 4-16,0 0 36 0,0 0 1 15,0 0 51-15,39 25 19 16,-7-10-1-16,-32-15-64 15,32 7-56-15</inkml:trace>
  <inkml:trace contextRef="#ctx0" brushRef="#br0" timeOffset="2357">426 2553 407 0,'0'0'132'0,"45"26"-7"16,7-8 42-16,13-11 22 15,13-7-30-15,19 0 52 0,13-7-63 16,19 0 4-16,20-4-31 0,13 0-53 16,19-4-36-16,7-7-12 15,6 4 5-15,0 4-5 0,0-5 100 16,-6 5-11-16,0 3-40 15,-7-4-35-15,7 1-21 16,0-8 3-16,6 7 2 0,0 1-11 16,7-4-7-16,6-8 6 0,-13 8-10 15,-6 7 1-15,-20-4 6 16,-6 5-14-16,-13-5 45 0,-13 8-34 16,-20-4-5-16,-12 0-10 0,-20 7 6 15,-13-3 9-15,-26 0 0 16,-6 7 11-16,-39 0-11 0,0 0 11 15,0 0-18-15,0 0-1 16,0 0 17-16,0 0 0 16,0 0-16-16,0 0 11 0,0 0-14 0,0 0 19 15,-32 7-9-15,32-7-12 16,0 0-5-16,0 0-44 16,0 0-115-16,0 0-103 0,0 0-112 15,-33 7-21-15,33-7 33 0,-38 15 69 16</inkml:trace>
  <inkml:trace contextRef="#ctx0" brushRef="#br0" timeOffset="3112">523 3299 287 0,'0'29'114'15,"0"-29"23"-15,39 33-29 16,0-11 34-16,6 3-7 0,13-3 9 16,1-7 72-16,31-8-35 15,14 0 27-15,19-3-61 0,6-4-43 16,20-4-28-16,19-3 5 16,14 0-15-16,5-4-32 0,8 0-17 15,-1 4 5-15,0-8 67 0,0 12-20 16,0-5-24-16,1 1-13 15,12-4 0-15,0 0-27 0,7-3-13 16,6-5 15-16,0-2 6 16,0 2 3-16,-20 1-22 0,8-4 9 15,-14 0 0-15,-13 4-17 0,-13 4 22 16,-19 3-4-16,-19 3-10 16,-33 5-4-16,-20-4 6 15,-18-4 23-15,-20 11-16 0,-39 0-3 16,0 0 3-16,0 0 4 0,0 0-7 15,0 0-6-15,0 0-5 16,0 0 14-16,0 0 8 0,0 0-19 16,0 0 2-16,0 0 10 15,0 0 4-15,0 0-18 0,-26 36 0 16,26-36-24-16,0 0-10 0,0 0-84 16,-7 29-65-16,7-29-54 15,0 0-46-15,0 0-26 0,0 0 18 16,-6 33-4-16</inkml:trace>
  <inkml:trace contextRef="#ctx0" brushRef="#br0" timeOffset="4028">154 4307 325 0,'0'0'66'0,"0"0"15"16,0 0-10-16,0 0 3 15,0 0-13-15,0 0 49 16,0 0-1-16,0 0 54 0,0 0-37 16,58 11 9-16,7 4 13 0,13-8 24 15,19 4-31-15,19-11-15 16,20-11 8-16,26 0-39 0,13-7-32 16,19 0-19-16,13-4 109 0,13 4 41 15,13-4-60-15,0-4-60 16,1 12-34-16,-1-8-7 0,-7 7-20 15,1 1 19-15,-7-1-24 16,0-3 6-16,-13 7-14 0,7-7 14 16,-14 4-9-16,-6-8 0 0,1 3-13 15,-14 5 10-15,-13-4 1 16,-12 0-3-16,-14 3-6 16,-6 0 8-16,-13 1 7 0,-7 7-9 15,-18 3-11-15,-8-3 11 0,-6-1 5 16,-12 5 6-16,-1 3-18 15,-13 0 0-15,0-4 12 0,0 4 3 16,7-4-8-16,-13 4-16 16,-7 0 16-16,1 0 7 0,-8 0-7 15,-38 0-8-15,52 0 10 0,-19-3-2 16,-33 3 4-16,38 7-13 16,-38-7 15-16,39 0-3 15,-39 0-6-15,0 0-4 0,0 0 11 16,0 0 2-16,0 0-15 0,0 0-22 15,0 0-82-15,0 0-145 16,-58 11-205-16,0 0-133 0,-7-7-43 16</inkml:trace>
  <inkml:trace contextRef="#ctx0" brushRef="#br0" timeOffset="5001">2789 413 340 0,'0'0'104'0,"0"0"-25"0,0 0-1 16,0 0 26-16,0 0-28 0,0 0 12 15,0 0-36-15,0 0-22 16,0 0 5-16,0 0-46 15,0 0 171-15,19 33 44 0,-12 25-108 16,-7 22-32-16,0 19-8 16,0 17-47-16,0 15 7 0,0 11 24 15,6 11 50-15,7 3 25 16,-6 12-12-16,5 10 5 0,1 4-33 16,0 15-34-16,-6 3-26 0,6 0 28 15,-13 0-3-15,6-7 28 16,1-7-33-16,-7-8-3 0,0 0 2 15,6-7-31-15,-6 4 8 16,7-8 1-16,-1 1-6 16,1-8-4-16,6-15 6 0,-7 5 8 15,1-16-25-15,5-10 19 0,-12-11-13 16,7-15 0-16,-1-7 12 16,1-18-20-16,-7-15 16 0,0-7 8 15,6-11-26-15,-6-40 20 0,0 40 0 16,0-40-14-16,7 40 4 15,-7-40-9-15,6 40 19 0,-6-40-12 16,0 40 12-16,0-40 10 16,0 44-15-16,0-44-11 0,0 44 9 15,0-44 12-15,0 0-15 0,0 0-7 16,-6 43 14-16,6-43 10 16,0 0-27-16,0 0 2 15,0 0 11-15,0 0-12 0,0 0-8 16,0 0-111-16,0 0-254 15,0 0-196-15</inkml:trace>
  <inkml:trace contextRef="#ctx0" brushRef="#br0" timeOffset="5969">1598 592 521 0,'13'29'98'16,"-13"-29"9"-16,13 40-38 0,0-4 4 16,-1-7-20-16,-12-29 4 15,20 40 9-15,-7-3 17 0,6-8 39 16,-6 3 30-16,-6 9-19 16,6 6 8-16,0 15-32 0,-7 7-35 15,0 15-5-15,1 7 20 16,-7 14-10-16,6 12 11 0,-6 10 11 15,7 11-28-15,-1 8-5 16,1 3-31-16,-1 11-26 0,7 4 10 16,0 0 0-16,0-1 1 15,0-2-17-15,-13-1-1 0,0-4 4 16,-6-7 2-16,-1-3 0 16,-6-4-7-16,7-4 11 0,-7-3-14 15,-7-8 12-15,7-3-4 0,0-8-8 16,1 1-3-16,-1-12-4 15,13-6 11-15,0-8-7 0,0 3 8 16,0-6-1-16,6-8 4 0,1 0-1 16,-1-11-22-16,0 4 20 15,1-15-5-15,-1-7 0 16,1-4 0-16,-1-7 18 0,1 4-30 16,-7-8 9-16,0 1-4 15,0-4 16-15,6 14 3 0,-6-7-8 16,0-40-11-16,-6 65 10 0,-1-17-3 15,7-48-8-15,-6 51 10 16,6-51 5-16,0 0-18 0,0 0 24 16,0 0-13-16,0 43 0 0,0-43-6 15,0 0 6-15,0 0 3 16,0 0-3-16,0 0-76 0,0 0-116 16,0 0-175-16,0 0-189 15,0 0-49-15</inkml:trace>
  <inkml:trace contextRef="#ctx0" brushRef="#br0" timeOffset="6945">3391 242 394 0,'0'0'115'0,"0"0"20"16,0 0-28-16,0 0-15 16,0 0 40-16,0 0-14 0,0 0-15 15,-26 47-42-15,0 12-18 16,13 13 6-16,7 9 37 0,6 10 4 16,0 7 20-16,6 11-17 15,0 4 64-15,1 11-51 16,6-1-1-16,6 16 18 0,1 10-66 15,-7 11-9-15,6 11-12 0,1 11-10 16,-1 14-19-16,-6 5 24 16,6 10-31-16,1-4 0 0,-7-7 13 15,6 0-10-15,1-7 3 16,-8-3 5-16,8-8-7 0,6-8 41 16,-13-17 12-16,6-1-25 15,7-14-15-15,-7-11-11 0,-6-14-1 16,-6-1-2-16,6-14 14 15,-7-7-20-15,-6-8 3 0,0-11 0 16,7-6 4-16,-7-5 4 0,0-10 3 16,0-12-11-16,0-3-12 15,0-40 17-15,0 48-5 16,6-8 11-16,-6-40-11 0,-6 33-12 16,6-33 9-16,0 47 3 15,-7 0 17-15,1-14-17 0,-1 11 8 16,7-44-8-16,-13 51-7 15,0 3 10-15,7-14 3 0,6-40-2 16,-13 55-13-16,13-55 4 0,-6 54-9 16,6-54 9-16,0 0-96 15,0 0-66-15,0 0-123 0,0 0-164 16,0 0-72-16</inkml:trace>
  <inkml:trace contextRef="#ctx0" brushRef="#br0" timeOffset="7841">4342 71 266 0,'0'0'50'0,"0"0"32"16,0 0 91-16,0 0-22 15,33 11-1-15,-33-11-3 0,26 51-3 16,-13 4-19-16,-7 6-31 15,7 19 63-15,-7 15-16 0,1 14-14 16,-1 15-6-16,1 7 4 0,6 11 18 16,-7 0-15-16,7 11-42 15,-6 7 52-15,-1 15-22 0,1 7-47 16,-7 14-24-16,-7 4-12 16,1 11-15-16,6-7-6 0,-13 0 6 15,6-15-7-15,1-10 7 0,-1-12-18 16,7-11 16-16,0-10-13 15,0-4-3-15,7-7 7 16,-1-8-4-16,14-14 8 0,-14-4-4 16,7-11-11-16,0-3 7 0,0-8 4 15,-7-3-7-15,7-4-3 16,0-7 12-16,-6 0-17 0,-1-1 8 16,1-6 11-16,-7 3-17 15,6-3 6-15,-6-5 5 0,0-6-5 16,-6-4 0-16,6-4-4 0,0 1 15 15,0-8-8-15,-7 7-3 16,7-7-5-16,0-40 5 0,-6 47 6 16,6-47 0-16,-7 37-6 15,7-37-6-15,0 0 6 16,0 0-8-16,0 0-146 0,0 0-185 16,0 0-184-16,0 0-116 0,0 0-5 15</inkml:trace>
  <inkml:trace contextRef="#ctx0" brushRef="#br0" timeOffset="8524">8446 3266 688 0,'0'0'59'0,"0"0"81"0,0 0-5 16,33 22-7-16,18-7-3 15,21-8-31-15,25 0 6 0,19-3 61 16,14 0-60-16,19-1-35 0,12-3-23 16,8 0-26-16,6-3 35 15,12-1 9-15,14 0 22 16,6 4-21-16,7-10 9 0,6-5-35 16,0 4-30-16,0-4 5 0,-6 1 4 15,-14-1-10-15,-6 4-10 16,-19-3 11-16,-13 3 4 0,-20 0 3 15,-31 4-20-15,-27 3-9 16,-20 0 16-16,-12 4 0 0,-26 0-32 16,-26 0 18-16,0 0 8 0,0 0-6 15,-39 19-15-15,-6-5 16 16,0-3 22-16,-7-4-22 0,0 1-21 16,0-5-20-16,13-3-15 15,1 0-5-15,12 0 0 0,26 0-11 16,-46-3-63-16,46 3-34 15,-32-8-64-15,32 8 12 0,0 0 1 16,-19-29 3-16,19 29-13 16</inkml:trace>
  <inkml:trace contextRef="#ctx0" brushRef="#br0" timeOffset="9069">9145 3496 591 0,'0'0'142'15,"-32"29"10"-15,32-29-18 16,-32 25 21-16,32-25-41 0,0 0-41 16,0 0-19-16,0 0-17 0,0 0 5 15,0 0 15-15,0 0-9 16,0 0 19-16,0 0 41 0,58 22 8 15,20-11 8-15,25-4-38 16,14-7-10-16,32-3 27 0,19-1 56 16,20 0-30-16,19-3-59 0,26 0-22 15,13-4-14-15,6 0-22 16,-6-3-6-16,0-1 0 16,0-3 4-16,-13 0 0 0,-13-1-10 0,-25 5-12 15,-21-4 15-15,-31 7 2 16,-27 0 0-16,-45 4-20 15,-25-8-62-15,-46 15-25 0,0 0 0 16,-33-22-73-16,-18 11-49 16,-27 4 3-16,0 7 40 0,-12 0 31 15,-7 4 3-15,12-4-101 0,1 0-84 16,7-11-27-16</inkml:trace>
  <inkml:trace contextRef="#ctx0" brushRef="#br0" timeOffset="9376">11897 2764 764 0,'0'0'189'0,"32"26"91"16,-13 6-30-16,1 5-13 15,-1 10-12-15,7 0-38 0,6-3-36 16,7 0-70-16,7 0-13 0,12-4-12 15,0-4-42-15,0-3 11 16,7-4 0-16,-7-7-17 0,-12-1-8 16,-1-6 7-16,-19 0 5 15,-26-15-12-15,0 0 28 16,13 32 1-16,-39 8-2 0,-26 0-36 16,-26 4 14-16,-12 3-9 0,-1 4 10 15,1-7 5-15,-1 0-41 16,0-1-118-16,7-10-173 0,13-11-191 15,0-11-108-15</inkml:trace>
  <inkml:trace contextRef="#ctx0" brushRef="#br0" timeOffset="10053">11586 1483 1090 0,'0'0'89'16,"0"0"23"-16,6 40 53 0,-6 8-13 15,-6 2-36-15,-1 1-24 0,-12 8-26 16,6-5-30-16,-13 1-5 15,-6-4-31-15,-1-4 2 16,-12-3 2-16,-7-1-4 0,7-10-9 16,0-7 20-16,-1-4-8 0,7-15-72 15,7-7-77-15,32 0-31 16,-45-26-30-16,25-10 25 0,14-15 21 16,12-11 53-16,7-3 26 15,7 3 37-15,-1 14 45 0,1 16-14 16,-20 32 45-16,32-26 53 0,-32 26 11 15,0 0 37-15,0 0-52 16,32 29 42-16,-32-29-40 0,13 48-39 16,-13-5 19-16,-13-3-31 15,13-40 22-15,-19 48-27 16,-1-16-1-16,20-32 0 0,-32 37-34 16,0-8 12-16,-7-7 6 0,-6-4 6 15,-1 4-9-15,7 0-4 16,-6 7 101-16,-7 3 3 0,7 5 13 15,0 7 8-15,6 6-40 0,0 1-43 16,7-3-16-16,-1 3 1 16,7-8 13-16,13-3-10 0,1-7-12 15,5-7-2-15,7-26-1 0,-13 21 43 16,13-21 11-16,0 0 9 16,0 0-21-16,0 0-30 15,0 0-11-15,-26-29-16 0,13-3-11 16,7-8 18-16,-1-15-5 15,1-3-14-15,6-8 5 0,0-7-1 16,6 1-8-16,-6 3-47 0,13 7-59 16,0 14-135-16,7 8-135 15,-20 40-138-15,64-18-82 0</inkml:trace>
  <inkml:trace contextRef="#ctx0" brushRef="#br0" timeOffset="10210">11152 2550 1411 0,'45'0'177'15,"7"-11"42"-15,-6-8-59 0,-1-2-74 16,7-5-27-16,-7-3-23 16,-6-7-238-16,-7-4-327 0</inkml:trace>
  <inkml:trace contextRef="#ctx0" brushRef="#br0" timeOffset="10418">10680 1261 1846 0,'0'0'290'15,"-13"-25"-110"-15,13 25-89 0,0 0-54 16,0 0-2-16,0 0-61 0,0 0-202 16,0 0-307-16,0 0-113 15</inkml:trace>
  <inkml:trace contextRef="#ctx0" brushRef="#br0" timeOffset="10933">9877 1174 755 0,'0'0'145'16,"0"0"127"-16,0 0 56 15,0 0-103-15,-13 47-62 0,0-7-67 16,13-40-11-16,0 47-28 16,0-47-10-16,-6 44-10 0,6-44-8 15,-13 37-2-15,13-37 14 0,-20 32-28 16,20-32-5-16,0 0-15 15,0 0 7-15,-32 15 0 0,32-15 10 16,-39-7-6-16,39 7 7 0,-39-33-18 16,20 4-5-16,19 29 6 15,-20-33 0-15,20 33 3 16,0 0-1-16,0 0 4 0,0 0 44 16,0 0 26-16,0 0-34 0,-6 36-18 15,12 4-12-15,-6 11 6 16,7-3 8-16,-1-1-15 0,1 4 0 15,6-4 2-15,-7-3-7 0,7-4-4 16,-6-4-4-16,-7-36-3 16,12 44-90-16,-12-44-166 0,7 40-175 15,-7-40-37-15,0 0-14 16</inkml:trace>
  <inkml:trace contextRef="#ctx0" brushRef="#br0" timeOffset="11498">10032 1352 728 0,'0'0'107'15,"0"0"12"-15,0 0 4 0,0 0-42 16,0 0 64-16,0 0 26 16,0 0-53-16,0 0-32 15,33 55 6-15,-7-12-38 0,-1 1-20 16,-5-4-13-16,-1-3 11 16,1-1 55-16,-20-36 9 0,19 47-9 15,-12-7-24-15,-7-40-34 0,-26 48-17 16,26-48-12-16,-46 43 20 15,8-6-7-15,-8-16-13 0,7-10-9 16,1-7 31-16,38-4-33 0,-52-18 11 16,52 18 12-16,-33-44-31 15,14 0 12-15,19 1 0 0,13-4-6 16,6 3 13-16,14 4 0 16,-1 3 10-16,-32 37-7 0,45-40 7 15,-6 15-13-15,-39 25-75 16,0 0-235-16,0 0-193 0,0 0-64 15</inkml:trace>
  <inkml:trace contextRef="#ctx0" brushRef="#br0" timeOffset="12040">9217 1349 949 0,'0'0'186'0,"-26"-19"45"16,26 19-37-16,0 0-30 16,0 0-49-16,0 0-63 0,0 0-25 15,0 0 31-15,-46 22 27 0,14 15-17 16,13 6-32-16,-1 5-6 15,14-12-2-15,-1 11-14 0,14 1-14 16,6-8 0-16,-13-40-11 0,19 47 11 16,-19-47-5-16,26 36 10 15,-26-36-8-15,0 0-11 16,0 0 37-16,0 0-11 0,0 0-24 16,0 0 1-16,0 0-38 0,0 0 20 15,0 0 3-15,0 0-24 16,0 0-35-16,-45-43 5 0,-1 6 25 15,1 4 38-15,6 1 1 16,39 32-4-16,-39-44 1 0,39 44 14 16,-38-36-3-16,38 36 18 0,0 0 1 15,0 0 18-15,0 0 14 16,0 0-6-16,0 0 3 16,0 0 65-16,0 0 23 0,32 36-31 0,-19 4-4 15,-13 0 11-15,0 4-36 16,-13-4-27-16,-7 7-17 15,-5 0-12-15,-8-3 8 0,1-4-12 16,0-7-30-16,32-33-114 0,-46 40-226 16,46-40-235-16,-45 29-52 15</inkml:trace>
  <inkml:trace contextRef="#ctx0" brushRef="#br0" timeOffset="12761">8433 1341 214 0,'0'0'82'0,"0"0"52"15,0 0-1-15,0 0-5 0,0 0-22 16,0 0-11-16,0 0 0 0,0 0-51 15,0 0 13-15,0 0 200 16,0 0-120-16,0 0 8 16,0 0-41-16,46 44 10 0,-7-8-12 15,-14-7-34-15,1 1 3 0,-26-30-11 16,26 40 17-16,-13-8-10 16,-19 1-19-16,-14 3-22 0,-19 5-1 15,-12 2-7-15,-1-3-22 16,0 0-3-16,-6-3-64 0,12-8-139 15,8-7-194-15,38-22-135 0</inkml:trace>
  <inkml:trace contextRef="#ctx0" brushRef="#br0" timeOffset="14934">10932 4522 678 0,'13'7'3'0,"6"1"28"16,-6-5 48-16,7-6-24 15,6-12-30-15,0 4-12 0,6-7 2 16,-13-4-15-16,7-3-17 16,-6-1 22-16,-7 1-1 15,6-1 18-15,-13-3-16 0,-6 0 0 16,0 0 10-16,-6 0 74 16,6 29 4-16,-26-37 21 0,26 37 29 15,-32-18-10-15,-7 25-35 16,0 15 15-16,-6 11-7 0,-1 7-1 15,1 11-34-15,-7 4-45 0,7-4-1 16,6-4-7-16,0 0 1 16,7-7-27-16,6-3-9 0,0-8-168 15,26-29-213-15,-32 25-120 0</inkml:trace>
  <inkml:trace contextRef="#ctx0" brushRef="#br0" timeOffset="15328">10803 3976 694 0,'0'0'93'16,"0"0"106"-16,0 0 30 0,0 0-15 15,0 40-69-15,0-11-68 0,0-29-23 16,-13 33-35-16,13-33-3 15,-26 29-16-15,26-29 0 16,-33 22 6-16,33-22-6 0,-32 18 0 16,32-18-9-16,-45 7-73 15,45-7-22-15,-39-14-8 0,39 14 2 16,-45-29 72-16,45 29-11 0,-46-11 39 16,46 11 45-16,-45 7 38 15,6 11 29-15,39-18 27 0,-52 51-28 16,0-3 40-16,7-1-11 15,-13 0-41-15,0-7-10 0,-7 0-37 16,-6-3-21-16,0-5-2 0,6-6-1 16,0-8-2-16,7-11-23 15,0-3-4-15,6-11 19 16,6-8-8-16,8-10-144 0,12-4-296 16,0-8-157-16</inkml:trace>
  <inkml:trace contextRef="#ctx0" brushRef="#br0" timeOffset="15521">10317 3816 1199 0,'52'7'220'0,"-20"1"1"16,1-8-46-16,5-4-84 0,-5 0-48 15,6 4-21-15,-39 0-149 0,38-7-246 16,-38 7-169-16</inkml:trace>
  <inkml:trace contextRef="#ctx0" brushRef="#br0" timeOffset="15705">10097 5028 1751 0,'0'0'214'0,"0"0"100"16,0 0-69-16,-32 18-114 15,32-18-65-15,0 0-36 0,0 0-45 16,0 0-254-16,0 0-357 16,-33-33-166-16</inkml:trace>
  <inkml:trace contextRef="#ctx0" brushRef="#br0" timeOffset="16337">9353 3867 734 0,'0'0'153'15,"0"0"-9"-15,0 0-57 0,0 0 142 16,0 0-27-16,0 0-63 0,-13 55-34 16,0-1-36-16,0 12-4 15,0-4-10-15,0-8-15 0,0 8-11 16,-7-11-21-16,1-7 18 16,6-8-26-16,0-10 11 15,13-26-7-15,-19 29-22 0,19-29-34 16,-33 14-32-16,33-14 23 0,-38-7-24 15,5-11 43-15,1-4-11 16,-1 0 31-16,1-7 26 0,0 7 3 16,-1 8-10-16,1 3-8 15,0 7 17-15,-1 8-1 0,-6 7-16 16,7-4 23-16,0 15-17 0,-1-8-7 16,33-14 29-16,-39 18-7 15,39-18-10-15,0 0-3 0,-32 22-3 16,32-22-9-16,0 0 22 15,0 0-12-15,0 0 17 16,0 0-3-16,0 0-16 0,0 0-5 16,32 26 28-16,-32-26-28 15,0 0 27-15,26 7-1 0,-26-7-20 16,0 0 19-16,0 0-16 0,0 0 21 16,-6-29-35-16,6 29 34 15,-39-26-32-15,0 8 8 0,0 7 18 16,1 4-17-16,5 11 40 15,1 3 72-15,-1 22 5 0,1 7 17 16,6 12-26-16,7 6-14 16,6 5-35-16,6 2-1 0,14 1-37 15,12-3-1-15,7-5-14 0,6-3-8 16,7-11-141-16,0-4-238 16,0-17-132-16,0-8-89 15</inkml:trace>
  <inkml:trace contextRef="#ctx0" brushRef="#br0" timeOffset="16510">8899 3598 1278 0,'0'0'20'0,"0"0"-9"0,0 0-58 15,0 0-164-15,0 0-141 16</inkml:trace>
  <inkml:trace contextRef="#ctx0" brushRef="#br0" timeOffset="16677">8932 4893 1067 0,'32'0'67'16,"1"-7"58"-16,-1-22-30 16,0-7-75-16,7-5-5 0,6-9-201 15,1-9-174-15</inkml:trace>
  <inkml:trace contextRef="#ctx0" brushRef="#br0" timeOffset="16858">9728 3172 1430 0,'-32'33'140'16,"-1"3"104"-16,-6-3-45 16,-6 0-87-16,-7-4-47 0,1 7-36 15,-1-7-21-15,6-7-245 0,1 3-304 16</inkml:trace>
</inkml:ink>
</file>

<file path=ppt/ink/ink33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3:34.522"/>
    </inkml:context>
    <inkml:brush xml:id="br0">
      <inkml:brushProperty name="width" value="0.1" units="cm"/>
      <inkml:brushProperty name="height" value="0.1" units="cm"/>
      <inkml:brushProperty name="color" value="#3165BB"/>
      <inkml:brushProperty name="fitToCurve" value="1"/>
    </inkml:brush>
  </inkml:definitions>
  <inkml:trace contextRef="#ctx0" brushRef="#br0">349 138 675 0,'0'0'167'0,"0"0"-4"15,0 0-13-15,0 0 148 0,0 0 44 16,0 0-154-16,0 0-51 0,19 40-24 15,-12 4-80-15,-20-4-2 16,0 4 12-16,-7-4-27 0,-5 0-8 16,25-40 4-16,-59 47-16 0,14-11 10 15,6-14 0-15,0-4-6 16,39-18 6-16,-39 11-6 0,39-11-7 16,-38-3 16-16,38 3-9 0,0 0-6 15,0 0 16-15,-33-48-10 16,20 8-16-16,13 40 21 0,0-43 24 15,0 43-4-15,0 0-2 0,7-37 5 16,-7 37 43-16,0 0 2 16,39 15-31-16,-7 10-12 15,0 15-6-15,1 4-16 0,-1 7 0 16,7 4 3-16,-7-1-17 0,1 4 6 16,-1-10 2-16,0 3-82 15,1 0-141-15,-1-8-185 0,-6-6-192 16,-26-37-45-16</inkml:trace>
  <inkml:trace contextRef="#ctx0" brushRef="#br0" timeOffset="2458">1255 33 412 0,'0'0'56'16,"0"0"-12"-16,0 0 19 0,0 0-33 15,0 0 45-15,0 0 63 0,0 0-73 16,0 0 6-16,0 0 4 16,0 0 4-16,0 0-41 0,0 0-19 15,0 0 1-15,0 0-16 0,0 0-2 16,0 0-2-16,0 0 5 15,0 0-26-15,0 0 59 16,0 0-51-16,0 0 10 0,0 0 8 16,0 0-17-16,0 0-39 0,0 0-88 15,0 0-28-15,0 0 5 16,0 0-25-16,0 0-4 0</inkml:trace>
  <inkml:trace contextRef="#ctx0" brushRef="#br0" timeOffset="3236">1262 0 396 0,'0'0'127'15,"0"0"-4"-15,0 0 40 0,0 0-58 16,0 0 30-16,0 0 0 0,0 0-63 16,0 0 10-16,0 0 8 15,0 0-27-15,32 36 10 0,-32-36-39 16,19 44 11-16,-19-44-24 0,7 47-14 16,-7-7 17-16,0-40 5 15,-20 48-14-15,20-48 5 16,-32 36-33-16,32-36 31 0,-45 44-18 15,-1-19 9-15,1-10-16 0,6-4 15 16,39-11 0-16,-51 3-25 16,51-3 5-16,-46-11 25 0,46 11-75 15,0 0 5-15,-32-43-14 0,19 3-21 16,13 40 57-16,6-51-6 16,1 11 41-16,-7 40-11 0,13-37-20 15,-13 37 50-15,0 0-38 0,0 0 16 16,0 0 6-16,0 0 6 15,39-7-23-15,-39 7 23 16,0 0 23-16,0 0 15 0,0 0-6 16,0 0-2-16,-13 40-28 0,13-40 22 15,0 0-33-15,-46 40-15 16,8-18 22-16,38-22-16 0,-46 11 9 16,46-11 3-16,-45 4-3 0,45-4-5 15,-39-8 15-15,39 8-8 16,0 0-5-16,0 0-6 0,-32-40 38 15,32 40-10-15,0 0-24 16,-20-40 22-16,20 40 1 0,0 0-27 16,0 0 13-16,0 0-4 0,0 0 76 15,0 0-46-15,0 0 30 16,0 0-23-16,26 58 64 16,0-3 0-16,-7 0-67 0,1 3 19 15,-1 0-10-15,1 4-16 0,6-8-13 16,-7 1-6-16,7-4 5 15,-7-7-13-15,1-4 0 0,-20-40 9 16,26 47-15-16,-26-47-5 0,19 36 32 16,-19-36-34-16,0 0 18 15,0 0 5-15,0 0-20 0,0 0 2 16,0 0 1-16,0 0-86 0,0 0-164 16,0 0-137-16,0 0-53 15,0 0-35-15</inkml:trace>
  <inkml:trace contextRef="#ctx0" brushRef="#br0" timeOffset="3572">1326 779 657 0,'0'0'161'0,"0"0"165"15,39-22-33-15,-39 22-59 16,0 0-17-16,33 0-29 0,-33 0-51 16,38 7-16-16,-38-7-32 0,0 0-25 15,26 7 7-15,-26-7-12 16,0 0-27-16,33-7-3 0,-33 7-6 16,0 0 26-16,26-29 11 0,-26 29-3 15,6-40-22-15,-6 11-5 16,0 29 29-16,-13-29-32 0,13 29-6 15,-32-22-2-15,-1 11-19 0,1 11-5 16,32 0 15-16,-39 11-17 16,39-11-75-16,-39 25-123 15,39-25-219-15,0 0-286 0,-39 33-102 16</inkml:trace>
</inkml:ink>
</file>

<file path=ppt/ink/ink33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4:03.105"/>
    </inkml:context>
    <inkml:brush xml:id="br0">
      <inkml:brushProperty name="width" value="0.1" units="cm"/>
      <inkml:brushProperty name="height" value="0.1" units="cm"/>
      <inkml:brushProperty name="color" value="#3165BB"/>
      <inkml:brushProperty name="fitToCurve" value="1"/>
    </inkml:brush>
  </inkml:definitions>
  <inkml:trace contextRef="#ctx0" brushRef="#br0">14190 3189 463 0,'0'0'139'0,"0"0"51"16,0 0 2-16,0 0-14 0,0 0-6 15,0 0-54-15,0 0 6 0,0 0-26 16,0 0-70 0,20-29-10-16,-20 29 4 0,0 0 85 15,0 0-25-15,19 47-33 0,-6-7-30 16,-13 7 5-16,-6-7-14 15,-1 0 4-15,-6-3-10 0,-6-4-8 16,-14-1 16-16,-5-10 3 0,-8-4-15 16,-6 1 0-16,1-8-5 15,-1-4-16-15,13-7-12 0,-6-7 12 16,19-8-4-16,26 15 1 16,-33-40 4-16,14 0-43 0,19-7 16 15,7-1 37-15,5 5-6 0,8 6 12 16,-1 8 0-16,-19 29-22 15,33-14 26-15,-1 14 4 16,-32 0 19-16,26 21-17 0,-26-21 0 16,13 40-12-16,-13 0 19 0,0-7-26 15,-7-4 30-15,7-29-34 16,-25 40 21-16,-14-7 4 0,13-18-14 16,-7 6 6-16,-5-10 0 15,12 8 5-15,-7-8-5 0,33-11 13 16,-32 14-13-16,32-14 8 0,-32 22-8 15,32-22-17-15,-33 36 19 16,14 1 87-16,6-8-14 16,6 0-14-16,1-4 20 0,-1 1 36 15,1-1-1-15,6-25-20 0,-26 29-25 16,7-7-30-16,-14-7-24 16,1-4-5-16,-7-8-12 0,0-3 0 15,0-3-5-15,1-15 5 16,-1 3 3-16,6-7-9 0,1-7 13 15,6-7-21-15,0-4 14 0,20-8-11 16,6-6 15-16,6-4-12 16,7 3 8-16,20 0-13 0,-8 15 0 15,27 8-188-15,0 2-113 16,6 16-187-16,0 7-57 0</inkml:trace>
  <inkml:trace contextRef="#ctx0" brushRef="#br0" timeOffset="189">13621 3971 1085 0,'0'0'247'0,"0"0"67"16,0 0-20-16,13 29-61 15,-13-29-127-15,32 15-37 16,0-15-48-16,7 0-48 0,-39 0-216 15,45-7-227-15,-12-4-92 0</inkml:trace>
  <inkml:trace contextRef="#ctx0" brushRef="#br0" timeOffset="401">13446 3080 1671 0,'0'0'369'15,"0"0"-19"-15,0 0-116 0,0 0-121 16,0 0-53-16,0 0-32 0,-13-29-82 16,13 29-224-16,0 0-284 15,0 0-200-15</inkml:trace>
  <inkml:trace contextRef="#ctx0" brushRef="#br0" timeOffset="-29563">3568 1995 395 0,'39'4'74'0,"-1"-1"-19"15,-38-3-23-15,52 8-35 0,-13-8 8 16,0 0 7-16,0-4-17 0,-39 4-93 15,58-4-80-15</inkml:trace>
  <inkml:trace contextRef="#ctx0" brushRef="#br0" timeOffset="-29143">6655 1970 588 0,'0'0'88'15,"0"0"69"-15,0 0 9 16,0 0-58-16,0 0-32 15,0 0-17-15,33 3-63 0,-33-3 8 16,39 4 24-16,-39-4-35 0,39 4 7 16,-1 3 0-16,-38-7-119 15,46 3-102-15,-8-6-82 0</inkml:trace>
  <inkml:trace contextRef="#ctx0" brushRef="#br0" timeOffset="-30211">241 1464 530 0,'0'0'69'0,"0"0"39"15,0 0 124-15,38-4-18 0,-12 11-48 16,-26-7 5-16,46 30-17 16,-8 6 4-16,1 0-35 0,7 4-27 15,-1 4 8-15,7 3-37 0,-14 1-29 16,8-1-13-16,-7 0-5 16,-7-3 12-16,-6-8-12 0,6-7-7 15,-32-29-7-15,26 37 28 0,-26-37-2 16,13 33-5-16,-13-33-13 15,-32 36-3-15,-1-11-2 0,1-6 6 16,0-12-15-16,-1 4-6 16,1-7-4-16,6-4 3 15,-6-4-4-15,32 4 7 0,-39-18-13 16,13-4-9-16,6-4 13 0,14-3 5 16,0 0-15-16,6 4 4 15,0 25 9-15,6-29-7 0,-6 29 13 16,0 0 10-16,0 0-9 0,0 0-4 15,0 0 3-15,0 0 4 16,0 0 9-16,0 0 1 0,13 36-5 16,-13-11-2-16,0-25-3 0,-7 44 0 15,-5-15 3-15,12-29 3 16,-26 29 6-16,26-29 0 16,-33 26 6-16,7-12 4 0,26-14 12 15,-32 8 26-15,6-12 0 0,26 4 20 16,-19-25-42-16,6-5-17 15,6-10-6-15,7-7-3 0,7-8-16 16,6-6 4-16,0-1 12 16,0 3-25-16,0 5 20 0,6 7 2 15,-13 10-24-15,7 8 21 0,-13 29 1 16,0 0-17-16,0 0-9 16,0 0-33-16,0 0-103 0,26-22-158 15,-26 22-171-15,33 0-54 0,-1 4 29 16</inkml:trace>
  <inkml:trace contextRef="#ctx0" brushRef="#br0" timeOffset="-29906">1561 1991 762 0,'0'0'229'0,"0"0"49"16,0 0-40-16,0 0-49 15,0 0-91-15,0 0-9 0,0 0-13 16,0 0-50-16,0 0-15 15,26 4 21-15,-26-4-26 0,0 0-37 16,0 0-145-16,39 4-176 0,-39-4-71 16,39 0-37-16</inkml:trace>
  <inkml:trace contextRef="#ctx0" brushRef="#br0" timeOffset="-29727">2318 1995 396 0,'0'0'81'16,"26"0"9"-16,-26 0-35 0,0 0-21 15,33-4-17-15,-33 4-14 0,32-3-6 16,-32 3-19-16,39-4-94 16,-7-3-42-16,1 7 34 0,5-4-1 15</inkml:trace>
  <inkml:trace contextRef="#ctx0" brushRef="#br0" timeOffset="-17447">10009 947 337 0,'0'0'129'16,"0"0"14"-16,0 0 7 0,0 0-11 15,0 0 36-15,0 0-71 16,0 0-19-16,0 0 46 0,0 0-29 16,0 0-46-16,0 0-28 15,-46-18-13-15,1 7-7 0,6 7-1 16,-13 1 2-16,7-1 18 15,-13 4-63-15,-7 0 41 0,0 0-17 16,1-7 12-16,5 3 0 16,1 0 4-16,0 1-21 0,6 3 28 15,0 0-8-15,0 0-12 0,1-4 17 16,-8 0-8-16,-5 4-6 16,-8-3 17-16,1-1-22 15,-6 1 16-15,-8-1 2 0,1-3-23 16,0 3 16-16,-7-3-4 15,7-1 4-15,-6 1 12 0,6 4 7 16,6-1-50-16,0 0 58 16,7 1-34-16,6-1-5 0,1 4 8 15,5 4-9-15,1-4 26 0,0 0-9 16,-1 0-23-16,1 3 43 16,6-3-27-16,1 0 0 0,-8 4 3 15,8-4 20-15,-8 0-29 16,1-4 5-16,-7 8-17 0,-6-4 21 15,0 0 13-15,-7-4-16 16,1-3 0-16,-8 3 7 16,-5 1-1-16,6 3-22 0,0-4 32 15,-1 4-13-15,1 0 0 16,0 0 18-16,0 4-45 0,0-4 36 16,0 3-21-16,-7-3 7 0,7 4 8 15,0 0-13-15,-7-1 17 16,0 1-11-16,1-4 1 0,-7 0 12 15,6-4 2-15,0 4-6 16,1 0-5-16,6 0-6 0,0 0 6 16,-7-3-11-16,0-1 6 15,-6 0 5-15,-6 1-18 16,-1 3-2-16,0-4-21 0,-6 4 64 16,7 0-13-16,6 0-27 0,6 0 25 15,13 4-40-15,1-1 32 16,-7 1 9-16,6 0-9 0,7-1-4 15,-7-3 15-15,7 4-22 16,0 0 6-16,-1-1 5 0,1-3 0 16,0 4 10-16,0 3-22 15,6-3 7-15,-6-1 5 0,6 1 0 16,-6 0-5-16,6-1 16 0,-6 5-14 16,6-1-25-16,1-4 58 15,-8 8-48-15,1-3 25 0,0-1-3 16,-7 0-23-16,-6 0 8 15,0 1 6-15,-7-5 12 16,7 1 8-16,7 0-15 0,5-1-21 16,1 1 31-16,6-4 2 15,1 4-19-15,5-4-11 0,-5 0 18 16,5 0-5-16,1 0-16 0,-7 0 35 16,7-4-30-16,6-3 18 15,1 3 5-15,-1 0-7 0,6-3-13 16,14 3-3-16,-7 4 4 15,0-3 1-15,14 3-11 0,-14 0 11 16,13 0 17-16,26 0 2 16,-39 0-43-16,7-4 10 15,32 4 0-15,-33-7 25 0,33 7-24 16,-39-4 33-16,7-3-9 16,32 7 4-16,-32-7-18 0,32 7-1 15,-33 0 20-15,1 0 7 0,12-4-15 16,-5 4-9-16,-1 0-15 15,0 7 8-15,0-3-4 0,-6 3 10 16,6-3 16-16,-7 3-11 16,7 0 8-16,7 1 0 0,19-8 10 15,-32 7-10-15,32-7-10 16,-26 7 2-16,26-7 2 16,0 0 29-16,0 0-43 0,0 0 16 15,0 0 13-15,-20 8-12 0,20-8 18 16,-32 7-40-16,32-7 40 15,-26 14-21-15,26-14 6 0,-19 22-10 16,19-22 13-16,-26 33-7 16,13-4 7-16,0 0 2 0,0-3-5 15,0-1 11-15,6 1-27 0,1 6 20 16,6 1 4-16,-6 0 24 16,12 3-23-16,0 4 10 0,7 4-14 15,0 0 7-15,7-1-1 16,-1 1 4-16,7 3 11 15,0-3-26-15,0 0 23 0,0-1-35 16,0 1 31-16,-7 0-19 0,-6 3 0 16,0 0 5-16,-7-3-8 15,1 0 15-15,-1-4-3 0,7 0-17 16,-13-4 11-16,0-7 12 16,0-29-25-16,0 44 32 0,7-11-27 15,-7-33-1-15,0 36 10 0,0-36-33 16,-7 40 51-16,7-40-8 15,0 33-26-15,0-33 15 0,0 36-11 16,0-36 8-16,0 0 12 16,0 40-12-16,0-40-13 15,0 0 25-15,0 40-27 0,0-40 28 16,0 0-18-16,-6 44 13 0,6-44 6 16,0 40-36-16,0-40 54 15,-7 36-41-15,7-36 12 0,-13 37-1 16,13-37-10-16,-12 40 18 15,12-40-18-15,-20 40 26 0,20-40-36 16,-13 40 37-16,13-40-31 0,-13 36 2 16,13-36 21-16,0 0-11 15,-13 40-16-15,13-40 25 16,0 0-9-16,0 0-3 0,0 0-10 16,13 37 10-16,-13-37-2 15,0 0 29-15,0 0-27 0,0 0-3 16,46 25 11-16,-8-14 19 0,-38-11-31 15,46 4-6-15,-7 7 18 16,-1-8-12-16,1-3 21 0,13 4-4 16,-7 3-2-16,14-7-13 15,-1-3 16-15,7 3-22 0,-7 0 8 16,7 3 14-16,-1 5-21 0,-5-12 10 16,18 4 0-16,1-4 13 15,0 1-31-15,6-5 23 16,6 1 13-16,1 0-34 0,6-4 19 15,7 0-3-15,-1-7 5 16,7 7-8-16,0 0 3 0,0-7 5 16,0 3-16-16,0 1 22 0,0-1 28 15,7-7-28-15,-7 8 19 16,7-1-27-16,6 4 17 0,0 4-17 16,6-4-16-16,0 0 22 0,1 4-9 15,6-4-17-15,0 4 23 16,6 3 24-16,-6 0-6 0,0 4-2 15,6-3 1-15,-6 3 14 16,0 0-7-16,-6 0-20 16,6-4-23-16,-7-3 18 0,1 7 21 15,-1 0-29-15,1-7-24 0,-1 7 29 16,1-4 16-16,-1 0-12 16,0 4 1-16,-6-3-25 0,7-1 11 15,-14 0 15-15,7 4 15 0,-6-3-10 16,-7 3-33-16,7-4 12 15,-7-3 5-15,-7 3 25 0,7 0-53 16,-13-3 38-16,-13 7-7 16,7 0 11-16,0-3-27 15,-7 3 29-15,0-4-18 0,0 4 8 16,0-4 5-16,-6 4-8 0,6 0-20 16,7 4 11-16,-1-4 34 15,1 7-25-15,0-7-10 0,6 0 10 16,6 7 16-16,-6-3-16 0,0 0-11 15,1-1 11-15,-1-3-9 16,-7 4 18-16,1 0 15 0,-13-1-35 16,6 1 0-16,-13 0 11 15,0 3 21-15,7-3-28 0,-7-4 7 16,0 0 4-16,0 7-12 16,1-7 21-16,-1 3-8 0,7 1-24 15,-7-4 10-15,0 0 9 0,13 4 16 16,-6-4 8-16,-7 0-45 15,0 0 15-15,-6-4 10 0,-13 4 4 16,-52 0-8-16,45 4 11 16,-45-4-29-16,0 0 21 0,45-4 14 15,-45 4 5-15,0 0-35 16,0 0 8-16,0 0 5 0,0 0 16 16,0-36-27-16,0 36 5 0,-13-40 12 15,13 40-6-15,-19-48-5 16,0 8-7-16,6-3-2 15,6 3 25-15,1-4 7 0,-7 4-26 0,6 0 4 16,1 0 4-16,6 0 0 16,-7 0-8-16,7-4-10 15,0-3 30-15,7-1-7 0,-14-3 11 16,1-3-41-16,-1-12 19 16,-6 1 23-16,0-4-4 0,-12-8-36 15,-1 1 13-15,-7-1 13 0,-6 1-14 16,1 3 2-16,-1 8 16 15,6-1-4-15,8 15 15 0,-1 11-35 16,26 40 35-16,-33-51-28 0,33 51 12 16,-26-40-14-16,26 40 25 15,0 0 13-15,0 0-35 16,0 0-1-16,0 0 12 0,0 0-11 16,0 0 2-16,0 0 4 15,0 0-12-15,0 0 3 0,0 0-131 16,-13-40-125-16,13 40-38 0,0 0-57 15</inkml:trace>
  <inkml:trace contextRef="#ctx0" brushRef="#br0" timeOffset="-16652">1639 998 280 0,'0'0'73'0,"0"0"6"16,0 0 10-16,0 0-2 15,0 0-14-15,0 0 1 0,0 0-7 16,0 0-7-16,0 0 22 0,0 0 34 16,0 0 132-16,13 44-42 15,6-1 10-15,1 16-43 16,5 10-8-16,8 14-21 0,-7 16-67 15,0 10 12-15,-1 4-2 16,1-1 43-16,0 1-18 0,0 0-28 16,-6 0-34-16,-8-8-19 0,-5-6-6 15,6-12-13-15,0-7-1 16,-7-11-4-16,7-10 1 0,-6-19-2 16,-7-40-2-16,0 40 7 0,0-40-15 15,0 0 21-15,0 0-17 16,0 0 4-16,0 0 4 0,0 0-8 15,0 0-3-15,0 0-6 16,0 0-84-16,0 0-97 0,0 0-129 16,0 0-187-16,0 0-77 0,0-40-9 15</inkml:trace>
  <inkml:trace contextRef="#ctx0" brushRef="#br0" timeOffset="-16366">2681 2101 172 0,'32'-15'10'16,"7"4"0"-16,-39 11-13 15,52-18 14-15,-7 11 2 0,1-4-21 16,-8 4 8-16,8 3-8 16,-1 4-90-16</inkml:trace>
  <inkml:trace contextRef="#ctx0" brushRef="#br0" timeOffset="-15631">4034 2061 313 0,'65'7'98'0,"-7"-3"-14"16,0-1-24-16,-6-3-20 16,0 0-13-16,-7 0-10 0,-6 0-17 15,-39 0 22-15,52-7-31 0,-20 0-60 16,-32 7-12-16,52-8-27 15,-7 5-7-15,-6-1 18 0,6 4 37 16,0 0 14-16,1 0 25 16,-1 4 21-16,7-1 0 0,-7-3-7 15,1 4 0-15,5-4 18 16,-5 4-14-16,-1-4 0 0,7 0 33 16,-7 0-9-16,0 0 20 0,7 0-8 15,6 0 8-15,1-8 10 16,-8 5 8-16,1-1 26 0,-6 0 13 15,-8 1 35-15,-38 3 22 0,52 0-58 16,-52 0-27-16,45 0-30 16,-6 0-17-16,-39 0-13 0,46 0 7 15,-1 0-14-15,0 0 2 0,1 0-1 16,12 3-11-16,-6-3 22 16,6 8-21-16,0-8-12 15,-6 7-2-15,0-3-30 0,-13-4-10 16,-39 0 41-16,38 7 7 0,-38-7-2 15,0 0 14-15,39 4 12 16,-39-4-27-16,0 0 15 0,39 7 9 16,-39-7-1-16,32 0-14 0,-32 0-37 15,39 0 62-15,-39 0-12 16,33-4 12-16,-33 4-13 0,0 0-15 16,38-3 27-16,-38 3-18 0,0 0-10 15,33-4 2-15,-33 4 24 16,0 0-16-16,0 0-26 15,45 0 42-15,-45 0-28 0,0 0 12 16,33 7 14-16,-33-7-20 0,0 0 14 16,51 4-11-16,-12 3-1 15,-39-7 4-15,52 7-6 0,-7-3 0 16,-45-4 14-16,46 4 5 0,-46-4-18 16,0 0 9-16,32 0 6 15,-32 0-3-15,0 0-7 0,0 0 11 16,0 0-7-16,0 0-20 0,0 0 26 15,0 0-17-15,0 0-17 16,0 0 1-16,0 0-32 16,0 0-34-16,0 0 13 0,0 0-16 15,0 0-23-15,0 0-2 16,0 0 13-16</inkml:trace>
  <inkml:trace contextRef="#ctx0" brushRef="#br0" timeOffset="-14967">6850 845 43 0,'0'0'2'0,"0"0"-6"0,0 0 4 15,0 0 3-15,0-44 12 16,0 44 5-16,0 0 22 0,0 0 22 16,0 0 28-16,0 0 2 0,0 0-14 15,0 0-18-15,0 0 4 0,0 0 8 16,0 0-17-16,0 0 10 16,0 0-16-16,0 0-22 15,0 0 31-15,0 0-39 0,0 0-4 16,0 0 26-16,0 0-43 0,0 0 19 15,0 0 17-15,0 0 25 16,0-43-43-16,0 43-14 0,0 0-18 16,0 0 38-16,-13-48-28 0,13 48 10 15,0 0 25-15,0 0 9 16,0 0 35-16,0 0 19 0,0 0-62 16,0 0 5-16,0 0 140 0,0 0-13 15,0 0-5-15,-13 66-2 16,6 10-58-16,14 12-41 15,-1 10 19-15,1 4 27 0,12 7 34 16,1 0-7-16,-1 8-31 0,13-8-14 16,1-7-34-16,6-8 37 15,-1-14-23-15,-5-7-24 0,-1-7-12 16,0-15-16-16,-6-8 0 0,-26-43-8 16,33 40-10-16,-33-40 8 15,0 0-4-15,19 37 0 0,-19-37 7 16,0 0-7-16,0 0-3 0,0 0 3 15,0 0 0-15,0 0 0 16,0 0 0-16,0 0 0 0,0 0-5 16,0 0 2-16,0 0 3 15,0 0 0-15,0 0-5 0,0 0-2 16,0 0-45-16,0 0-66 16,0 0-112-16,0 0-114 0,0 0-159 15,0 0-140-15,52 22 10 0</inkml:trace>
  <inkml:trace contextRef="#ctx0" brushRef="#br0" timeOffset="-12364">8293 12 524 0,'0'0'123'15,"0"-26"50"-15,0 26-11 16,0 0-28-16,0 0-6 0,0 0-71 16,0 0-37-16,0 0 193 15,0 0-62-15,0 0-57 0,-13 44-40 16,0-4 9-16,0-4 27 16,-6-3-66-16,-7 0 15 0,0 0-5 15,26-33-23-15,-45 32 24 16,0-10-46-16,12-7 8 0,33-15-1 15,-39 11 6-15,39-11 3 16,-32-15-16-16,32 15 11 0,-19-36-6 16,12 7 9-16,7-8 8 15,0 4-11-15,7 4 3 16,-7 29 4-16,6-32 8 0,-6 32-13 16,0 0 15-16,0 0 88 15,0 0-21-15,0 0-19 0,26 32-21 16,0 1-14-16,-7 7-23 15,1 0 18-15,-1 0-9 0,7 0-6 16,6 0-15-16,-6 0 13 16,7 4-3-16,-1-4 9 0,0 0-26 15,1-7 21-15,-14-1-17 16,-19-32-92-16,19 33-235 0,-19-33-197 16,13 33-94-16</inkml:trace>
  <inkml:trace contextRef="#ctx0" brushRef="#br0" timeOffset="-11964">8675 59 837 0,'0'0'34'16,"0"0"111"-1,0 0 4-15,0 0 190 0,0 0-97 0,26 18-66 16,-26-18-20-16,45 40-17 16,-6 4-29-16,-6 0-22 15,-1-1-27-15,0 5 18 0,1-5 14 16,-7-3-36-16,-14-3-31 16,8-1 28-16,-20-36-6 0,0 36-21 15,-20-3-15-15,20-33-12 16,-45 26 0-16,-7-12 10 0,7-7-7 15,0-7-7-15,-1-14 4 16,8-8-10-16,-1-7 16 0,6-11-1 16,1-11-5-16,6 0-4 15,0 4 4-15,13 3 8 0,7 4-18 16,12 4 0-16,7 7 21 16,13 7-11-16,6 3-61 15,1 9-187-15,6 6-234 0,0 0-207 16</inkml:trace>
  <inkml:trace contextRef="#ctx0" brushRef="#br0" timeOffset="-9656">435 234 338 0,'0'0'72'0,"0"0"34"16,-20-33 6-16,20 33-4 16,0 0 6-16,-6-29-8 15,6 29 3-15,0 0-12 0,0 0-41 16,0 0 7-16,0 0-21 15,0 0-7-15,0 0-33 0,0 0 25 16,0 0 33-16,0 0 7 0,0 0 4 16,0 0-23-16,26 40-4 15,-7 3 44-15,-6-2-29 0,0-5 22 16,-7 0-19-16,7 4-17 0,-6 4-11 16,-1-8-21-16,1 1-6 15,-1-4 6-15,-6-33-16 0,7 29 16 16,-7-29-16-16,0 0-2 15,0 0 12-15,0 0 9 0,0 0-25 16,0 0-69-16,0 0-249 0,0 0-170 16,0 0-31-16</inkml:trace>
  <inkml:trace contextRef="#ctx0" brushRef="#br0" timeOffset="1169">11588 2985 666 0,'0'0'119'15,"0"0"20"-15,0 0-35 0,13 40-13 16,-13-40-37-16,-6 40 6 15,-7 0 11-15,13-40-7 0,-20 40-48 16,20-40 4-16,-39 44 8 0,39-44-24 16,-51 29-4-16,12-11-6 15,39-18 26-15,-46 7-16 0,46-7 2 16,-45-3 24-16,45 3-54 16,-39-22 19-16,39 22 15 0,-26-36 6 15,26 36-34-15,0 0 111 16,0 0-56-16,-26-33-22 0,26 33 24 15,0 0 97-15,0 0 32 0,13 29-69 16,7 11-25-16,-1 11-7 16,1 7 95-16,6 4-89 0,-7 4-29 15,7-5-23-15,6 9-1 16,1-9-11-16,-8-2-13 0,1-12 22 16,0 0-26-16,-6-10-6 0,-7-8-186 15,-13-29-148-15,0 0-206 16,0 0-50-16</inkml:trace>
  <inkml:trace contextRef="#ctx0" brushRef="#br0" timeOffset="1876">12093 3127 731 0,'0'0'87'0,"0"0"29"16,0 0 2-16,0 0-46 0,0 0-55 16,0 0-50-16,0 0 131 0,0 0 7 15,0 0-40-15,0 0 19 16,0 0 20-16,-13 44 12 0,13-44-13 15,-19 47-29-15,-1-11-23 0,20-36-16 16,-39 37-44-16,39-37 19 16,-51 29-4-16,-1-15-13 0,19-6 12 15,33-8-5-15,-45 7-10 16,45-7 10-16,-39-7 21 16,39 7-35-16,0 0 14 0,-39-40-7 15,39 40 4-15,-19-37-4 0,19 37 2 16,0 0-3-16,-6-40 8 15,6 40-11-15,0 0 0 0,0 0 19 16,0 0 2-16,0 0-5 0,0 0 3 16,38 51-15-16,-18-11 12 15,-20-40-8-15,6 48 21 0,-6-48 3 16,7 40-21-16,-7-40 17 0,0 0-8 16,-20 32-17-16,20-32 36 15,-32 29-44-15,32-29 16 16,-39 8-6-16,39-8 10 0,-32-4-19 15,32 4 19-15,0 0-27 16,-26-44 5-16,6 8-17 0,7 0 38 16,7 3-25-16,6 33 22 0,-6-37-17 15,6 37 11-15,0 0 6 16,0 0 13-16,0 0-28 0,0 0 17 16,0 0 5-16,0 0 1 0,-13 41 6 15,6-1 29-15,7 0 18 16,7 7 26-16,-1 0-15 0,13 8 16 15,-6-1-13-15,7 5-26 16,-7-5-12-16,6 1-16 16,1-1 2-16,-1-3-9 0,-6-3-14 15,-7-5-9-15,1-6-39 0,-7-37-171 16,0 0-211-16,6 36-112 16</inkml:trace>
  <inkml:trace contextRef="#ctx0" brushRef="#br0" timeOffset="2213">12151 3829 1000 0,'0'0'184'16,"0"0"62"-16,0 0-26 0,0 0-56 15,0 0-78-15,0 0-30 16,0 0 7-16,0 0-10 0,0 0-20 16,0 0-24-16,0 0 20 0,0 0-39 15,39-36 25-15,-39 36-28 16,26-29 25-16,-26 29-2 0,19-40-25 16,-6 14 28-16,-13 26 23 0,0-32 43 15,0 32-50-15,0 0-13 16,-32-8 0-16,32 8-24 0,-45 15 17 15,12-1-5-15,33-14-33 16,0 0-238-16,-32 37-246 16,32-37-96-16</inkml:trace>
  <inkml:trace contextRef="#ctx0" brushRef="#br0" timeOffset="3316">10572 3145 591 0,'0'0'135'16,"0"0"60"-16,0 0 69 16,0 0-2-16,13 33 34 0,-13 7-47 15,0 11-18-15,6 11-67 0,-12 3-71 16,6 1-19-16,0-4-36 16,6 7-19-16,-6-11-6 0,7-3 6 15,-1-8-19-15,1 0-29 0,-7-7-115 16,-7-11-144-16,7-29-142 15,-19 33-88-15,19-33 30 16</inkml:trace>
  <inkml:trace contextRef="#ctx0" brushRef="#br0" timeOffset="3932">10345 3447 872 0,'0'0'179'0,"-26"37"47"0,7-5-45 16,19-32-61-16,-20 40-6 15,1-10-27-15,19-30 0 16,-19 25-47-16,19-25-10 0,-33 29-27 16,33-29-8-16,-39 18 13 15,39-18-8-15,-32 8 3 0,32-8-1 16,-32-8-16-16,32 8 26 0,0 0-17 15,-33-40 5-15,20 8 6 16,0-5-3-16,0 12-8 0,13 25 8 16,0 0-19-16,0 0-1 0,0 0 31 15,0 0-19-15,-38 11 11 16,-1 10-11-16,39-21-9 0,-58 44 14 16,19-4 18-16,39-40-35 15,-46 47 27-15,46-47-10 0,-38 37 4 16,38-37 1-16,0 0-28 15,0 0 33-15,0 0-5 0,-7 40 7 16,7-40-25-16,0 0 4 16,0 0 23-16,45 22 36 0,-6-15-81 15,-39-7 22-15,39 7-2 0,-39-7-8 16,0 0 22-16,0 0-3 16,0 0-13-16,39 0 13 0,-39 0 8 15,0 0-12-15,0 0 25 16,0 0 1-16,0 0-22 15,0 0-7-15,0 0-3 0,0 0 21 0,-65 18-7 16,7-3 2-16,6-8-11 16,-6 1 22-16,6 2-17 15,0-10-8-15,7-3 18 0,0-4-24 16,6-1 31-16,-6-3-24 16,19-3-8-16,26 14 8 0,-33-29 7 15,14-4 0-15,6-7-23 0,0 11-26 16,6-11-190-16,14 3-113 15,6 1-108-15</inkml:trace>
  <inkml:trace contextRef="#ctx0" brushRef="#br0" timeOffset="4129">10170 3112 1460 0,'0'0'341'0,"7"-29"-26"0,-7 29-100 16,-7-36-108-16,7 36-46 15,0 0-45-15,0 0-94 0,0 0-245 16,0 0-258-16,-6-29-87 0</inkml:trace>
  <inkml:trace contextRef="#ctx0" brushRef="#br0" timeOffset="4304">10028 3207 1079 0,'0'0'267'16,"52"15"-42"-16,-13-15-113 15,-1-4-46-15,-5-7-41 0,-33 11-40 16,52-11-223-16,-52 11-174 0,0 0-93 15</inkml:trace>
  <inkml:trace contextRef="#ctx0" brushRef="#br0" timeOffset="4848">9445 3829 154 0,'0'0'47'0,"0"0"9"15,0 0-30-15,0 0-7 0,0 0 30 16,-13-36 6-16,7 14-4 0,6 22 1 16,6-40 33-16,1 7-1 15,-7 1-38-15,0 32 23 0,0-30-12 16,0 30 5-16,-7-32-36 16,7 32 5-16,0 0-11 0,0 0-45 15,0 0 49-15,-12-33-19 16,12 33-1-16,0 0 17 15,0 0 79-15,0 0-17 0,-33-15-65 16,33 15 18-16,0 0 18 0,0 0-32 16,-19-40-15-16,19 40 7 15,-13-47-21-15,0 3 0 0,6 1 23 16,1-5-19-16,-1 1-10 0,1 0 10 16,-1-1 42-16,7 8-53 15,0 40 30-15,-6-32-46 0,6 32 41 16,0 0-11-16,0 0 9 15,0 0-24-15,0 0 29 16,0 0-30-16,0 0 37 0,0 0-110 16,0 0-128-16,0 0-38 0,0 0-38 15</inkml:trace>
  <inkml:trace contextRef="#ctx0" brushRef="#br0" timeOffset="5168">9167 3593 623 0,'0'0'143'0,"0"0"50"16,0 0 54-16,0 0-9 0,-6 33-85 15,6-33-43-15,0 0 50 16,-13 32-48-16,13-32-27 0,0 0-37 15,-46 33 5-15,1-11-20 0,-13-4 6 16,0-7-9-16,-7 0 34 16,-6-11 1-16,6 7-31 0,0-14-15 15,0 0 8-15,7 3-14 16,0-3-13-16,13-4 0 0,-1 0 7 16,14-4 2-16,32 15-15 0,-33-7-35 15,33 7-231-15,0 0-222 16,0 0-76-16</inkml:trace>
  <inkml:trace contextRef="#ctx0" brushRef="#br0" timeOffset="5345">8830 4008 1507 0,'0'0'306'0,"0"0"69"0,0 0-49 15,20 29-124-15,-20-29-95 0,0 0-61 16,0 0-107-16,0 0-225 16,0 0-354-16,0 0-160 15</inkml:trace>
  <inkml:trace contextRef="#ctx0" brushRef="#br0" timeOffset="5856">8015 3505 1120 0,'0'0'231'0,"0"0"-65"16,-39-32-61-16,39 32-45 15,0 0-22-15,0 0 15 0,0 0-17 16,0 0-22-16,0 0-4 0,32 0-26 15,-32 0 16-15,26 0 18 16,-26 0-12-16,0 0-2 0,0 0-2 16,33-15-12-16,-33 15 5 0,0 0-2 15,19-36 12-15,-6 3 19 16,-13 33-24-16,-6-36-21 0,-1 7 16 16,7 29 11-16,0 0 16 15,0 0-28-15,-45-8-11 16,-1 19 34-16,14 22 32 0,0 7 76 15,-1 7 2-15,1 8-32 0,6-1-19 16,0 1-11-16,0-8-10 16,0 8 23-16,0-15-18 0,1 0-9 15,5-11-13-15,20-29-16 0,-39 26-4 16,0-5-3-16,39-21 9 16,-38 11 22-16,38-11-1 0,-39-7-17 15,13-11-31-15,7-11 19 16,6-8-11-16,13-10-2 0,-7-8-3 15,20-6-3-15,0-1 8 0,6 3-1 16,1 12-7-16,12 3-12 16,-6 8 0-16,6 7-206 15,-32 29-230-15,0 0-268 0</inkml:trace>
  <inkml:trace contextRef="#ctx0" brushRef="#br0" timeOffset="6268">7102 3342 1075 0,'0'0'167'0,"0"0"170"0,-19 36-4 16,-1 0-77-16,1 1-89 15,-7 3-65-15,-13 4-41 0,0-1-29 16,-13-3-17-16,-12 0 11 0,-1 0-23 15,-6-7 0-15,6-4-6 16,0-11 10-16,14-3 2 0,-1-8-14 16,13-7-7-16,7-7 4 0,32 7-6 15,-13-40 2-15,13 0-2 16,19 4 2-16,0-1 2 0,7 8 10 16,13 4-6-16,-6 10 24 15,5 8-30-15,-5 14 12 16,-7 8 4-16,-26-15-1 0,32 32 19 15,-25 5-22-15,-14-1-4 0,-12 0 13 16,-14 5 5-16,-6-1-4 16,-19 0-10-16,-7 7 0 0,-6-7 6 15,-6-4-12-15,5-7 6 0,1-7 0 16,13-4-59-16,6-7-174 16,7-7-240-16,45-4-122 0</inkml:trace>
  <inkml:trace contextRef="#ctx0" brushRef="#br0" timeOffset="6481">6636 3040 1408 0,'32'-40'292'15,"-32"40"34"-15,33-30-93 0,-33 30-84 16,39-10-26-16,-7 6-64 15,0 11-27-15,-6 8-25 0,-26-15-4 16,20 40 1-16,-14 3-27 0,-19 5-166 16,-13-5-184-16,-13 5-154 15,-12 6-39-15</inkml:trace>
  <inkml:trace contextRef="#ctx0" brushRef="#br0" timeOffset="6701">5937 3262 1407 0,'39'0'345'16,"-13"14"-20"-16,-26-14-76 0,26 40-90 16,-13 0-54-16,-7 0-54 15,-12 0-25-15,-7 8-7 16,-20 6-11-16,-6-6 3 0,-12-1-24 0,-8-3-108 15,-5-8-187-15,-1 4-210 16,7-15-86-16</inkml:trace>
  <inkml:trace contextRef="#ctx0" brushRef="#br0" timeOffset="6864">5413 3546 2332 0,'0'0'97'0,"0"0"75"0,0 0 33 16,0 0-72-16,0 0-79 16,0 0-16-16,0 0-93 15,0 0-201-15,0 0-367 0,0 0-287 16</inkml:trace>
</inkml:ink>
</file>

<file path=ppt/ink/ink33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4:41.993"/>
    </inkml:context>
    <inkml:brush xml:id="br0">
      <inkml:brushProperty name="width" value="0.1" units="cm"/>
      <inkml:brushProperty name="height" value="0.1" units="cm"/>
      <inkml:brushProperty name="color" value="#ED1C24"/>
      <inkml:brushProperty name="fitToCurve" value="1"/>
    </inkml:brush>
  </inkml:definitions>
  <inkml:trace contextRef="#ctx0" brushRef="#br0">686 216 815 0,'0'0'156'15,"6"-33"64"-15,-6 33-13 16,0 0-2-16,0 0-89 16,0 0 2-16,-13-40-39 15,13 40 7-15,-45-36-29 0,0 14-28 16,-1 0-10-16,-5 4 37 15,-1 0-2-15,6 7-7 16,8 0-32-16,-1 7 6 0,6 4 7 16,33 0 43-16,0 0 24 15,-38 47-13-15,5 8 13 0,14 11-14 16,-1 3-11-16,7 3-29 16,0 1-16-16,7 0 12 15,-1 0 1-15,1-4 10 0,6-7-13 16,-13 0-23-16,13-4-4 15,0-7-5-15,0-4-3 0,-6-3 10 16,-7 0 1-16,6-12-11 16,1 1-5-16,6-33 15 15,-13 36-14-15,13-36-73 16,0 0-120-16,0 0-294 0,0 0-283 16,0 0 4-16</inkml:trace>
  <inkml:trace contextRef="#ctx0" brushRef="#br0" timeOffset="206">32 747 1481 0,'0'0'327'16,"0"0"24"-16,0 0-40 0,-32-36-60 15,32 36-78-15,0 0-46 16,0 0-23-16,0 0-52 0,58-33-15 15,0 11-34-15,0 8 2 16,14 3-10-16,-8 3-183 16,-5 5-262-16,-14 3-504 0</inkml:trace>
  <inkml:trace contextRef="#ctx0" brushRef="#br0" timeOffset="3016">97 660 261 0,'0'0'27'0,"0"0"6"0,0 0-4 16,0 0 4-16,0 0-27 15,0 0 16-15,0 0 5 0,0 0 15 16,0 0-7-16,38 14-16 15,-38-14 3-15,39 11 14 16,-39-11 15-16,26 8-18 16,-26-8-8-16,58 3-5 0,-12 1 39 15,-7 0-37-15,-1-4 22 16,8 0-23-16,-1 0 23 0,0 0-13 16,1-4 13-16,-1 0-36 15,0 1 2-15,-12-5 24 16,-33 8-9-16,39-14-7 0,-39 14-18 15,0 0 7-15,0 0-1 16,0 0-13-16,32-37 9 0,-32 37 3 16,0 0 9-1,0 0-17-15,0 0 33 0,0 0-25 16,0 0 1-16,0 0-10 16,0 0-5-16,0 0-13 0,0 0-148 15,0 0-144-15</inkml:trace>
</inkml:ink>
</file>

<file path=ppt/ink/ink33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4:49.033"/>
    </inkml:context>
    <inkml:brush xml:id="br0">
      <inkml:brushProperty name="width" value="0.1" units="cm"/>
      <inkml:brushProperty name="height" value="0.1" units="cm"/>
      <inkml:brushProperty name="color" value="#ED1C24"/>
      <inkml:brushProperty name="fitToCurve" value="1"/>
    </inkml:brush>
  </inkml:definitions>
  <inkml:trace contextRef="#ctx0" brushRef="#br0">582 163 665 0,'0'0'203'15,"32"-47"76"-15,-32 47-82 16,20-44-73-16,-20 44-20 16,0 0-9-16,-13-43-40 0,13 43-27 15,-45-26-16-15,-1 19 8 16,-12 11-20-16,0 6 4 0,-7 9-4 15,0 6 11-15,7 12 16 16,0 3-3-16,0 7 18 16,19 4 12-16,-7 0 15 0,27 3-72 15,13-6 49-15,6-48 0 16,6 54-23-16,-6-54-15 0,52 48-2 16,-7-27 5-1,0-10 8-15,7-11-13 0,6-3 12 16,-6-12-25-16,-13-3 3 15,6-4 17-15,-45 22-2 16,52-47-19-16,-19 7-6 0,-8-4 14 16,-12 4 13-16,7-4 1 15,-20 44-26-15,19-51-4 0,-19 51 25 16,13-43-9-16,-13 43-8 16,0 0 3-16,0 0 5 15,0 0 5-15,0 0 1 0,39 58 80 16,-13 8-17-16,0 6-5 15,-13 8 35-15,13 8-26 16,-7-1-17-16,0 11-5 16,1 1-5-16,-7-1 18 0,-7 4-3 15,1-8-19-15,-14 1-6 16,-12-8-2-16,-7-7-2 16,-6-3-4-16,-14-12-28 0,-5-6 0 15,-8-12 0-15,-5-14 5 16,-8-8 2-16,8-18-4 0,-1-7-7 15,0-14 4-15,20-15-3 16,0-19 7-16,12-17-9 16,14-19-9-16,12-14-7 15,27-11 9-15,6-4 7 0,32 4 11 16,13 3-12-16,7 15 0 16,12 15-3-16,1 10 3 15,0 8-6-15,-7 14-141 0,0 8-166 16,-13 3-345-16,-6 8-115 15</inkml:trace>
</inkml:ink>
</file>

<file path=ppt/ink/ink33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5:42.224"/>
    </inkml:context>
    <inkml:brush xml:id="br0">
      <inkml:brushProperty name="width" value="0.1" units="cm"/>
      <inkml:brushProperty name="height" value="0.1" units="cm"/>
      <inkml:brushProperty name="color" value="#3165BB"/>
      <inkml:brushProperty name="fitToCurve" value="1"/>
    </inkml:brush>
  </inkml:definitions>
  <inkml:trace contextRef="#ctx0" brushRef="#br0">1724 179 499 0,'0'0'155'0,"0"0"6"16,0 0-9-16,0 0-22 15,0 0-24-15,0 0-63 0,-39-8-23 16,-6 5 4 0,-13 6-5-16,0 1 4 0,-14 3-44 15,-12 1 34-15,-6-5-16 0,-14 1 12 16,0 3-9-16,1-3 24 16,-1-4-31-16,14-4-9 15,-7 1 37-15,19-1-31 0,0-3 19 16,13-4-12-16,7 0-1 15,6-4-5-15,7 8 11 0,6-4 4 16,39 11-3-16,-45-11 22 16,45 11-8-16,0 0 17 15,-39-7-20-15,39 7 30 0,0 0-23 16,0 0-9-16,0 0-36 16,-32 0 15-16,32 0 15 15,0 0 14-15,-39 22-2 0,39-22-7 16,-32 36 45-16,32-36 8 15,-26 51 5-15,6-4 19 0,7 1-18 16,7-1 15-16,-1 4-2 16,1 7 0-16,12 4 21 0,1 7-35 15,-1 8-25-15,1-1 4 16,6 4-17-16,-7 0-2 0,7 7 13 16,-13 1 7-16,7-1 12 15,-7-3-33-15,0-8-10 16,0-3 5-16,0-11 13 0,6 0-26 15,1-15 7-15,-7-47-17 16,6 55 13-16,-6-55 3 16,7 47-9-16,-7-47-7 0,0 0-6 15,0 0 17-15,38 40 5 16,-38-40-3-16,52 26-19 0,0-16-2 16,6-10 8-16,13-3 7 15,7-1-2-15,26 1 0 0,12 6-5 16,20 1-15-16,6-1 15 15,7-3 3-15,-6 4 3 0,-1 0-2 16,-12-1-4-16,-7 1 0 16,-13-8-7-16,-13 1 24 0,-13-5-14 15,-13 1 9 1,-6-4-12-16,-13 0 2 0,-52 11 11 16,51-18-4-16,-51 18 15 15,0 0 8-15,0 0-6 0,39-51 10 16,-19 11-18-16,-20 40-13 15,0-62 6-15,-7 11 4 0,-6 0-15 16,0 0-3-16,0-3-2 16,-6-4-1-16,6-4 11 0,0-7-12 15,0-8-4-15,0-10 14 16,0-4 3-16,0-7-16 0,0-4-11 16,0-4 21-1,-6-3 3-15,6 7-3 0,-6 11-14 16,6 15 4-16,0 6 12 15,0 16-2-15,0 14 6 0,0 3-4 16,13 37 2-16,-7-29-2 16,7 29-10-16,0 0-12 0,0 0-107 15,0 0-157-15,0 0-289 16,7 44-211-16</inkml:trace>
</inkml:ink>
</file>

<file path=ppt/ink/ink3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6:24.454"/>
    </inkml:context>
    <inkml:brush xml:id="br0">
      <inkml:brushProperty name="width" value="0.1" units="cm"/>
      <inkml:brushProperty name="height" value="0.1" units="cm"/>
      <inkml:brushProperty name="color" value="#3165BB"/>
      <inkml:brushProperty name="fitToCurve" value="1"/>
    </inkml:brush>
  </inkml:definitions>
  <inkml:trace contextRef="#ctx0" brushRef="#br0">3684 1063 1393 0,'0'0'411'0,"0"0"-106"0,0 0-68 16,0 0-83-16,0 0-38 15,0 0-39-15,25 0-8 0,-25 0 109 16,33 18-62-16,-1 4-44 16,1 4-28-16,-8 3-28 0,8 0 19 15,-7 4-14-15,-26-33-21 16,26 36 25-16,-26-36-18 15,19 33 0-15,-19-33 12 0,0 0-22 16,0 0 7-16,-52 18-4 16,0-14-44-16,1-12-3 0,5 1-9 15,8-8-27-15,-1-6 8 16,39 21 8-16,-26-40 18 0,6 0 28 16,14 7 9-16,6 0-4 15,0 33 6-15,0 0 7 16,0-29-13-16,0 29 21 0,0 0 0 15,0 0 6-15,0 0-11 16,32 29-4-16,-32-29 31 16,20 36 52-16,-1-3 3 0,-19-33 18 15,7 40-18-15,-7-40-21 16,-26 29-18-16,-7-7-14 0,-5-7-24 16,-14-12-1-16,-7 1 3 15,1-8-11-15,0-3 4 0,0-7 6 16,6-5-20-16,-6-2 8 15,12-5-43-15,1 1-20 0,13-8 17 16,-1 4 26-16,33 29-5 16,-32-37 31-16,32 37 0 0,0 0-11 15,0 0 15-15,0 0-13 16,0 0 4-16,-39-7 17 16,39 7-19-16,0 0-2 0,-6 33 16 15,6-33-4-15,-20 40 3 16,20-40 11-16,-19 29 25 0,19-29-10 15,0 0 1-15,-46 25 1 16,21-14-23-16,25-11 13 16,-39-3 2-16,39 3-10 0,-39-18 10 15,39 18-22-15,-32-44-4 16,12-3 3-16,1-8-6 0,6-11-3 16,-7-6 12-16,7-5-6 15,-6 4-11-15,6-3 22 16,-6 10-15-16,-1 5-7 0,1 6 26 15,-7 8-18-15,26 47-8 16,-33-40-46-16,33 40-149 0,-38-15-172 16,38 15-312-16,-46 33-162 15</inkml:trace>
  <inkml:trace contextRef="#ctx0" brushRef="#br0" timeOffset="192">2641 1529 2093 0,'39'29'448'0,"0"-14"-87"0,0-4-138 16,0-4-120-16,0-4-40 16,-1-3-40-16,-38 0-72 0,39-3-125 15,-39 3-241-15,0 0-327 16,0 0-137-16</inkml:trace>
  <inkml:trace contextRef="#ctx0" brushRef="#br0" timeOffset="1260">1774 925 1358 0,'0'0'279'0,"0"0"34"15,0 0-69-15,0 0-42 16,0 0 1-16,0 0-42 0,26 40-50 16,-13-4-31-16,0 4-4 15,-7 0-43-15,1 0-16 0,-7-11-1 16,0-29-5-1,0 37-1-15,0-37 0 0,-20 29 3 16,20-29-20-16,-39 15 7 16,7-15 4-16,0-8-9 0,32 8-14 15,-46-32 8-15,14-9-10 16,0-9-10-16,6-9 9 0,0-14-33 16,6-3 6-16,1-8 37 15,-7 4 7-15,7 15 1 0,-1 14-3 16,1 11 7-16,19 40-3 15,0 0-3-15,-39 0 13 0,39 0-1 16,-26 54 11-16,20 5-2 16,6 6-12-16,13 4 4 15,6-7 12-15,1 4-9 0,5-12-10 16,1-3 19-16,-6-11-19 16,-7-7-8-16,-13-33 27 0,0 0-15 15,0 0-4-15,0 0 11 16,0 0-9-16,-39 0-25 0,0-11 1 15,-13-11 2-15,7-7-8 16,-7 0 10-16,13-4 18 0,0 8-3 16,39 25-14-16,-38-33 22 15,38 33-13-15,0 0 1 16,0 0 10-16,0 0-10 16,0 0 4-16,0 0 3 0,0 0-13 15,45 33 33-15,-13 0-20 16,1 3 6-16,-14-7 41 0,-6 0 7 15,-13-29-2-15,-13 37-6 16,13-37-30-16,-52 32-16 0,-12-13 14 16,-8-9-14-16,1-6 0 15,0-4 2-15,0-7 3 0,6-4-21 16,7-11 10-16,-1-3 6 16,14-8-12-16,45 33 6 0,-45-44 1 15,19 8-10-15,26 36 15 16,0 0-5-16,-26-37-10 15,26 37 25-15,0 0-14 0,0 0-4 16,0 0 13-16,39 11 1 16,6 15-11-16,7 6-2 0,6 9 21 15,7 2-5-15,0 1-18 16,-1 0 22-16,-12-1-3 0,0-10-13 16,-20-4 21-16,-32-29 22 15,0 0 10-15,26 40 0 16,-26-40-13-16,0 0-26 0,-32 40 3 15,-13-14-4-15,6-5-5 16,-7-6 9-16,-5 3-6 16,-1-7-17-16,0 4 24 0,0-1-12 15,-6-3-11-15,6-4 21 16,0-3-8-16,7 0-13 0,0-8 22 16,6 0 12-16,0-3-16 15,7-11-1-15,-7-8-2 0,0-3-12 16,0-11 2-16,0-11-45 15,1-7-21-15,-1-4 18 0,6 0 15 16,8 8-32-16,-1 7-51 16,0-1-70-16,6 8-110 0,20 40-181 15,-13-47-209-15</inkml:trace>
  <inkml:trace contextRef="#ctx0" brushRef="#br0" timeOffset="1561">1903 477 1923 0,'33'-3'379'0,"-33"3"22"16,0 0-132-16,0 0-120 0,0 0-86 15,0 0-19-15,0 0-30 16,0 0-4-16,0 0-2 0,0 0-8 16,32 7-100-16,-32-7-195 15,0 0-306-15,0 0-201 0</inkml:trace>
  <inkml:trace contextRef="#ctx0" brushRef="#br0" timeOffset="1949">2111 0 1695 0,'0'0'382'0,"0"0"-46"16,0 0-94-16,0 0-78 16,0 0-60-16,-39 19-28 0,0 6-18 15,0-3-20-15,0 7-20 16,-13-3-4-16,1-1-4 0,-8-3-7 16,1-4-13-1,0-3-23-15,6-4-7 0,0-8 3 16,7-6-9-16,0-5 7 15,12-3 0-15,1-3 29 0,32 14 10 16,-39-26 0-16,39 26-6 16,0 0 13-16,-32-22-2 0,32 22-12 15,0 0 2-15,0 0 11 16,0 0-6-16,0 0-5 0,-33 4 2 16,33-4 3-16,-45 26 7 15,13-5-4-15,-1 5-39 0,33-26-357 16,-38 44-424-16</inkml:trace>
  <inkml:trace contextRef="#ctx0" brushRef="#br0" timeOffset="2169">1547 1620 2871 0,'52'11'248'0,"-6"-7"-64"15,5-1-86-15,-5 1-47 0,12-8-22 16,-6 1-145-16,-7-8-165 16,-45 11-361-16,52-19-361 0</inkml:trace>
  <inkml:trace contextRef="#ctx0" brushRef="#br0" timeOffset="2540">110 612 1682 0,'0'0'276'0,"0"0"136"0,0 0-46 16,0 0-115-16,0 0-106 15,0 0-40-15,-6 33-19 16,6-33-14-16,19 36-21 0,-19-36-33 16,39 36 1-16,-6-10-19 15,-33-26 14-15,32 11-7 16,-32-11-1-16,0 0-12 0,26-11 21 15,-26 11-15-15,19-37 0 16,-19 8-4-16,0 0 6 0,0 29 3 16,-13-33-13-16,13 33 11 15,0 0-7-15,0 0-25 0,-32-14-94 16,32 14-163-16,0 0-356 16,0 0-365-16</inkml:trace>
</inkml:ink>
</file>

<file path=ppt/ink/ink34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5:43.232"/>
    </inkml:context>
    <inkml:brush xml:id="br0">
      <inkml:brushProperty name="width" value="0.1" units="cm"/>
      <inkml:brushProperty name="height" value="0.1" units="cm"/>
      <inkml:brushProperty name="color" value="#3165BB"/>
      <inkml:brushProperty name="fitToCurve" value="1"/>
    </inkml:brush>
  </inkml:definitions>
  <inkml:trace contextRef="#ctx0" brushRef="#br0">344 13 827 0,'0'0'208'0,"-13"-36"75"0,13 36-60 16,0 0-58-16,0 0-61 15,0 0 5-15,0 0 56 0,0 55-4 16,6 21 21-16,1 11-29 16,6 8-22-16,-1 11-7 0,8-1-35 15,-1 4-7-15,7 0-24 16,7 4 0-16,-8-7-26 16,-5-4 24-16,-1-15-10 0,1-7-19 15,-7-14-2-15,0-12-18 16,-7-17 17-16,-6-37-24 15,7 36 18-15,-7-36 10 0,0 0 35 16,0 0-41-16,0 0 0 16,0 0-19-16,0 0 4 15,0 0-11-15,-33-36 4 0,1-4-5 16,6-11 2-16,-6 0-10 16,-7-4-29-16,0 4 5 0,-6 4-11 15,-1 3 27-15,1 4-7 16,-7 4 22-16,7 7-11 0,0 3 17 15,6 4-6-15,39 22 6 16,-46-29 7-16,20 11-21 16,26 18 16-16,0 0-7 15,0 0 10-15,0 0-10 0,0 0 5 16,0 0-5-16,0 0-5 16,0 0 12-16,0 0-8 15,0 0 20-15,0 0-20 0,13 44 16 16,20-1-10-16,-1 12 25 15,13 3-16-15,7-3 16 0,0-1-18 16,6 1 5-16,-6-4-1 16,0-7-3-16,0-1 13 0,-13-10-21 15,-1-4 15-15,-38-29-12 16,39 26 0-16,-39-26-3 0,0 0 27 16,39 18 6-16,-39-18-3 15,0 0-12-15,0 0-4 16,45-51-21-16,-19-4 14 15,0-7-16-15,-6 8 15 0,-1-1-11 16,-6 8 12-16,0 7-14 16,0 3 7-16,-13 37-3 15,13-43 3-15,-13 43-106 0,0 0-201 16,0 0-352-16,52-29-355 16</inkml:trace>
  <inkml:trace contextRef="#ctx0" brushRef="#br0" timeOffset="1480">2642 2430 577 0,'0'0'172'0,"0"0"-3"16,0 0 24-16,0 0-41 15,32-33-44-15,-32 33-66 16,0 0 53-16,0 0 88 0,0 0-27 16,0 0-75-16,19 51-18 15,-6-7-33-15,-13-4 13 0,0-4 5 16,-13-3-8-16,13-33-17 15,-32 47-12-15,32-47-11 16,-52 48 7-16,0-19 2 16,7-7 5-16,6-4-18 0,39-18 9 15,-52 3-32-15,14-3 27 16,38 0 0-16,-39 0 9 16,39 0 12-16,-39-7-18 0,39 7-28 15,-39 7 21-15,39-7 52 16,-39 37-3-16,39-37-1 0,-26 47 7 15,26-47-45-15,-6 51-10 16,6-51 26-16,6 47-5 0,-6-47 3 16,0 0-12-16,0 0 8 15,0 0 38-15,20 37 5 16,-20-37-12-16,0 0-8 0,0 0 43 16,0 0-35-16,-26-44-24 15,7 0 5-15,-7-6-7 16,6-9-10-16,1-13-11 15,-1-1-10-15,-6-4 13 0,14 5-3 16,-8 13-12-16,7 5-36 16,0 17-128-16,13 37-195 0,-13-36-247 15,13 36-50-15</inkml:trace>
  <inkml:trace contextRef="#ctx0" brushRef="#br0" timeOffset="1669">2434 1931 952 0,'33'-40'304'0,"-33"40"-33"15,0 0-54-15,0 0-44 0,39-25 11 16,-39 25-90-16,0 0-48 16,38 18-10-16,-38-18-26 0,20 51-20 15,-14 0-212-15,-12 0-275 16,-20 11-79-16</inkml:trace>
  <inkml:trace contextRef="#ctx0" brushRef="#br0" timeOffset="1873">1897 2721 1595 0,'0'0'319'0,"-39"44"-37"15,39-44-58-15,-32 54-57 0,0-3-80 16,6-3-52-16,-7-1-25 16,-6-3-2-16,7-4 1 15,32-40-94-15,-65 65-247 0,65-65-288 16,-58 51-74-16</inkml:trace>
  <inkml:trace contextRef="#ctx0" brushRef="#br0" timeOffset="2185">1425 2572 1435 0,'0'0'317'16,"0"0"-31"-16,0 0-76 15,51 44-53-15,-12-4-37 0,-13-4-30 16,-6 0-26-16,-20-36-15 15,6 48-19-15,-6-48 2 16,-13 43-14-16,13-43 5 16,-45 37-31-16,45-37 8 0,-65 11 0 15,13-8 12-15,52-3-1 16,-58-25-9-16,19-4-2 0,13-11 3 16,7-8 21-16,6 1-11 15,6-4-16-15,20 11-11 0,13 0 0 16,13 7-117-16,-39 33-296 15,65-36-367-15</inkml:trace>
</inkml:ink>
</file>

<file path=ppt/ink/ink34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5:36.185"/>
    </inkml:context>
    <inkml:brush xml:id="br0">
      <inkml:brushProperty name="width" value="0.1" units="cm"/>
      <inkml:brushProperty name="height" value="0.1" units="cm"/>
      <inkml:brushProperty name="color" value="#3165BB"/>
      <inkml:brushProperty name="fitToCurve" value="1"/>
    </inkml:brush>
  </inkml:definitions>
  <inkml:trace contextRef="#ctx0" brushRef="#br0">7861 5848 2058 0,'0'0'358'0,"58"47"-63"16,6-21-99-16,14-23-87 0,19-6-47 15,7-12-31-15,19-10-25 16,0-8-298-16,13-7-558 0</inkml:trace>
  <inkml:trace contextRef="#ctx0" brushRef="#br0" timeOffset="-9064">261 1801 1075 0,'0'0'293'15,"0"0"-10"-15,-45 4-22 16,45-4-86-16,-52 25-30 0,7 8-23 16,6 11-35-16,13 3-20 15,0 7-3-15,13-6-6 16,0 3-5-16,13 0-21 0,7-8-5 15,12-3 6-15,-19-40-24 16,52 40 15-16,-7-14-7 16,7-12-22-16,0-14 5 15,-7-7-6-15,-6-11 19 0,-7-11-2 16,0-8-11-16,-6-13-12 16,-6-12 12-16,-7-11 8 15,-7-11-28-15,-12-3 20 0,-7 3 0 16,-13 8 24-16,0 21 25 15,-6 11-18-15,32 44 15 0,-72-11 3 16,14 26-14-16,6 11-7 16,1 14-8-16,18 0-17 15,7 0-8-15,7 0-4 0,12-4-6 16,7-36-142-16,13 47-285 16,-13-47-379-16</inkml:trace>
  <inkml:trace contextRef="#ctx0" brushRef="#br0" timeOffset="-8705">869 1586 1807 0,'20'-36'259'0,"-20"36"2"16,0 0 3-16,0 0-57 0,32 58-97 15,-12 4-48 1,-1 11 24-16,7 3-13 0,0 1-35 16,0-8-10-16,-7-4-3 15,-6-10-10-15,0-11-4 0,0-8 19 16,-13-36 60-16,6 29 43 16,-6-29-11-16,0 0-65 15,0 0-21-15,7-36-20 0,-1-23-6 16,7-17-1-16,13-15-5 15,7-11-4-15,5-7-5 0,8 3-1 16,-1 19 1-16,-6 18-2 16,6 11-9-16,-6 18-102 15,0 7-157-15,0 15-229 16,-7 7-302-16,-32 11-71 0</inkml:trace>
  <inkml:trace contextRef="#ctx0" brushRef="#br0" timeOffset="-8180">1938 1619 1720 0,'0'0'321'0,"0"0"-31"15,0 0-111-15,0-44-90 16,-13 12-20-16,13 32-12 0,0 0-5 15,-52-15-33-15,6 19-12 16,46-4-7-16,-51 54 20 0,5 5-13 16,8 2-7-16,12 1 28 15,13 4-3-15,6-8 26 16,7-11-21-16,7-7-3 0,-7-40-5 16,26 40 12-16,-26-40 2 15,45 22-6-15,-6-18-15 0,0-15-4 16,-39 11-6-1,51-51 3-15,-18-11-8 0,-1-14 0 16,0-15-4-16,1-22-11 16,-7-18 10-16,0-15 15 0,0-17-23 15,6-9-7-15,-13 9 20 16,1 28 0-16,-7 29-8 0,0 34 8 16,-7 32-7-16,-6 40 17 15,0 0 56-15,7 65-10 0,-1 19 16 16,-12 7 19-16,-1 11-17 15,1 3 43-15,-7 8-29 16,0 0 13-16,0 3-31 0,13 1-18 16,0-8 1-16,6-7-25 15,7-7-11-15,0-8-3 16,7-14-14-16,5-8-7 0,1-14-164 16,-26-51-158-16,20 55-299 15,-20-55-578-15</inkml:trace>
  <inkml:trace contextRef="#ctx0" brushRef="#br0" timeOffset="-5664">6857 589 1495 0,'-45'-25'288'0,"45"25"-11"0,0 0-39 16,-39-22-88-16,39 22-33 16,0 0-59-16,-19-37-46 0,19 37 21 15,19-43-36-15,-19 43 16 16,52-40-20-16,-7 18 7 0,7 15 6 15,-7 14-14 1,1 15 8-16,-8 14 11 0,-5 15 3 16,-14 11 64-16,1 11 28 15,-14 3-8-15,-12 8-10 0,-14 0-19 16,-6 3-18-16,-13 0 9 16,-12 1-20-16,5-8-21 0,1-8 20 15,0-10-6-15,6-11-11 16,39-51 8-16,-33 51 1 0,33-51-8 15,0 0 12-15,7 44-7 16,-7-44 7-16,52 25-18 0,6-10-14 16,0-11 13-16,7-8-16 15,0-3 0-15,-1-1 6 16,1 5-10-16,-7-8 0 0,-6 7 4 16,-6-3-115-16,-46 7-137 15,45-11-241-15,-45 11-363 0,0 0-71 16</inkml:trace>
  <inkml:trace contextRef="#ctx0" brushRef="#br0" timeOffset="-7672">3698 858 1243 0,'0'0'344'0,"0"0"-6"15,0 0-82-15,0 0-68 16,0 0-36-16,-32-32-33 0,-7 6-49 16,-6 8-9-16,-7 0-23 15,-6 7 6-15,-7 7 3 0,7 8-32 16,-7 10-1-16,-6 19 26 15,6 14 16-15,7 15-12 16,6 11 13-16,7 7 8 16,12 4-13-16,14 3-8 0,6-7-12 15,6 8-8-15,14-5-12 16,-1-3-3-16,14-10-9 0,-1-5 0 16,1-10-77-16,-7-4-215 15,-13-51-349-15,19 51-303 0</inkml:trace>
  <inkml:trace contextRef="#ctx0" brushRef="#br0" timeOffset="-7480">3006 1455 1520 0,'0'0'357'16,"19"-36"-4"-16,20 18-60 15,13 7-89-15,25 7-69 0,14 4-72 16,19-4-25-16,0 1-25 16,0-1-53-16,-13 4-313 0,-6-7-427 15</inkml:trace>
  <inkml:trace contextRef="#ctx0" brushRef="#br0" timeOffset="-7239">4164 1193 2182 0,'0'0'369'0,"0"0"-41"16,33 33-77-16,-14 3-84 15,-12 12-52-15,-7 3-47 0,-7 7-29 16,1 7-18-16,-14 1-12 15,7 3-95-15,-6-3-128 0,-1-8-140 16,7-7-210-16,13-51-206 16,-12 47 16-16</inkml:trace>
  <inkml:trace contextRef="#ctx0" brushRef="#br0" timeOffset="-7056">4410 829 2306 0,'-6'-36'322'0,"6"36"-98"0,0 0-101 15,0 0-71-15,0 0-29 16,0 0-18-16,0 0-102 0,0 0-220 16,0 0-345-16,0 0-222 15</inkml:trace>
  <inkml:trace contextRef="#ctx0" brushRef="#br0" timeOffset="-6749">4961 305 1590 0,'0'0'272'16,"0"0"66"-16,12 37-32 15,-5 14-39-15,-14 21-49 16,1 16-53-16,0 6-15 0,-14 12-43 16,-6 3-23-16,0 4-14 15,-13 0-30-15,7 3-2 0,-7-10-19 16,7-4 1-16,0-11 0 16,12-8-6-16,7-10-2 0,13-15 2 15,7-3-7-15,12-15-4 16,-19-40 1-16,39 47-4 15,-39-47-63-15,58 26-139 0,-13-15-186 16,-45-11-340-16,78-22-349 16</inkml:trace>
  <inkml:trace contextRef="#ctx0" brushRef="#br0" timeOffset="-6124">5776 280 1333 0,'0'0'317'0,"0"0"-40"0,0 0 0 15,0 0 71-15,13 51-25 16,-19 25-76-16,-14 22-51 15,-12 15-44-15,6 7-57 0,-6 4 1 16,-1 3-21-16,1-3-32 16,-1 0-28-16,14-4-2 0,-7-11 8 15,7-7-16-15,-1-11-9 16,7-14 10-16,0-19 0 0,7-11-13 16,6-47 7-16,-7 40 0 15,7-40-89-15,0 0-51 0,0 0-5 16,-32-47-19-16,13-19-4 15,-1-17 23-15,1-12 15 0,-1-11 51 16,1 4 63-16,6 4-3 16,0 15-8-16,0 13 42 0,0 16-5 15,7 14 9 1,6 14 16-16,0 26-9 0,0 0 37 16,0 0 3-16,32-14-27 15,20 10-19-15,6 8-2 0,20 3-22 16,0 4 21-16,19 0-23 15,0-4-149-15,6-3-223 0,1-8-335 16,-7-7-62-16</inkml:trace>
  <inkml:trace contextRef="#ctx0" brushRef="#br0" timeOffset="-4748">8760 0 403 0,'33'-8'123'16,"-33"8"58"-16,0 0-11 0,0 0 1 16,0 0 23-16,0 0 61 15,19 33 15-15,-19 22-44 0,-13 28 4 16,-13 34 18-16,-6 25-16 16,-7 25-44-16,0 8-26 0,7 14-38 15,6 15-17 1,0 7-43-16,20 7-23 0,-1 1 1 15,20-8-14-15,6-15 13 16,14-17-8-16,12-23-4 0,0-21 5 16,7-22 6-16,0-22 18 15,6-15-11-15,-12-14-20 0,-1-15 0 16,0-14-20-16,-45-33 13 16,39 33-20-16,-39-33 21 0,0 0-12 15,0 0 8-15,0 0-17 16,0 0 6-16,0 0-19 0,0 0-84 15,0 0-140-15,0 0-139 16,0 0-311-16,0 0-285 16</inkml:trace>
  <inkml:trace contextRef="#ctx0" brushRef="#br0" timeOffset="-3052">9958 1859 819 0,'0'0'225'16,"0"0"69"-16,0 0-15 16,0 0-17-16,0 0-31 15,0 0-25-15,0 0-14 0,0 0-33 16,0 0-42-1,26-7-59-15,6-15-37 0,13-14 4 16,-6-8-12-16,7-11 4 16,-1-6-22-16,7-12-12 0,-1-15 8 15,1-6 6-15,-6-19 9 16,-1-3-21-16,0-1 15 16,-12 4 6-16,-1 15-6 0,-6 14-15 15,0 26 5-15,-13 18 3 16,-7 15 7-16,-6 25-7 0,0 0 33 15,13 51-8-15,-6 10 0 16,-1 19 15-16,0 4 20 0,7 7 8 16,0 0 1-16,7-4-17 15,6 8 22-15,0-8 19 16,-1-3-5-16,8-7-14 16,-1-5-14-16,-6-10 9 0,0-7-18 15,-7-8-17-15,-19-47-17 16,20 44-3-16,-20-44 8 0,0 0 4 15,0 0-10-15,0 0-3 16,0 0-6-16,0 0 0 0,0 0 0 16,0 0 10-16,0 0-5 15,0 0-5-15,0 0-13 0,0 0-122 16,0 0-111-16,0 0-129 16,0 0-181-16,0 0-163 0,-7-40 35 15</inkml:trace>
  <inkml:trace contextRef="#ctx0" brushRef="#br0" timeOffset="-2852">10333 1463 1228 0,'0'0'352'0,"0"0"51"15,0 0-38-15,0 0-86 16,33-8-66-16,18 1-79 0,1 3-37 15,13 1-50-15,-7 3-23 16,7-4-1-16,-13 4-23 16,0-7-280-16,-7 0-460 15,-6-1-297-15</inkml:trace>
  <inkml:trace contextRef="#ctx0" brushRef="#br0" timeOffset="-1840">10094 2984 824 0,'0'0'294'16,"0"0"15"-16,0 0-66 0,0-33-51 16,0 33 87-1,0 0-17-15,0 0-51 0,19 51-36 16,1 4-49-16,-7 10-14 15,6 12-19-15,0-1-43 0,-6 8-10 16,7 3 0-16,-7 4-22 16,6 0-12-16,-6-4 5 15,0-7 7-15,0-14-18 0,-7-4-11 16,7-19 22-16,-13-43-3 16,7 44-12-16,-7-44 12 0,0 0 0 15,0 0-11-15,0 0-20 16,0 0-50-16,0 0-16 15,-7-44-8-15,1 1 10 0,-7-1 28 16,-6-3 3-16,-1 3 15 16,-6 0 8-16,-6 4 28 15,6 4-1-15,26 36-1 0,-45-47 2 16,12 10 9-16,33 37 12 16,0 0-31-16,-39-40 10 0,39 40 18 15,0 0-4-15,0 0-9 16,-32-36 11-16,32 36 9 0,0 0 3 15,0 0-17-15,0 0-10 16,0 0 18-16,0 0 16 16,0 0-17-16,0 0-9 15,0 0 15-15,0 0 6 0,0 0 7 16,0 0-20-16,0 0 14 16,0 0-1-16,0 0-2 0,0 0-23 15,0 0-4-15,0 0 4 16,-19-33 11-16,19 33-15 15,0 0 4-15,0 0 0 0,0 0 3 16,0 0-3-16,0 0-12 16,0 0 18-16,0 0 1 0,0 0-13 15,0 0-8-15,0 0 19 16,0 0-2-16,0 0 2 16,0 0-8-16,26 55 10 15,-1-8 4-15,8 4 0 0,-1-4-5 16,7-3 14-16,0-4-4 15,0-7-16-15,-39-33 0 0,39 40 11 16,-39-40 1-16,32 29-24 16,-32-29 12-16,0 0 20 0,0 0 49 15,0 0-1-15,0 0-4 16,0 0-12-16,0 0-25 0,0 0-11 16,0 0 3-16,0 0 6 15,39-36-12-15,-13 3-1 16,-7-7 5-16,0 7 0 0,-19 33-17 15,39-51 3-15,-13 7 3 16,-26 44 3-16,39-47-15 16,0 11-3-16,0-1-81 0,0 8-169 15,-1 4-297-15,14-1-409 16</inkml:trace>
  <inkml:trace contextRef="#ctx0" brushRef="#br0" timeOffset="-1177">9582 4571 1077 0,'0'0'177'0,"0"0"47"16,0 0-55-16,0 0-53 15,0 0 69-15,33-19-44 16,-1 8-46-16,7 4-7 0,6 4-53 16,7-5-14-16,0-3-25 15,-7-3 19-15,-6-1-11 0,0-3 8 16,-39 18-12-16,32-33 20 15,-32 33-25-15,20-36 58 16,-14 7 6-16,-6 29 15 16,0 0-21-16,-52-18-5 0,-6 18 18 15,0 11-24-15,-13 7 5 16,-1 7 2-16,1 1 0 16,6-5 8-16,1-2 19 0,12-5 9 15,13-3-16-15,7-7 12 16,32-4-31-16,-33-11-16 0,33 11-20 15,-19-44 2-15,12 1-19 16,7-8 16-16,13 0-16 16,-6-15 6-16,12-3-10 15,1-4 14-15,-7 4-3 0,0 7-4 16,0 8-9-16,-13 54-117 16,0 0-152-16,0 0-189 0,0 0-275 15,0 0-95-15</inkml:trace>
  <inkml:trace contextRef="#ctx0" brushRef="#br0" timeOffset="-880">8974 4450 1369 0,'0'0'308'15,"0"0"-36"-15,-39-36-12 0,39 36-84 16,0 0-19-16,0 0-62 16,-45-18-22-16,45 18 32 0,-46 36 25 15,8 15-10-15,-1 15-1 16,0 10-37-16,7 8-27 16,-7 0-11-16,6-1-11 0,1-3-16 15,-7-10-12-15,13-9-9 16,0-6-6-16,7-15-68 15,19-40-128-15,0 0-209 0,-32 36-405 16,32-36-103-16</inkml:trace>
  <inkml:trace contextRef="#ctx0" brushRef="#br0" timeOffset="-699">8663 4116 1670 0,'45'-33'254'0,"14"0"-57"15,5 4-90-15,1-4-68 0,-7 11-14 16,1 4-303-16,-14 0-352 16</inkml:trace>
  <inkml:trace contextRef="#ctx0" brushRef="#br0" timeOffset="-164">8333 4221 1941 0,'0'0'236'16,"0"0"-12"-16,19 51-28 15,-12-4-44-15,-7 1-53 0,-7-1-59 16,-12 4-25-16,-13 0-10 16,-1-4 4-16,-12-7-3 0,-7-3-3 15,0-12-3-15,7-10 7 16,0-12-7-16,-1-10-4 0,14-7-3 16,0-16-1-16,12-6 11 15,1-4-3-15,6 4-4 0,0 10 8 16,13 26-4-1,0 0 0-15,0 0 15 0,0 0 30 16,0 0-12-16,32 51 11 16,-12 4 24-16,-7 14-10 0,-13 0 0 15,-7 4-12-15,-6 0-7 16,-13-4-7-16,-12-7-8 0,-1-11-4 16,-13-4-11-16,0-14 1 15,0-8 17-15,1-7 23 0,-1-18-1 16,0-7 4-16,0-18-22 15,7-15-10-15,0-19-14 16,12-21 4-16,1-7 3 0,12-11 5 16,8 3-4-16,18 4-1 15,13 7-11-15,20 8 9 16,7 14-12-16,5 7-7 0,21 12-6 16,5 14-182-16,7 14-154 15,-6 15-217-15,0 18-247 0,-1 19-1 16</inkml:trace>
  <inkml:trace contextRef="#ctx0" brushRef="#br0" timeOffset="1955">12016 1830 718 0,'0'0'107'15,"0"0"121"-15,0 0 11 16,0 0-36-16,0 0-23 15,0 0-67-15,0 0-8 0,0 0 13 16,0 0-29-16,0 0-46 16,0 0-41-16,0 0 9 15,0 0 8-15,0 0-2 16,0 0-3-16,0 0-14 0,0 0-3 16,-6-36 15-16,6 36-19 15,39-37-24-15,-7 16 40 16,-32 21 2-16,52-8-18 0,-13 16-1 15,-39-8 32-15,32 43 44 16,-25 8 12-16,-14 4 28 0,-6 3-2 16,-13 4-5-16,-13-8-23 15,1 1-36-15,-1 0-28 16,-7-12 1-16,1 1-18 0,0-4 8 16,-1-7-134-16,1-4-248 15,6-7-284-15,7-4-93 16</inkml:trace>
  <inkml:trace contextRef="#ctx0" brushRef="#br0" timeOffset="12340">14599 5095 428 0,'0'0'98'0,"0"0"34"16,0 0-3-16,0 0-10 15,0 0 29-15,0 0-27 16,0 0 12-16,0 0 0 0,0 0 23 15,0 0-34-15,0 0-72 16,0 0-32-16,-39-4 41 0,-6 15 17 16,0 14-10-16,6 8-1 15,-7 7 0-15,8 0 9 0,5 4-31 16,7-8-13-16,13 4 9 16,13-40-15-16,0 44-11 15,0-44 5-15,20 40-9 16,-20-40-3-16,45 29-2 0,-6-14-4 15,0-8 0-15,-7-7 0 16,-32 0 0-16,39-4-6 16,-39 4 2-16,0 0 14 0,0 0-6 15,0 0-20-15,0 0 7 16,0 0 9-16,0 0 0 0,-45-25 0 16,-1 7 8-16,-5 7-11 15,-1 0 8-15,7 0-9 0,-1 4 8 16,7-8-10-16,39 15-9 15,-38-36-25-15,5 3 16 16,33 33 2-16,-19-47-6 16,12 10 12-16,7 37 13 0,7-33 3 15,-7 33-3-15,0 0-3 16,0 0 0-16,0 0 6 16,39-21 0-16,-39 21 3 0,0 0 18 15,32 40 25-15,-13 3 15 16,-12 5 20-16,-14-5 9 0,1-3-16 15,-13 4-6-15,-7-4-14 16,-13-4-24-16,0 1-21 0,-6-8-1 16,-7 0-5-1,0-7 8-15,0-8-7 0,0-3-7 16,7-7 3-16,45-4 8 16,-58-11-5-16,19-7-3 0,39 18-8 15,-39-55-11-15,20-3-12 16,12-4-26-16,14 0 26 15,-1 1 5-15,14 2-6 0,-1 12 17 16,1 7-2-16,-20 40 2 16,38-33 15-16,-38 33 0 0,46-3-7 15,-46 3 13-15,0 0-16 16,32 54 6-16,-19-10 10 16,-13-1 8-16,-6-2 1 15,-14-1-3-15,20-40 1 0,-32 43-8 16,32-43-3-16,-58 44-2 15,12-22-3-15,46-22 7 0,-65 14-4 16,14-14-7-16,51 0 7 16,-52-14 7-16,13-12-50 15,39 26-1-15,-26-47 18 0,20 7 13 16,6 40 1-16,0 0 15 16,0 0-3-16,0 0 0 0,0 0 14 15,0 0 14-15,0 0 10 16,-20 51-8-16,1 0 14 15,-14-4-18-15,1-3-11 16,32-44-7-16,-58 54-8 0,6-14-6 16,0-10-1-16,7-9 2 15,6-6-2-15,-6-8 7 0,45-7-22 16,-45-11-26-16,45 11-14 16,-20-40 5-16,14-7 0 15,19 3 19-15,12 1 21 0,8 10 11 16,6 7-5-16,-7 12 11 15,-32 14 4-15,52 0 0 0,-52 0 31 16,0 0 42-16,32 54 0 16,-38 1-1-16,-27 3-12 15,-31 11-32-15,-21 4-14 0,-25 0-8 16,-13 3-10-16,-6-6 3 16,-1-9-3-16,7-6-4 15,20-11-25-15,12-12-163 0,27-10-291 16,18-18-247-16</inkml:trace>
  <inkml:trace contextRef="#ctx0" brushRef="#br0" timeOffset="12581">13227 4723 2092 0,'0'0'317'16,"0"0"27"-16,0 0-75 0,0 0-102 15,0 0-64-15,0 0-40 16,0 0-28-16,0 0-16 0,0 0-14 16,0 0-107-16,0 0-205 15,0 0-378-15,0 0-334 0</inkml:trace>
  <inkml:trace contextRef="#ctx0" brushRef="#br0" timeOffset="12975">12295 5309 1166 0,'0'0'397'0,"45"30"-50"16,-45-30-14-16,32 54-65 0,-6-7-30 16,-6 1-37-16,-1-1-49 15,-12 0-17-15,-7 4-46 0,-20 0-14 16,-12 4-51-16,-20 3-4 16,-19 0-20-16,-7 1-26 15,-6-9-133-15,6-2-147 16,1-12-205-16,5-10-184 0,21-19-17 15</inkml:trace>
  <inkml:trace contextRef="#ctx0" brushRef="#br0" timeOffset="13168">11997 5633 1307 0,'0'0'396'16,"0"0"22"-16,-20 33-37 0,-18 11-90 15,-21 3-60-15,-18 8-97 16,-7 7-58-16,-7 3-47 16,0 1-10-16,1-5-11 15,6-6-124-15,12 0-176 0,14-12-352 16,6-6-226-16</inkml:trace>
  <inkml:trace contextRef="#ctx0" brushRef="#br0" timeOffset="14448">16839 6838 1308 0,'0'0'259'15,"0"0"-6"-15,0 0-31 0,0 0-28 16,0 0-44-16,26 51-46 16,-7 11-58-16,-6 7-24 0,0 0-15 15,6-3 16-15,1 3-23 16,6-11-4-16,0-3-17 16,0-12-226-16,-26-43-308 15,25 40-110-15</inkml:trace>
  <inkml:trace contextRef="#ctx0" brushRef="#br0" timeOffset="14696">17467 6350 1169 0,'-52'-47'249'16,"-6"18"-11"-16,-14 11-30 0,-5 3-9 15,-14 8-17-15,-12 7-36 16,6 7-41-16,-1 11-54 16,8 11-17-16,19 11-6 15,6 11-28-15,20 8-6 0,12 2 6 16,20 5-9-16,7-1-201 16,12-3-285-16,14 4-143 0,-1-12 19 15</inkml:trace>
  <inkml:trace contextRef="#ctx0" brushRef="#br0" timeOffset="14896">16450 7326 1585 0,'-19'36'286'0,"19"-36"-30"16,-19 51-34-16,-1-7-62 0,1-1-60 15,-7-6-44-15,0 3-30 16,-6-4-7-16,-7 4-27 0,39-40-255 16,-58 51-328-16,6-11-101 15</inkml:trace>
  <inkml:trace contextRef="#ctx0" brushRef="#br0" timeOffset="15113">15971 6652 2036 0,'0'0'243'0,"0"0"-43"16,0 55-46-16,0 3-64 0,0 11-42 15,0 8-21-15,7-1-23 16,-1-3-139-16,-6 0-255 15,0-8-271-15,-13-7-56 16</inkml:trace>
  <inkml:trace contextRef="#ctx0" brushRef="#br0" timeOffset="15404">15693 7198 1280 0,'0'0'255'16,"0"0"-12"-16,0 0-14 16,-45 33-30-16,45-33-42 0,0 0-38 15,-52 33-64-15,13-11-20 16,-6-4-14-16,0-7-19 16,-7 0-5-16,-7-8-5 0,1-3 36 15,0-3 74-15,6 3-4 16,0 3-35-16,7 5-21 15,6 6-14-15,7 8 12 0,6 7-19 16,7 4-5-16,6 3-5 16,13 4-11-16,6 4-174 0,-6-44-352 15,32 54-451-15</inkml:trace>
  <inkml:trace contextRef="#ctx0" brushRef="#br0" timeOffset="15584">14975 7966 2336 0,'0'0'185'0,"0"0"-75"16,58 22-60-16,0-11-26 0,0-11-54 15,1-7-319-15,-8-8-347 16</inkml:trace>
  <inkml:trace contextRef="#ctx0" brushRef="#br0" timeOffset="15935">14340 7366 2155 0,'-6'43'138'0,"19"-3"-37"16,13-3-40-16,-26-37-26 16,45 43-17-16,-6-10-10 15,-7-11-5-15,-32-22 0 16,39 11-3-16,-39-11-10 0,0 0 15 16,26-29-5-16,-20-8-4 15,-6-6 8-15,-13-8-1 16,0 3 3-16,-6 5 97 0,0 10 41 15,19 33-53-15,-46-7 4 16,-6 21 22-16,-6 23-5 0,-13 17-32 16,-7 15-26-16,1 8-35 15,-1 7-3-15,0-1-13 0,1 5-15 16,-1-8-197-16,7-4-333 16,0-14-437-16</inkml:trace>
  <inkml:trace contextRef="#ctx0" brushRef="#br0" timeOffset="16664">13279 7191 1839 0,'0'0'263'0,"0"0"19"16,0 0-26-1,0 0-55-15,6 40-47 0,-12 0-62 16,-7 0-34-16,-7 0-19 16,-6-11-32-16,0 4 2 0,26-33 1 15,-38 33-13-15,-1-11 3 16,39-22 0-16,-39 10-5 0,39-10-4 16,-32-10-61-16,32 10-2 15,-33-40-4-15,20-4 29 16,0 7 25-16,0 8 3 0,13 29 9 15,-6-29 10-15,6 29-16 16,0 0 16-16,0 0-10 0,0 0 23 16,0 0-25-16,0 0 14 15,-7 29-2-15,7-29 0 16,0 37 15-16,0-37-33 16,-6 29 28-16,6-29-18 0,0 0 14 15,0 0-6-15,0 0-6 16,0 0 3-16,0 0 3 0,-19 33 12 15,19-33-27-15,0 0 26 16,0 0-34-16,-33 14 23 0,33-14-25 16,0 0 21-16,-32 11-6 15,32-11-5-15,0 0 0 16,0 0-5-16,0 0 20 0,0 0-32 16,0 0-4-16,0 0 5 15,-26-11 9-15,26 11 22 0,0 0-18 16,0 0 30-16,0 0-23 15,0 0 7-15,0 0 4 16,0 0-9-16,-32-22 21 16,32 22-26-16,0 0 14 0,-39-11-6 15,0 4 20-15,6 3-32 16,-12 4 34-16,0 0-26 0,-13 0 15 16,-14-3-2-16,-12 3-10 15,-6-4 18-15,-7 1-23 0,6-8 20 16,0 0-6-16,7 0 5 15,13-7 23-15,0-4 2 16,12-4-22-16,14 1 3 16,6-1 13-16,13-3-18 0,7 0-28 15,19 0-106-15,0 29-290 16,19-44-330-16</inkml:trace>
  <inkml:trace contextRef="#ctx0" brushRef="#br0" timeOffset="16865">13084 6565 1833 0,'97'-33'276'15,"7"-3"-128"-15,-7-4-53 16,-6 3-39-16,-1 5-39 0,-18 6-27 15,-8 12-308-15,-12 3-359 16</inkml:trace>
  <inkml:trace contextRef="#ctx0" brushRef="#br0" timeOffset="17032">12702 7861 2068 0,'-45'25'154'0,"45"-25"-8"0,0 0-57 16,0 0-50-16,0 0-16 15,0 0-294-15,0 0-457 16</inkml:trace>
  <inkml:trace contextRef="#ctx0" brushRef="#br0" timeOffset="17459">11175 7173 2133 0,'0'0'97'16,"0"0"136"-16,0 0-2 0,-39 29-43 15,13 11-58-15,-6 15-8 16,-1 6-31-16,-6 9-12 0,-12 2-41 16,-8-3-22-16,-12-3-1 15,-6-4 2-15,-14-4-17 16,7-14-10-16,-13-12 13 16,6 1 3-16,7-18-9 0,6-15 0 15,7-11 5-15,13-11-18 16,12-14-3-16,8-8 8 0,18-3 14 15,1 7 0-15,12 0-8 16,1 10 11-16,6 30-14 0,0 0 10 16,0 0 1-16,0 0 2 15,0 0-2-15,-7 51 4 16,-6 4-3-16,-19 3 1 0,-7 0-9 16,-6 4-44-16,0 0-149 15,-1-4-207-15,7-14-318 16,39-44-54-16</inkml:trace>
  <inkml:trace contextRef="#ctx0" brushRef="#br0" timeOffset="17672">10320 6903 1980 0,'46'-10'300'0,"-8"10"-73"15,1 0-48-15,-6 7-58 16,-7 0-56-16,-26-7-37 16,38 22-20-16,-38-22-2 0,26 33-36 15,-19 3-169-15,-20 4-288 16,-20 0-208-16,-18 4-42 0</inkml:trace>
  <inkml:trace contextRef="#ctx0" brushRef="#br0" timeOffset="18004">9336 7231 1606 0,'0'0'284'0,"39"44"1"0,-6-1-28 16,-8-3-47-16,-5 8-46 15,-7-5-44-15,-7-3-32 0,-6 0-43 16,-13-3-12-16,13-37-14 16,-32 47-11-16,32-47-4 15,-45 37 6-15,6-16 13 0,0-13 36 16,39-8-3-16,-45-15-18 16,45 15-22-16,-39-51-5 0,19-7-7 15,14 0 2-15,6-4-10 16,13 4 4-16,13 3-14 15,6 4-96-15,1 7-172 16,5 4-188-16,8 8-231 0,-1 6 1 16</inkml:trace>
</inkml:ink>
</file>

<file path=ppt/ink/ink34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5:57.800"/>
    </inkml:context>
    <inkml:brush xml:id="br0">
      <inkml:brushProperty name="width" value="0.1" units="cm"/>
      <inkml:brushProperty name="height" value="0.1" units="cm"/>
      <inkml:brushProperty name="color" value="#3165BB"/>
      <inkml:brushProperty name="fitToCurve" value="1"/>
    </inkml:brush>
  </inkml:definitions>
  <inkml:trace contextRef="#ctx0" brushRef="#br0">143 0 540 0,'0'0'149'0,"0"0"48"16,19 47 12-16,-19-47-33 0,0 0-13 15,0 0 12-15,0 0-12 16,0 0-51-16,-6 48-39 16,6-48-43-16,-39 32-26 0,39-32 10 15,-52 22 18-15,52-22-45 16,0 0 16-16,-39 7 6 15,39-7 18-15,0 0-50 0,0 0 16 16,58-43 26-16,7 10-23 16,0 15-16-16,-7 7 23 15,-6 11 14-15,-7 14-37 0,-6 19 53 16,-20 15 20-16,-12 17 54 16,-20 8-39-16,-19 3 5 0,-7 8 9 15,-13 0-71-15,-6-4 12 16,-1-7-9-16,8-12-22 15,-1-2-213-15,13-16-372 16,0-3-224-16</inkml:trace>
</inkml:ink>
</file>

<file path=ppt/ink/ink34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5:59.628"/>
    </inkml:context>
    <inkml:brush xml:id="br0">
      <inkml:brushProperty name="width" value="0.1" units="cm"/>
      <inkml:brushProperty name="height" value="0.1" units="cm"/>
      <inkml:brushProperty name="color" value="#3165BB"/>
      <inkml:brushProperty name="fitToCurve" value="1"/>
    </inkml:brush>
  </inkml:definitions>
  <inkml:trace contextRef="#ctx0" brushRef="#br0">576 590 487 0,'0'0'100'0,"0"0"-13"16,0 0-47-16,0 0 123 0,0 0-3 16,32 29 65-16,-6 26 0 15,0 25-31-15,-7 22-26 0,1 10-33 16,-1 9-34-16,7-5-21 15,-6 1-19-15,5-8-22 16,-5-11-13-16,-1-11-4 0,-6-7-2 16,0-10-9-16,0-9-31 15,-6-10 14-15,-1-7 22 0,-6-44-21 16,0 0 18-16,0 47-78 16,0-47-218-16,0 0-256 15,0 0-65-15</inkml:trace>
  <inkml:trace contextRef="#ctx0" brushRef="#br0" timeOffset="217">485 1562 659 0,'0'0'129'0,"-13"-33"84"16,13 33 42-16,33-36 5 15,25 6-59-15,20 9-44 0,12 2-66 16,20 1-28-16,0 4-32 16,0 3-7-16,-6-4-24 0,-14 8-106 15,-18 0-284-15,-14-1-145 16</inkml:trace>
  <inkml:trace contextRef="#ctx0" brushRef="#br0" timeOffset="793">1527 1332 1035 0,'0'0'210'0,"0"0"23"16,26-36-42-16,-26 36-49 15,0 0-44-15,0 0-29 0,0 0-8 16,0 0-18-16,0 0 5 16,0 0-15-16,0 0-11 0,0 0 6 15,0 0 5-15,0 0-12 16,0 0 4-16,0 0 13 0,0 0 0 16,0 0-13-16,0 0 3 15,0 0-17-15,0 0-8 0,0 0-3 16,0 0 7-1,0 0-12-15,0 0 1 0,0 0 9 16,0 0-1-16,0 0-4 16,0 0 6-16,20 40 19 0,-7 0 46 15,-7 0 1-15,7 4 4 16,-6 3-27-16,5 4-16 0,-5 4-1 16,6-1-5-16,-7-3-8 15,1-3-19-15,-7-48 12 0,13 54 8 16,-13-54-9-16,6 47 1 15,-6-47-23-15,0 0 74 0,0 0 26 16,0 0 16-16,0 0-40 16,0 0-32-16,0 0-17 15,0 0-4-15,0 0-2 0,-6-40-10 16,12-7 0-16,-6-11 0 16,13-11-6-16,0 3 1 15,7 4-1-15,-7 4-60 0,6 11-127 16,0 7-154-16,-19 40-231 15,33-44-100-15,-33 44 55 0</inkml:trace>
  <inkml:trace contextRef="#ctx0" brushRef="#br0" timeOffset="1192">2103 1285 630 0,'0'0'159'15,"0"0"123"-15,0 0 11 16,7 47 4-16,-7 1-73 16,-7 3-31-16,-5 3-57 0,12 1-40 15,-7-1-23-15,14-6 0 16,-1-5-13-16,-6-43-10 0,13 48-26 16,-13-48-6-16,0 0-1 15,32 47 3-15,-32-47-13 16,0 0-7-16,52 0-3 0,-13-14 10 15,-39 14-2-15,45-51-18 16,-12 0 8-16,-1-8 5 0,0-10-7 16,-6 7-3-16,0 4 6 15,-13 14 4-15,0 12-3 0,-13 32-10 16,0 0 19-16,0 0-2 16,0 0 13-16,26 32-15 0,-13 5-2 15,0 7 7-15,6-4 16 16,1 3-11-16,6-6-15 15,-26-37 3-15,45 43-92 16,-45-43-185-16,52 37-187 0,-14-19-137 16,-38-18 36-16</inkml:trace>
  <inkml:trace contextRef="#ctx0" brushRef="#br0" timeOffset="1572">3003 1354 774 0,'0'0'203'0,"39"26"67"16,-39-26 7-16,52 18-68 15,-13-11-73-15,0-7-88 16,-7 0 0-16,7-7-33 16,0-8 5-16,-7-3-14 0,-6-4-16 15,-26 22 22-15,39-43-22 16,-20-1 19-16,-6 0-9 0,-6 1-4 15,-7 6 17-15,-7 8 13 16,7 29 8-16,0 0-17 0,-39-7 33 16,0 25 60-16,-12 22 2 15,-1 7-19-15,0 12-18 0,7-1-9 16,-1 4 0-16,21-4-9 16,5-7 19-16,14-4-22 15,12-3 6-15,20 0-21 16,19-12-19-16,7-3-15 0,19-7-5 15,1-7 11-15,-8-8-8 16,7-3 2-16,-12-4-93 0,-1-8-203 16,-6-6-279-16,-7-12-186 15</inkml:trace>
  <inkml:trace contextRef="#ctx0" brushRef="#br0" timeOffset="1856">4201 521 1087 0,'0'0'173'0,"0"0"53"16,0 0-34-16,0 0 3 15,0 0 56-15,-26 40-18 0,0 25-80 16,0 23-35-16,-6 14-38 15,12 10-9-15,7 1 8 16,7 0-38-16,12-4-23 0,20-7 20 16,0 0-21-16,19-15-21 15,7-3 11-15,7-4-62 0,5-11-208 16,1-7-381-16,13-7-150 16</inkml:trace>
  <inkml:trace contextRef="#ctx0" brushRef="#br0" timeOffset="2864">5347 794 465 0,'0'0'131'16,"0"0"-22"-16,0 0 36 0,0 0-45 16,0 0-21-16,0 0-11 15,38 11-47-15,-38-11-10 0,33-22-14 16,-33 22 15-16,39-44-37 16,-13 1 22-16,-7-1 5 15,-6 0-15-15,0 4 71 0,-7 4-1 16,-6 36 51-16,0 0 7 15,0 0-87-15,0 0-13 0,0 0-12 16,0 0 10-16,-39-8 12 16,-6 19-9-16,-7 11-2 0,-6 4 4 15,-7 3-18-15,-6 0-11 16,0-4 34-16,6 1-21 0,13-8-20 16,7 0 18-16,45-18 13 15,-45 11-19-15,45-11-8 16,0 0 30-16,0 0-13 0,0 0 16 15,0 0-26-15,0 0 11 16,-26 44 0-16,26-44-9 0,6 47 23 16,1-7-10-16,-1-3 17 15,1 3 55-15,-1 0-3 0,-6 3-11 16,7-6-37-16,-7-1 24 16,0-36-20-16,0 47 12 0,0-47-33 15,-7 44 1-15,7-44-13 16,0 0 0-16,0 0-7 0,0 0 32 15,0 0-13 1,0 0 17-16,0 0-41 0,0 0 7 16,0 0 2-16,46-18-3 0,-1-15 2 15,13-3 1-15,0 3 9 16,1 4 2-16,-1 11-20 0,0 7-13 16,-6 18 25-16,6 8 18 15,-12 10-7-15,-1 8 3 0,-13 3 19 16,-6 1 60-16,-6-1 4 15,-20-36-10-15,12 51-21 0,-18-4-12 16,-13-10-21-16,19-37-1 16,-46 47-25-16,7-14 1 0,1-8-21 15,-1-7-5 1,39-18-162-16,-46 19-155 0,46-19-225 16,-38-4-74-16</inkml:trace>
  <inkml:trace contextRef="#ctx0" brushRef="#br0" timeOffset="3228">6162 222 807 0,'0'0'104'16,"0"0"140"-16,0 0-7 15,39 4 19-15,-39-4-45 0,39 62-40 16,0 3-10-16,0 12-21 16,-1 7-20-16,1 10 16 0,0 1 10 15,-7 3-16-15,1 0-14 16,-14 1 21-16,1-8-43 15,-7-4-29-15,-7-7-14 0,-12-4-7 16,-7-3-17-16,-13 0-6 16,-7-7-12-16,-12-5-9 0,-7-2-30 15,0-8-121-15,-6-8-147 16,58-43-224-16,-64 62-273 0</inkml:trace>
  <inkml:trace contextRef="#ctx0" brushRef="#br0" timeOffset="3864">7450 0 419 0,'26'-3'152'0,"7"6"13"16,-33-3 45-16,51 22 30 16,-5 7-10-16,-1 15 0 0,0 18-37 15,7 25 24-15,6 26-17 16,1 18 4-16,-8 15-42 0,8 7-17 16,-8-4 11-16,-5-4 10 15,-7-10-34-15,-13-4-11 0,-7-7-21 16,-6-11-29-16,-13 3-13 15,-20-3-9-15,-5 3-5 0,-14-10-16 16,-13-1-9-16,0-6-16 16,-6-8 7-16,6-8-1 0,-6-10-9 15,13-11-18-15,-1-7-166 16,14-8-131-16,32-47-262 16,-39 47-361-16</inkml:trace>
  <inkml:trace contextRef="#ctx0" brushRef="#br0" timeOffset="4624">0 2843 615 0,'39'-4'137'0,"6"11"68"0,7 1 54 15,6 10 10-15,13 0-55 16,26 8-26-16,26-1-26 16,26 4-9-16,19-3-50 15,14-1-7-15,18-7-64 0,14-3 26 16,12-8-36-16,1-7-3 15,13-11-16-15,6-3 5 0,0-8 0 16,-7-7-14-16,-12-8 16 16,-14-10-17-16,1-8 14 0,-14-3-19 15,1-7 21-15,-7-4-16 16,-6 3 7-16,6 4 15 16,-6 4-30-16,-7 7 11 15,-12 0 4-15,-8 7 0 0,-18 1-7 16,-20 3 9-16,-20 3 3 15,-12 8-5-15,-26 0 4 0,-7 4-4 16,-13 3-9-16,-6 0 17 16,-39 22-24-16,39-22 22 15,-39 22 13-15,39-18-40 0,-39 18 21 16,0 0-42-16,0 0-166 16,0 0-149-16,0 0-159 0,39 11-50 15</inkml:trace>
  <inkml:trace contextRef="#ctx0" brushRef="#br0" timeOffset="5456">4324 2701 586 0,'0'0'146'15,"0"0"69"-15,0 0 78 0,0-33-64 16,0 33-13-16,0 0-50 15,0 0-61-15,0 0 0 0,0 0-77 16,0 0 63-16,0 0 29 16,0 0 17-16,26 55-27 0,0 17-21 15,6 16-37-15,-6 6 5 16,6 8-38-16,1 0 21 16,5 0-22-16,-5-11 2 0,6 4 9 15,-7-12 24-15,0-2 13 16,-12-12-39-16,6-4 2 15,-13-10-29-15,0-4 18 0,-13-51-30 16,19 47 26-16,-19-47-23 16,0 0 23-16,0 0-25 15,0 0 20-15,0 0 0 0,0 0-23 16,0 0-28-16,0 0-156 16,0 0-109-16,0 0-120 0,0 0-66 15,0 0 81-15,-52-29 45 16,7 7 77-16,0 4 114 0,-1 3 68 15,46 15 49-15,-58-29 30 16,6 7 63-16,52 22 47 16,-52-36 58-16,52 36-15 15,-51-40-11-15,51 40 36 0,0 0 69 16,0 0-11-16,-39-44-10 16,39 44-7-16,0 0-23 15,0 0-24-15,0 0 50 0,0 0-39 16,0 0 8-16,45 0-38 15,-45 0-6-15,58 37-4 0,-6 3-25 16,-7 0 6-16,7-4-36 16,-52-36 8-16,59 55-25 0,-14-12-1 15,-45-43-6-15,52 40-3 16,-52-40-7-16,45 30 0 16,-45-30 34-16,0 0 3 15,0 0-17-15,45 3-33 0,-45-3 5 16,0 0-21-16,52-62 8 15,-7 4-8-15,-6 0-1 0,6 3-6 16,-6 4-60-16,-6 11-105 16,6 4-198-16,6 3-343 15,7 11-180-15</inkml:trace>
</inkml:ink>
</file>

<file path=ppt/ink/ink34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6:06.241"/>
    </inkml:context>
    <inkml:brush xml:id="br0">
      <inkml:brushProperty name="width" value="0.1" units="cm"/>
      <inkml:brushProperty name="height" value="0.1" units="cm"/>
      <inkml:brushProperty name="color" value="#3165BB"/>
      <inkml:brushProperty name="fitToCurve" value="1"/>
    </inkml:brush>
  </inkml:definitions>
  <inkml:trace contextRef="#ctx0" brushRef="#br0">6405 14 938 0,'0'0'279'16,"0"0"34"-16,0 0-22 15,19 62-22-15,1 0-71 16,-7 0-64-16,0 4-16 15,0-5-50-15,-7 5-20 0,-6-8 14 16,-6 0-13-16,-14-3-4 0,-12-8-23 16,-26-3-6-1,-1-4-16-15,-5-11 8 0,-8-11 1 16,8-10-9-16,5-8-5 16,8-11 13-16,5-11-28 0,14-15-8 15,6-10-11-15,13-8-31 16,13-3 11-16,7-4 32 15,6 11 18-15,6 11-16 0,-19 40 9 16,26-36 23-16,-26 36-7 16,0 0 7-16,39 18-2 15,-39-18-5-15,26 48 0 0,-20-1 17 16,-6 0-4-16,-6-3 3 16,-7-4 21-16,-7 4 10 15,-6-4-7-15,0 0 1 0,-12-4 22 16,-8 8 9-16,1 3-19 15,-7 0 8-15,0 4-16 16,1 0-17-16,12 0-11 0,0-4 9 16,7 1 2-16,-1-12 10 15,33-36 22-15,-26 40 10 0,26-40 23 16,0 0 9-16,-39 29-56 16,1-14-21-16,-1-15-7 15,-7-7-15-15,8-8-1 0,-8-7 11 16,1-3-17-16,6-12 8 15,0-6 8-15,20-16-12 16,-1-13-7-16,27-8 4 16,12-4 3-16,14 11-13 0,19 4-74 15,12 14-114-15,14 12-194 16,6 17-269-16,-6 19-140 0,-1 11 74 16</inkml:trace>
  <inkml:trace contextRef="#ctx0" brushRef="#br0" timeOffset="161">5771 1270 1662 0,'51'15'209'0,"-5"-12"-21"16,5-14-60-16,1-3-55 15,7-4-48-15,-8-8-84 0,1 1-342 16,0-12-298-16</inkml:trace>
  <inkml:trace contextRef="#ctx0" brushRef="#br0" timeOffset="340">5661 225 1705 0,'0'0'185'15,"0"0"-22"-15,-39-14-90 16,39 14-51-16,0 0 18 0,0 0-225 16,0 0-401-16,0 0-107 15</inkml:trace>
  <inkml:trace contextRef="#ctx0" brushRef="#br0" timeOffset="715">4482 586 1245 0,'0'0'243'0,"0"0"30"16,0 0-107-16,52 33-70 16,-52-33-47-16,58 3-42 0,-6-14 6 15,-52 11 11-15,46-22-31 16,-46 22 25-16,0 0 10 0,45-47 85 15,-45 47 70 1,13-40-17-16,-13 40-65 0,0 0-35 16,-45-14 5-16,-7 10 19 15,-13 11-32-15,0 0-23 16,7-3 12-16,-7-4-1 0,20 0-5 16,45 0 0-16,-58-14-16 15,58 14-25-15,-39-41 7 0,19-6 3 16,20 0-10-16,13-4-7 15,7-11 7-15,-1-3-61 16,1-5-75-16,-1 12-37 0,0 11-167 16,-19 47-334-16,0 0-110 15</inkml:trace>
  <inkml:trace contextRef="#ctx0" brushRef="#br0" timeOffset="959">3835 586 1423 0,'0'0'316'0,"0"0"41"0,0 0-29 15,0 0-54-15,0 0-102 16,0 0-71-16,0 0-22 0,0 0-31 16,-32 40-24-1,32-40 17-15,-46 58-5 0,8 4-21 16,-8 0 10-16,7 7-19 15,7 0-10-15,-13-3 10 0,6-5-6 16,7-6-106-16,-1-11-166 16,33-44-346-16,0 0-287 15</inkml:trace>
  <inkml:trace contextRef="#ctx0" brushRef="#br0" timeOffset="1135">3609 266 2176 0,'58'-55'199'0,"-6"19"-67"16,-1 6-55-16,8 12-45 0,-8 4-28 16,1 3-284-16,-52 11-493 15</inkml:trace>
  <inkml:trace contextRef="#ctx0" brushRef="#br0" timeOffset="1588">3304 571 1886 0,'0'0'119'0,"-19"51"21"15,19-51-38-15,-26 47-51 0,26-47-23 16,-58 41-14-16,-7-12-4 16,7-18 4-16,-1-8-14 0,8-6-19 15,-1-12 31-15,52 15-20 16,-52-40-24-16,52 40 27 16,-39-51 20-16,39 51-26 0,0 0-11 15,0 0 28-15,0 0-1 16,0 0 9-16,0 0 18 15,39 58 30-15,-13 15 43 16,-13 3 15-16,-13 5-11 0,-13-1-26 16,-13-8-3-16,-13-2 9 15,-19-12-31-15,6-7-22 0,-12-19 0 16,5-6 14-16,-5-12-14 16,12-14 13-16,6-14 13 15,46 14-29-15,-45-51-30 0,19-11 14 16,20-14-12-16,12-8-5 15,20-11-6-15,6 8-4 0,27 11-76 16,5 14-144 0,8 22-219-16,12 21-378 0,0 19-55 15</inkml:trace>
  <inkml:trace contextRef="#ctx0" brushRef="#br0" timeOffset="1752">3045 1634 1454 0,'91'18'157'0,"6"-18"-54"15,-13-7-48-15,-6-4-13 16,-7-4-57-16,-13 4-390 16,-12-3-256-16</inkml:trace>
  <inkml:trace contextRef="#ctx0" brushRef="#br0" timeOffset="2239">333 178 1399 0,'26'-44'250'0,"-26"44"19"15,0 0 9-15,0 0-90 16,13 59-39-16,-7 3-41 0,7 7-62 15,-6 7-3-15,6 1-17 16,0-1-1-16,0 0-21 16,-13-3 6-16,0-11 4 15,-7-4-9-15,-12-7-5 0,-7-7 9 16,26-44-9-16,-58 40 0 16,6-18-9-16,0-11 13 15,0-19 11-15,7-13-3 0,6-12-26 16,7-18 8-16,-1-15 21 15,14-6 6-15,19-1-21 0,0 0 9 16,19 4 10-16,1 11-26 16,12 10-2-16,7 5 16 15,0 14-33-15,6 10-235 16,0 12-299-16,14 3-245 0</inkml:trace>
  <inkml:trace contextRef="#ctx0" brushRef="#br0" timeOffset="2675">1188 244 1922 0,'-26'62'251'0,"-7"-1"-1"0,1-2-44 16,0 6-101-16,-7 4-49 15,0 0-22-15,7 1-11 16,-7-9-12-16,13 1-20 0,0-11 11 16,26-51-138-16,-32 51-104 15,32-51-79-15,0 0-65 0,0 0-76 16,0 0 80-16,0 0 68 16,0 0 111-16,-7-47 87 15,14-11 50-15,-7-15 55 0,6-11 23 16,0 4 117-16,1 7 37 15,-1 8 48-15,1 10 61 16,-7 12 88-16,0 43-67 16,0 0-103-16,0 0-15 0,0 0 40 15,0 0-27-15,0 0-49 16,0 0-41-16,19 51-34 16,-6 3-23-16,7 4-20 0,-7 4 2 15,0-4-21-15,12 4-35 16,-5-7-225-16,-1-11-225 0,-19-44-204 15,33 43-37-15</inkml:trace>
  <inkml:trace contextRef="#ctx0" brushRef="#br0" timeOffset="2996">1285 102 997 0,'0'0'312'0,"0"0"31"16,51-18-24-16,-12 25-62 0,-39-7-48 16,65 62-49-16,-13 3-44 15,-7 4-50-15,-13 8-8 16,-6 3-12-16,-6-4 1 0,-14 1-10 16,-12-8 15-16,-7-11-10 15,-7-11-24-15,-5-10-18 0,25-37 5 16,-46 29 12-1,7-22-17-15,39-7 20 0,-38-25-13 16,12-12 8-16,6-14-5 16,14-14-10-16,12-12-6 0,14-3-12 15,6 0-55-15,6 4-151 16,20 10-274-16,-1 8-315 16</inkml:trace>
  <inkml:trace contextRef="#ctx0" brushRef="#br0" timeOffset="3603">5589 2478 1791 0,'0'0'294'16,"0"0"-53"-16,0 0-58 0,-51 26-41 15,-1 3-28-15,6-4-14 16,1-3-26-16,6 0-6 0,0-7 6 16,39-15-10-16,-51 7 3 15,12-7-11-15,39 0-4 16,-39-18 3-16,39 18-2 0,-39-40-26 16,20 0-19-16,-1-8 2 15,7-6 0-15,7-5-10 16,6-6-6-16,0-11 12 0,6-1 4 15,7 4-16-15,-6 8 3 16,-1 7 0-16,-6 10 3 16,0 48-36-16,0 0-136 15,0 0-140-15,0 0-167 0,0 0-337 16</inkml:trace>
  <inkml:trace contextRef="#ctx0" brushRef="#br0" timeOffset="3788">5162 2933 2078 0,'0'0'256'0,"0"0"-72"16,0 0-96-16,0 0-45 15,0 0-8-15,0 0-86 16,0 0-398-16,0 0-440 0</inkml:trace>
  <inkml:trace contextRef="#ctx0" brushRef="#br0" timeOffset="4008">4457 2416 2111 0,'0'0'191'0,"0"0"-19"16,38 26-33-16,1 18-41 15,-13-1-51-15,-13 12-8 0,-13-1-11 16,-13 5-41-16,-19 3-177 16,-20-8-280-16,-6-10-246 15</inkml:trace>
  <inkml:trace contextRef="#ctx0" brushRef="#br0" timeOffset="4192">4049 2591 2131 0,'0'0'319'0,"0"0"-69"15,0 66-81-15,-13-8-84 16,-7 0-50-16,-12 0-10 0,0-3-42 15,-1-4-268-15,33-51-465 16,-58 54-150-16</inkml:trace>
  <inkml:trace contextRef="#ctx0" brushRef="#br0" timeOffset="4384">3822 2038 2228 0,'0'0'155'0,"52"73"-44"15,-20-4-39-15,-12 0-14 0,-1 7-47 16,-6-3-19-16,-6-4-176 16,-1-3-344-16,-12-8-248 15</inkml:trace>
  <inkml:trace contextRef="#ctx0" brushRef="#br0" timeOffset="4695">3460 2515 1957 0,'0'0'176'16,"0"0"-3"-16,0 0-22 0,0 0-18 15,0 0-53-15,-7 47-40 16,-12-11-12-16,19-36-4 16,-52 40-27-16,0-14 3 15,0-8 4-15,1-11 3 16,-1-7 1-16,-6-3-8 0,6-1-7 16,0-3 9-16,0 0 11 15,13 7 3-15,39 0-10 0,-45 18 4 16,45-18-7-16,-45 51 2 15,25 0-10-15,14 7-165 16,6-4-286-16,6 1-402 0</inkml:trace>
  <inkml:trace contextRef="#ctx0" brushRef="#br0" timeOffset="4864">2851 3530 2624 0,'58'11'66'0,"27"-4"-54"0,-1-10-12 15,13-1-7-15,-13-3-275 16,-6-8-443-16</inkml:trace>
  <inkml:trace contextRef="#ctx0" brushRef="#br0" timeOffset="5200">2262 2984 2282 0,'0'0'36'16,"0"0"45"-16,0 0 17 15,0 0-19-15,0 0-48 16,0 0-1-16,0 0 10 16,0 0 6-16,0 0 15 15,0 0-41-15,0 0 8 0,0 0 15 16,0 0-9-16,-13-54-6 16,-13-1-31-16,-6 0 20 0,0-6-3 15,-1-5 0-15,14 4 5 16,6-3-10-16,6 6 3 15,27 5-12-15,6 6-113 0,-26 48-249 16,71-50-397-16,-13 17-120 16</inkml:trace>
  <inkml:trace contextRef="#ctx0" brushRef="#br0" timeOffset="5400">2210 2336 1551 0,'-39'-51'329'0,"20"-7"-27"16,0-7-67-16,12-8-70 15,1-11-71-15,12 0-48 16,1 4-31-16,6 4 12 0,6 14-22 16,-19 62-38-1,32-55-243-15,-32 55-381 0,0 0-187 16</inkml:trace>
  <inkml:trace contextRef="#ctx0" brushRef="#br0" timeOffset="5763">1744 2478 1544 0,'0'0'260'0,"-52"18"-36"0,52-18-59 16,-45 48-27-16,13 6-2 16,6 12-48-16,6 10-34 15,1 8 23-15,6 3-6 16,0 1-35-16,7-1-22 0,-1-7-2 16,1-11 27-16,-7-11 53 15,-7-7-2-15,1-14-40 16,19-37-5-16,-52 29 0 0,7-22 11 15,0-14-4-15,6-15 34 16,0-14-5-16,13-15-38 16,7-15-17-16,12-21-9 15,7-22 0-15,20-11-17 0,5 0-7 16,8 7 4-16,6 11-96 16,6 22-188-16,-6 18-299 15,-7 22-412-15</inkml:trace>
  <inkml:trace contextRef="#ctx0" brushRef="#br0" timeOffset="6287">191 2111 1010 0,'0'0'206'0,"0"0"-8"15,0 0-26-15,0 0-63 0,0 0 140 16,0 0 19-16,0 0-41 15,-7 43-36-15,1 16-35 16,-1 10-11-16,1 7-2 0,-1 8-45 16,7 0-31-16,0 3-38 15,7-7 3-15,-1-7-19 0,-6-8-13 16,0-10 0 0,7-15 14-16,-7-40-17 0,0 40-42 15,0-40-109-15,0 0-167 16,0 0-316-16,0 0-195 15</inkml:trace>
  <inkml:trace contextRef="#ctx0" brushRef="#br0" timeOffset="6779">61 3137 1220 0,'0'0'245'0,"0"0"41"16,0 0-59-16,0 0-109 15,0 0-29-15,0 0-32 16,0 0 5-16,0 0-10 0,0 0-31 16,0 0-31-16,0 0 29 15,0 0 34-15,0 0 27 0,0 0-30 16,0 0-9-16,0 0 10 15,0 0-2-15,0 0-13 16,0 0-7-16,0 0-4 16,0 0 15-16,0 0-5 15,0 0-30-15,0 0-5 0,0 0 0 16,39 11 8-16,-39-11 18 16,52 7-26-16,0 0-6 0,-1-7 6 15,1 0 16-15,13 0-4 16,0 0-17-16,-1 0 0 15,-5 0 8-15,-8 0 13 0,-51 0-16 16,39 0-5-16,-39 0 19 16,0 0 3-16,0 0-4 0,0 0-2 15,0 0-23 1,0 0 12-16,0 0-24 0,0 0-58 16,0 0-104-16,0 0-116 15,0 0-151-15,0 0-66 16,-45 15 1-16</inkml:trace>
  <inkml:trace contextRef="#ctx0" brushRef="#br0" timeOffset="7155">87 3330 895 0,'0'0'328'0,"0"0"-5"16,0 0 2-16,-45 25-45 16,45-25-58-16,0 0-20 15,0 0-35-15,0 0 5 0,0 0 3 16,0 0-15-16,0 0-28 16,0 0-29-16,65 11-5 0,-1-7-35 15,7-8-15-15,14-3 4 16,-1 0-25-16,0-1-16 15,0 1-1-15,-13 0 5 0,-19 0-11 16,-7 3-18-16,-45 4 14 16,39 0 5-16,-39 0-5 15,0 0 8-15,0 0-15 16,0 0-12-16,0 0-47 0,0 0-82 16,0 0-71-16,0 0-86 15,0 0-124-15,0 0-209 16,-45 36-128-16</inkml:trace>
</inkml:ink>
</file>

<file path=ppt/ink/ink34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8:33.743"/>
    </inkml:context>
    <inkml:brush xml:id="br0">
      <inkml:brushProperty name="width" value="0.1" units="cm"/>
      <inkml:brushProperty name="height" value="0.1" units="cm"/>
      <inkml:brushProperty name="color" value="#ED1C24"/>
      <inkml:brushProperty name="fitToCurve" value="1"/>
    </inkml:brush>
  </inkml:definitions>
  <inkml:trace contextRef="#ctx0" brushRef="#br0">835 746 956 0,'0'0'140'0,"0"0"63"16,0 0 79-16,0 0-26 0,13 14-101 15,20 4-50-15,-7 8-29 16,0-1-13-16,6 4-16 15,-6-3-19-15,-13-4-10 0,-13-22-5 16,32 22 2-16,-32-22 9 16,0 0-19-16,0 0 17 15,0 0-22-15,-45 3-33 0,0-6-2 16,6-5-49-16,0-6-67 16,6-8 20-16,8-4 53 0,12-3 29 15,0 4 37-15,13 25 12 16,0-37 0-16,0 37 0 0,0 0-5 15,0 0 2-15,0 0-1 16,32-10-6-16,-32 10 39 0,0 0 37 16,32 36-6-16,-12-7 52 15,-14 0-14-15,-6 0 18 16,-6-3 6-16,-14-1-31 0,-5 1-39 16,-8-8-20-16,-6-4-22 15,-6 1 8-15,6-11-23 0,-6-1 12 16,6-6-1-16,13-5-10 15,26 8 13-15,-32-29-26 0,12-3-8 16,7-5 7-16,7 4-5 16,12-3 9-16,-6 11 6 0,0 25 14 15,0 0-6-15,7-30-9 16,-7 30 1-16,0 0 8 0,0 0 0 16,0 0-11-16,0 0 8 15,0 0 10-15,-13 40-3 16,13-40-4-16,-13 37 6 0,13-37-12 15,-13 36 18-15,13-36-23 16,0 0 11-16,-39 33 0 0,39-33-6 16,-39 22 13-16,1-11-11 15,38-11 18-15,-33 0-3 0,33 0-2 16,-39-15 3-16,39 15-1 16,-32-36-7-16,6-1 5 0,0-3-9 15,7-7 3-15,-1-4-12 16,7 0 9-16,-6-11 11 0,0-3 3 15,6-8-6-15,0-7-1 16,0 3 0-16,6 1-17 16,-12 11-6-16,19 6 16 0,-13 12 4 15,6 7 0-15,7 40-8 16,-13-36-97-16,13 36-158 0,0 0-169 16,0 0-204-16</inkml:trace>
  <inkml:trace contextRef="#ctx0" brushRef="#br0" timeOffset="221">117 1135 1599 0,'32'22'301'0,"7"-4"-78"0,6-7-89 16,-6 0-68-16,20-4-33 16,-14-3-55-16,0-4-186 0,-12 0-273 15,-33 0-122-15</inkml:trace>
</inkml:ink>
</file>

<file path=ppt/ink/ink34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8:40.380"/>
    </inkml:context>
    <inkml:brush xml:id="br0">
      <inkml:brushProperty name="width" value="0.1" units="cm"/>
      <inkml:brushProperty name="height" value="0.1" units="cm"/>
      <inkml:brushProperty name="color" value="#ED1C24"/>
      <inkml:brushProperty name="fitToCurve" value="1"/>
    </inkml:brush>
  </inkml:definitions>
  <inkml:trace contextRef="#ctx0" brushRef="#br0">110 2 871 0,'0'0'230'15,"0"0"44"-15,0 0-14 0,0 0-48 16,0 0-115-16,0 0 13 15,0 0-21-15,0 0 18 16,-7 40-22-16,7-40-19 16,0 0-17-16,20 36 4 0,-20-36-45 15,0 0-8-15,0 0 12 16,26 26-12-16,-26-26 3 0,0 0 3 16,0 0 1-16,0 0-2 15,0 0-5-15,19-33 10 0,-19 4 3 16,0 29 34-16,-6-29 7 15,6 29 9-15,0 0-23 0,0 0-18 16,-46-11-5-16,46 11-1 16,-39 25-4-16,39-25-12 0,-38 40 0 15,18-7 6-15,20-33 0 16,-19 40-15-16,19-40-46 16,0 0-161-16,0 0-246 15,0 0-291-15</inkml:trace>
</inkml:ink>
</file>

<file path=ppt/ink/ink34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8:40.736"/>
    </inkml:context>
    <inkml:brush xml:id="br0">
      <inkml:brushProperty name="width" value="0.1" units="cm"/>
      <inkml:brushProperty name="height" value="0.1" units="cm"/>
      <inkml:brushProperty name="color" value="#ED1C24"/>
      <inkml:brushProperty name="fitToCurve" value="1"/>
    </inkml:brush>
  </inkml:definitions>
  <inkml:trace contextRef="#ctx0" brushRef="#br0">149 98 1569 0,'0'0'363'0,"-32"22"-14"0,32-22-70 15,0 0-103-15,0 0-58 16,0 0-34-16,0 0-7 16,0 0-14-16,0 0-8 0,0 0-8 15,0 0-8-15,0 0-10 16,0 0 11-16,13-29 13 0,-13 0-6 16,0 0 3-16,0 29 24 15,-7-33 10-15,7 33-7 0,0 0-22 16,0 0-23-16,0 0-22 15,0 0-3-15,0 0-3 16,-26 4-4-16,26-4 8 0,-32 22-5 16,32-22 0-16,0 0-76 15,-33 36-136-15,33-36-144 0,0 0-205 16,0 0-191-16,-32 36 6 16</inkml:trace>
</inkml:ink>
</file>

<file path=ppt/ink/ink34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8:37.304"/>
    </inkml:context>
    <inkml:brush xml:id="br0">
      <inkml:brushProperty name="width" value="0.1" units="cm"/>
      <inkml:brushProperty name="height" value="0.1" units="cm"/>
      <inkml:brushProperty name="color" value="#ED1C24"/>
      <inkml:brushProperty name="fitToCurve" value="1"/>
    </inkml:brush>
  </inkml:definitions>
  <inkml:trace contextRef="#ctx0" brushRef="#br0">4174 979 894 0,'0'0'242'15,"0"0"44"-15,0 0-62 0,0 0 15 16,0 0-20-16,0 0-31 16,32 15-28-16,-32-15-58 0,13 40-14 15,0 0-27-15,-6-3-6 16,-7-5-10-16,-7 5-11 0,1-8-3 16,6-29-11-16,-26 36-5 15,26-36-5-15,-39 29 1 0,39-29-21 16,-39 11 10-16,39-11 0 15,-39-11 2-15,39 11-2 16,-32-40 0-16,0-3 0 16,19-8 7-16,0-8-5 0,0-17-5 15,0-8-8-15,6-7 2 16,-6 0 1-16,1 11 10 0,5 15 9 16,1 14-15-16,-7 11-1 15,13 40-4-15,0 0 6 0,0 0-13 16,0 0 16-16,0 0 16 15,-7 43-25-15,1 5 2 0,6 6 20 16,6 5 5-16,1-1-7 16,6 0-11-16,-7-3 9 0,13-8-13 15,-19-3-6-15,20-4 15 16,-14-4 8-16,-6-36-13 16,0 0 25-16,0 0-12 0,0 0-17 15,0 0 9-15,-45 18 2 16,45-18-17-16,-45-7-1 0,45 7-7 15,-39-40 2-15,39 40 7 16,-32-44 5-16,32 44 9 0,0 0-2 16,0 0-18-16,0 0 15 15,0 0 2-15,0 0-7 0,0 0 11 16,0 37-6-16,6-1-12 16,-6 0 17-16,0-36 6 0,-6 51-7 15,-7-11-1-15,13-40-6 16,-46 40 12-16,1-10-12 15,0-16-4-15,6-7-14 0,6-10-10 16,1-5-2-16,32 8-12 16,-39-29 12-16,39 29 6 0,-32-54 14 15,12 6-4-15,8 8 17 16,12 40-6-16,12-36-16 0,-12 36 15 16,0 0 4-16,39 0 6 15,-39 0-10-15,46 47 7 0,-14 12 5 16,-6 2 39-16,-13 5 14 15,6-1 4-15,-12-3-9 0,-14 0-18 16,-12-11-5-16,-7-7-4 16,-19-4 1-16,-14-11-6 15,-5-4-5-15,-1-10-10 0,-13-11 0 16,7-12-2-16,13-6-4 16,-1-15 0-16,8-15 3 0,12-11-9 15,6-17-2-15,14-12-17 16,13-3-10-16,6 3-43 0,13 0-129 15,25 0-264-15,8 1-236 16,31 3-36-16</inkml:trace>
  <inkml:trace contextRef="#ctx0" brushRef="#br0" timeOffset="180">4258 594 1795 0,'0'0'357'0,"0"0"-55"16,39 3-137-16,-39-3-86 0,0 0-38 15,0 0-30-15,0 0-208 16,0 0-362-16,0 0-248 0</inkml:trace>
  <inkml:trace contextRef="#ctx0" brushRef="#br0" timeOffset="507">4692 0 1767 0,'0'0'394'16,"-39"22"-56"-16,39-22-97 15,-58 48-83-15,19-5-74 0,-6-10-32 16,-7 0-32-16,0 0-5 15,0-12-24-15,7-2-68 16,-7-8-41-16,52-11-31 0,-58 7 6 16,58-7 47-16,-52-18 11 15,52 18 33-15,-32-48 23 0,32 48 26 16,-33-54-14-16,33 54 24 16,-13-48 48-16,13 48-21 0,0 0 11 15,0 0-3-15,0 0 4 16,0 0-10-16,0 0-17 0,0 0-7 15,-51 62-28-15,25-7-286 16,6 3-344-16,14 4-106 0</inkml:trace>
  <inkml:trace contextRef="#ctx0" brushRef="#br0" timeOffset="684">3824 1973 1814 0,'52'33'374'0,"0"-15"-50"16,-7-14-87-16,1-8-98 0,18-7-79 15,-5-7-38-15,-1-4-117 16,0-7-241-16,-6-11-387 0,-20 0-137 16</inkml:trace>
  <inkml:trace contextRef="#ctx0" brushRef="#br0" timeOffset="884">3022 586 2328 0,'-7'-40'285'0,"7"40"-8"16,20-36-101-16,-20 36-97 0,0 0-38 15,0 0-45 1,0 0-182-16,0 0-334 0,0 0-348 16</inkml:trace>
  <inkml:trace contextRef="#ctx0" brushRef="#br0" timeOffset="1811">2303 787 2367 0,'0'0'255'16,"0"0"-2"-16,33 29-61 0,5 0-76 16,-12 0-47-16,0 4-21 15,0-4-39-15,-13 7 7 0,-6 1-4 16,-7-5-16-16,-7 5 4 15,-19-8 0-15,-13-4-59 0,39-25-23 16,-45 22 5-16,-7-18-9 16,13-4-19-16,39 0 38 0,-38-33 28 15,12-14-27-15,13-8 23 16,13-14 15-16,13 0 4 0,0 3 21 16,6 8-3-16,1 7-3 15,-1 15 13-15,-19 36 5 0,13-37 2 16,-13 37-6-16,0 0 28 15,0 0-1-15,0 0-26 16,-52 37 6-16,7 3-7 0,-7 3-5 16,0 5-4-16,7-1 9 15,13-3-10-15,6-1 5 0,13 1 13 16,6-4-13-16,7-40-7 16,20 51 16-16,-20-51-7 0,51 40-10 15,-5-18 16-15,-1-4 2 16,-6-14-13-16,-39-4-9 0,39 11 22 15,-39-11-3-15,0 0-13 16,0 0 6-16,0 0 13 16,-46-8-13-16,-5 1-16 15,-8 4 21-15,-5-5 3 0,-8-3-13 16,14-7 11-16,0 0-9 16,6-8 15-16,0-10-7 0,7-4-5 15,6-4-10-15,7 4 16 16,12 4 0-16,20 36-20 0,-19-36 5 15,19 36 9-15,0 0-11 16,0 0 2-16,0 0 20 0,0 0-4 16,0 0-5-16,0 0-2 15,13 47 20-15,0-11-14 0,-13-36-16 16,6 51 26-16,1-11 17 16,-7-3-17-16,0-37 17 15,-13 47 9-15,13-47-9 0,-26 44 7 16,26-44-6-16,-39 40-19 15,39-40-12-15,-32 29 11 0,32-29 1 16,0 0-7-16,-46 11 11 16,46-11-10-16,0 0-13 0,-32-37 11 15,6-3-7-15,20 0-3 16,-7 0 6-16,6 4 0 0,7 36-14 16,0-37 6-16,0 37 8 15,0 0-16-15,0 0 6 16,0 0 22-16,0 0 10 0,0 0 14 15,0 0 9-15,-19 37 12 16,-1-4-10-16,1 7-23 0,-7 3-2 16,-6-3-16-16,-7 8 1 15,0-8-10-15,0-4-101 0,-6-3-136 16,0-4-207-16,6-11-309 16,39-18-127-16</inkml:trace>
  <inkml:trace contextRef="#ctx0" brushRef="#br0" timeOffset="1992">1416 488 2077 0,'0'0'275'15,"0"0"-52"-15,0 0-98 16,7-33-53-16,-7 33-48 0,0 0-209 15,0 0-248-15,0 0-264 16</inkml:trace>
  <inkml:trace contextRef="#ctx0" brushRef="#br0" timeOffset="2479">931 838 1223 0,'13'40'335'16,"-13"-40"-12"-16,26 40-54 0,-26-40-64 15,19 40-89-15,-19-40-46 16,13 47-2-16,-13-47-38 0,-6 47 18 16,6-47-22-16,-26 48-18 15,26-48 12-15,-52 40-1 16,7-11-32-16,-1-11 21 0,1-7-11 15,6-8-10-15,-6 1 20 16,6 0 0-16,39-4-15 0,-39 7 0 16,39-7 16-16,0 0-19 15,-39 47 34-15,14-3 12 0,18-4-13 16,1 0-1-16,-1-3 38 16,7-1 26-16,-6 4 26 0,6-40 7 15,-33 51-21-15,1-15-21 16,-7-10-35-16,-6-4 12 15,-1-4 52-15,-5-7-2 16,5-8-17-16,-5-6 11 0,12-5-7 16,-7-13-24-16,46 21-10 15,-45-51-17-15,13-4-19 0,12-3 11 16,14 3 13-16,12-3-23 16,14 0 0-16,-1 3-16 0,13 1-10 15,7 10-11-15,0 4-145 16,-6 3-171-16,-33 37-194 0,45-32-453 15</inkml:trace>
</inkml:ink>
</file>

<file path=ppt/ink/ink34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8:46.712"/>
    </inkml:context>
    <inkml:brush xml:id="br0">
      <inkml:brushProperty name="width" value="0.1" units="cm"/>
      <inkml:brushProperty name="height" value="0.1" units="cm"/>
      <inkml:brushProperty name="fitToCurve" value="1"/>
    </inkml:brush>
  </inkml:definitions>
  <inkml:trace contextRef="#ctx0" brushRef="#br0">0 0 1884 0,'0'0'236'0,"0"0"71"0,0 0-25 15,26 7-42-15,-26-7-49 0,0 0-45 16,19 36-49-16,-6 1-50 15,-6-4-22-15,-7-1-10 16,0 1-4-16,0-4-6 0,-7 0-1 16,7 0-186-16,0-29-271 15,-6 40-420-15</inkml:trace>
</inkml:ink>
</file>

<file path=ppt/ink/ink3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6:35.159"/>
    </inkml:context>
    <inkml:brush xml:id="br0">
      <inkml:brushProperty name="width" value="0.1" units="cm"/>
      <inkml:brushProperty name="height" value="0.1" units="cm"/>
      <inkml:brushProperty name="color" value="#ED1C24"/>
      <inkml:brushProperty name="fitToCurve" value="1"/>
    </inkml:brush>
  </inkml:definitions>
  <inkml:trace contextRef="#ctx0" brushRef="#br0">745 504 848 0,'0'0'273'0,"0"0"34"16,0 0-67-16,0 0-75 16,0 0-58-16,0 0 130 0,0 0-14 15,0 0-103-15,-12 40-33 16,-1-4-43-16,6-3-14 0,-6-4 41 16,13-29-33-16,-39 37-13 15,13-12-9-15,-19-14-4 16,6 0-16-16,-6-8 4 0,6-6 0 15,-6-4 5-15,19-1 5 16,26 8-24-16,-45-29 14 0,32-4 3 16,-7 4-16-16,14 0 13 15,-1 4 15-15,1 3-28 0,6 22 10 16,0 0 3-16,0-22-19 0,0 22 19 16,0 0 9-16,0 0-3 15,19 26 30-15,1 6 40 0,6 1 8 16,-7 3 17-16,13 8-1 15,-12 3-23-15,19 1-16 0,-7-5-15 16,-6 1-19-16,-7-4-8 16,1-4 13-16,-1-3 0 15,-19-33-19-15,13 40 0 0,-13-40-3 16,0 37-10-16,0-37 6 16,0 0-6-16,0 0-41 0,0 0-60 15,0 0-97-15,0 0-113 16,0 0-188-16,0 0-232 0,0 0 42 15</inkml:trace>
  <inkml:trace contextRef="#ctx0" brushRef="#br0" timeOffset="527">856 93 640 0,'0'0'168'0,"0"0"91"16,-33-44 31-16,-6 15-96 0,39 29-23 16,-39-18-32-16,1 10-17 15,-8 12 26-15,8 14-14 16,-8 8-9-16,-12 17 4 0,-13 12 8 15,6 7-12-15,-13 11 0 16,7 3-7-16,0 0-33 0,6 4-2 16,20 1-19-16,6-1-19 15,26 3 10-15,20 5 42 0,12-5-7 16,26 8-12-16,7-7-17 16,32 0-18-16,7-1-7 0,6-10-21 15,13-4-8-15,0-10-2 16,-6-12-5-16,-7-18 7 0,-7-11 4 15,-12-10-5-15,-7-16-15 0,-6-10 2 16,-7-18 1-16,-12-19 6 16,-8-18-30-16,-5-18-22 15,-7-14-11-15,-13-19 6 0,-13-7 14 16,-13 0 24-16,-7 4 3 0,-19 10 16 16,7 15-6-16,-20 19-1 15,0 10 12-15,-12 18-9 0,-14 15-1 16,20 15 5-16,-13 6-11 15,25 9-104-15,-6 6-144 0,27 8-210 16,25-4-272-16,-26 14-120 0</inkml:trace>
</inkml:ink>
</file>

<file path=ppt/ink/ink35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8:47.364"/>
    </inkml:context>
    <inkml:brush xml:id="br0">
      <inkml:brushProperty name="width" value="0.1" units="cm"/>
      <inkml:brushProperty name="height" value="0.1" units="cm"/>
      <inkml:brushProperty name="fitToCurve" value="1"/>
    </inkml:brush>
  </inkml:definitions>
  <inkml:trace contextRef="#ctx0" brushRef="#br0">26 33 1248 0,'0'0'362'0,"0"0"-11"15,32 37-39-15,-32-37-46 0,0 0-46 16,0 0-31-16,6 32-74 16,-6-32-65-16,0 0-14 15,-32 19-29-15,32-19-12 16,0 0 20-16,-32 3-38 0,32-3 0 16,0 0-25-16,6-29-7 15,-6 29 18-15,33-40 7 16,5 11-1-16,1 11 28 0,-6 10-1 15,-1 8 9-15,-32 0-11 16,0 0 16-16,32 40-14 16,-19 0 11-16,-19 4 5 0,-7-7-4 15,-7 3-15-15,1-4-63 0,19-36-212 16,0 0-377 0,-26 47-160-16</inkml:trace>
</inkml:ink>
</file>

<file path=ppt/ink/ink35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8:48.935"/>
    </inkml:context>
    <inkml:brush xml:id="br0">
      <inkml:brushProperty name="width" value="0.1" units="cm"/>
      <inkml:brushProperty name="height" value="0.1" units="cm"/>
      <inkml:brushProperty name="fitToCurve" value="1"/>
    </inkml:brush>
  </inkml:definitions>
  <inkml:trace contextRef="#ctx0" brushRef="#br0">129 0 1850 0,'33'26'329'0,"-33"-26"-24"0,13 22-18 16,-13-22-80-16,0 0-104 15,-33 18-33-15,-5-7-46 0,-1-8-11 16,6-3 5-16,33 0-8 15,-32-3-2-15,32 3-6 16,0 0-11-16,0 0-1 0,13-37-4 16,-13 37 11-16,45-22 0 15,1 11-4-15,-8 11 7 0,1 11 2 16,-6 8 0-16,-33-19 1 16,26 47 5-16,-14 0 8 15,-12-3-7-15,-6-4-1 0,-7 4-3 16,0-4 0-16,0-4-5 15,-6-3-67-15,19-33-222 16,-13 40-387-16,13-40-245 0</inkml:trace>
</inkml:ink>
</file>

<file path=ppt/ink/ink35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8:47.723"/>
    </inkml:context>
    <inkml:brush xml:id="br0">
      <inkml:brushProperty name="width" value="0.1" units="cm"/>
      <inkml:brushProperty name="height" value="0.1" units="cm"/>
      <inkml:brushProperty name="fitToCurve" value="1"/>
    </inkml:brush>
  </inkml:definitions>
  <inkml:trace contextRef="#ctx0" brushRef="#br0">253 178 1704 0,'0'0'436'0,"0"0"-114"0,0 0-108 15,0 0-104-15,-39 11-44 16,0-4-35-16,1 0-18 16,-8-3-6-16,7-4 9 0,14 0-24 15,25 0 11-15,0 0-19 16,0 0 12-16,-26-33-1 0,26 1 12 16,13-1-7-16,13 0-14 15,6 11 3-15,0 8 1 0,7 6 16 16,0 12-1-16,0 14 4 15,0 11-9-15,6 8-4 16,0 10 8-16,1 0 2 16,5 4-1-16,-5-3-5 0,5-5-160 15,-12-10-188-15,7-4-264 16,-14-11-137-16</inkml:trace>
  <inkml:trace contextRef="#ctx0" brushRef="#br0" timeOffset="205">687 0 1614 0,'-32'11'369'0,"32"-11"-46"16,-39 36-85-16,6 4-70 15,7 4-72-15,1-4-39 16,5 3-32-16,1-3-25 0,-7 4-12 15,0-4-192-15,-6-3-317 16,-1-1-285-16</inkml:trace>
</inkml:ink>
</file>

<file path=ppt/ink/ink35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8:46.200"/>
    </inkml:context>
    <inkml:brush xml:id="br0">
      <inkml:brushProperty name="width" value="0.1" units="cm"/>
      <inkml:brushProperty name="height" value="0.1" units="cm"/>
      <inkml:brushProperty name="fitToCurve" value="1"/>
    </inkml:brush>
  </inkml:definitions>
  <inkml:trace contextRef="#ctx0" brushRef="#br0">310 262 1717 0,'0'0'345'16,"0"-29"-32"-16,0 29-84 15,0 0-64-15,0 0-64 16,0 0-48-16,-45-22-19 0,0 11-14 16,-7 8-16-16,7 6-4 15,6 1 9-15,6-4-12 0,33 0 27 16,-39-7-20-1,39 7-11-15,0 0 21 0,-12-40-27 16,24 3 9-16,1 1 12 16,13 7-8-16,7 7-10 0,-1 11 13 15,7 7-1-15,-7 8-7 16,7 14 8-16,6 8 1 0,-6 10 9 16,7 11-19-16,-8 1 6 15,-5 6 14-15,6-3-17 16,-1-7-6-16,1-1 16 0,-6-10-1 15,-1-4-9-15,-32-29-11 16,32 29-112-16,-32-29-213 16,0 0-375-16,0 0-69 0</inkml:trace>
  <inkml:trace contextRef="#ctx0" brushRef="#br0" timeOffset="224">595 0 1731 0,'0'0'344'0,"0"0"4"16,0 0-58-16,0 0-37 15,0 0-63-15,-13 44-49 16,0-4-36-16,0 3-11 16,0 1-20-16,-6 3-44 0,-1 4-6 15,-12 0-11-15,0-3-5 16,-1-5-19-16,-5-6-162 0,38-37-163 15,-52 47-247-15,52-47-347 16</inkml:trace>
</inkml:ink>
</file>

<file path=ppt/ink/ink35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8:50.931"/>
    </inkml:context>
    <inkml:brush xml:id="br0">
      <inkml:brushProperty name="width" value="0.1" units="cm"/>
      <inkml:brushProperty name="height" value="0.1" units="cm"/>
      <inkml:brushProperty name="fitToCurve" value="1"/>
    </inkml:brush>
  </inkml:definitions>
  <inkml:trace contextRef="#ctx0" brushRef="#br0">188 0 765 0,'0'0'51'15,"0"0"44"-15,0 0-15 16,0 0 56-16,0 0 6 0,0 0 7 15,0 0-9 1,0 0-18-16,0 0-31 0,0 0-12 16,0 0-41-16,-39 33 6 15,39-33-33-15,-45 33-5 0,45-33-6 16,-39 25-4-16,39-25-3 16,0 0 22-16,0 0-15 0,-39 4 20 15,39-4-32-15,0 0 6 16,0 0 21-16,0 0-28 15,-26-37 13-15,26 37 14 0,0 0 23 16,0 0-19-16,0 0-36 16,0 0 28-16,0 0 48 0,0 0 34 15,0 0-6-15,0 0-20 16,0 0 26-16,32 37-4 16,-6 3-23-16,-6 0-28 0,6 0 4 15,-7 4-38-15,0-4 2 16,7-4-5-16,-26-36-4 15,26 47-111-15,-26-47-209 0,0 0-217 16,39 44-69-16</inkml:trace>
</inkml:ink>
</file>

<file path=ppt/ink/ink35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8:51.932"/>
    </inkml:context>
    <inkml:brush xml:id="br0">
      <inkml:brushProperty name="width" value="0.1" units="cm"/>
      <inkml:brushProperty name="height" value="0.1" units="cm"/>
      <inkml:brushProperty name="fitToCurve" value="1"/>
    </inkml:brush>
  </inkml:definitions>
  <inkml:trace contextRef="#ctx0" brushRef="#br0">0 571 531 0,'0'0'102'0,"0"0"27"16,0 0-1-16,39 0-59 0,-39 0-24 15,45 0-33-15,-6-3 10 16,0-1-36-16,6 0-83 0,0-3-68 15,1 7-9-15,-1-7 10 16,0 3-14-16</inkml:trace>
  <inkml:trace contextRef="#ctx0" brushRef="#br0" timeOffset="155">660 491 523 0,'0'0'157'0,"0"0"-27"15,0 0-20-15,0 0 2 0,39-4-31 16,-39 4-64-16,0 0-10 16,0 0 15-16,39 4-45 0,-39-4-192 15,0 0-133-15</inkml:trace>
  <inkml:trace contextRef="#ctx0" brushRef="#br0" timeOffset="535">1152 324 634 0,'0'0'188'0,"0"0"77"16,0 0 49-16,0 0-22 0,0 0-28 16,0 0-72-16,0 0-71 15,0 0-60-15,0 0-23 16,-45 14-32-16,-1-10 4 0,8 0-7 15,38-4-13-15,-39-4 0 16,39 4-18-16,0 0-24 0,0 0-12 16,-20-36-3-16,20 3-7 15,0 33 32-15,33-44 20 16,-33 44 22-16,52-40 6 0,-7 18-15 16,0 11 9-16,-6 11 31 15,0 15 45-15,0 10-41 16,0 8-7-16,-7 14-13 0,0 1 19 15,1 6-20-15,-1 1-4 16,0-4-10-16,7 0 7 0,0-11-14 16,0-4-171-16,-39-36-200 15,45 18-118-15,-12-10-39 0</inkml:trace>
  <inkml:trace contextRef="#ctx0" brushRef="#br0" timeOffset="759">1579 0 1450 0,'-45'40'283'0,"0"0"-4"16,12 11-46-16,-6 3-28 15,1 5-44-15,5 6-73 0,-6 1-34 16,1-1-26-16,5 1-12 15,1-1-12-15,0-7-84 0,-1-3-261 16,7-11-332-16,0-8-100 16</inkml:trace>
  <inkml:trace contextRef="#ctx0" brushRef="#br0" timeOffset="1423">1987 604 908 0,'0'0'306'16,"0"0"-20"-16,0 0-17 0,0 0-64 15,0 0-104-15,-13-29-36 16,13 29-40-16,13-33-25 15,-13 33 0-15,26-33-3 0,-26 33-1 16,45-25 4-16,-6 10-3 16,-13 8 21-16,6 7-14 0,-32 0 19 15,33 22-27-15,-33-22 48 16,39 47 4-16,-20 4 15 16,-12 4 9-16,-7 3-21 0,-13 0-13 15,0 0-14-15,-13-3-13 16,0-4-2-16,0-7-5 0,0-4 18 15,26-40-4-15,0 0-10 16,-32 36 0-16,32-36-1 16,0 0-3-16,0 0-16 0,0 0 5 15,6-36-11-15,14-8-5 16,12-11-10-16,7-6-24 16,6-9 33-16,0 5 5 0,1 10 19 15,-7 8 4-15,-1 14-4 16,-5 15 8-16,-33 18-5 0,39 11 82 15,-39-11-9-15,32 47-20 16,-13 8-26-16,1 3-16 0,-7-7-9 16,-7 7 8-16,7-7-13 15,-6 0-92-15,-7-7-180 16,0-44-293-16,6 47-110 16</inkml:trace>
</inkml:ink>
</file>

<file path=ppt/ink/ink35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8:51.568"/>
    </inkml:context>
    <inkml:brush xml:id="br0">
      <inkml:brushProperty name="width" value="0.1" units="cm"/>
      <inkml:brushProperty name="height" value="0.1" units="cm"/>
      <inkml:brushProperty name="fitToCurve" value="1"/>
    </inkml:brush>
  </inkml:definitions>
  <inkml:trace contextRef="#ctx0" brushRef="#br0">0 33 746 0,'0'0'172'16,"0"0"80"-16,0 0-26 0,0 0-29 16,0 0-25-16,38 11-66 15,-38-11-45-15,39 7-18 16,-39-7-19-16,59 0-20 15,-14 0 0-15,7 0-71 0,-1 0-221 16,-5 0-124-16,5-3 14 16,1 3 28-16</inkml:trace>
  <inkml:trace contextRef="#ctx0" brushRef="#br0" timeOffset="172">835 48 453 0,'0'0'109'0,"45"-8"31"0,-45 8 15 16,0 0-1-16,39-3-38 16,-39 3-76-16,45-8 20 15,-45 8-54-15,45-3 12 0,1-1-18 16,-7 0-72-16,-1-6-162 16,1 2-91-16</inkml:trace>
</inkml:ink>
</file>

<file path=ppt/ink/ink35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02.067"/>
    </inkml:context>
    <inkml:brush xml:id="br0">
      <inkml:brushProperty name="width" value="0.1" units="cm"/>
      <inkml:brushProperty name="height" value="0.1" units="cm"/>
      <inkml:brushProperty name="color" value="#ED1C24"/>
      <inkml:brushProperty name="fitToCurve" value="1"/>
    </inkml:brush>
  </inkml:definitions>
  <inkml:trace contextRef="#ctx0" brushRef="#br0">278 401 684 0,'0'0'205'0,"0"0"151"15,0 0 29-15,0 0-36 16,0 0-122-16,0 0-123 16,0 0-43-16,0 0-13 0,-52 0-48 15,7-11-6-15,6-8 19 16,39 19-1-16,-45-40-27 16,12 0-2-16,7-7 23 0,14-8 12 15,5 1-52-15,1 3 27 16,12 7 28-16,-6 44-48 15,13-40 13-15,-13 40 19 16,0 0 0-16,58 11 6 0,-12 18 1 16,5 15-7-16,1 14 10 15,0 8 43-15,6 3 27 0,7 0 7 16,0 0-35-16,6-3-20 16,7-8 5-16,-1-4-20 15,1-3-31-15,-7-7 18 0,-13-8-2 16,1-3-7-16,-14-11 0 15,-45-22-80-15,39 22-140 16,-39-22-234-16,0 0-235 16,0 0 34-16</inkml:trace>
  <inkml:trace contextRef="#ctx0" brushRef="#br0" timeOffset="252">841 33 923 0,'0'0'250'0,"0"0"71"15,0 0 50-15,0 0 22 0,0 0-90 16,-52 65-70-16,-6 16-57 16,0 13-21-16,-7 12-18 0,-6-1-52 15,-7-7-27-15,1-3-34 16,-1-4-10-16,0-11-3 15,13-14-20-15,14-8-84 0,-1-7-137 16,52-51-191-16,0 0-275 16,-58 54-163-16</inkml:trace>
</inkml:ink>
</file>

<file path=ppt/ink/ink35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03.639"/>
    </inkml:context>
    <inkml:brush xml:id="br0">
      <inkml:brushProperty name="width" value="0.1" units="cm"/>
      <inkml:brushProperty name="height" value="0.1" units="cm"/>
      <inkml:brushProperty name="color" value="#ED1C24"/>
      <inkml:brushProperty name="fitToCurve" value="1"/>
    </inkml:brush>
  </inkml:definitions>
  <inkml:trace contextRef="#ctx0" brushRef="#br0">0 163 378 0,'0'0'89'15,"0"0"59"-15,0 0-52 0,0 0-4 16,0 0-14-16,0 0 28 16,0 0 3-16,0 0-38 15,0 0 41-15,0 0-84 0,0 0 49 16,0 0-23-16,0 0-50 16,0 0-38-16,0 0 48 15,0 0-14-15,0 0 0 16,0 0 20-16,0 0 1 0,0 0-41 15,0 0 20-15,0 0 0 16,0 0 20-16,0 0-45 16,0 0 11-16,0 0 58 0,0 0-84 15,0 0 58-15,0 0-34 16,0 0 28-16,0 0-9 0,0 0-41 16,0 0 47-16,0 0 23 15,0 0-48-15,0 0-5 16,0 0 21-16,0 0-7 0,0 0 34 15,0 0-10-15,0 0 1 16,0 0-27-16,0 0 11 16,0 0-44-16,0 0 5 15,0 0-14-15,0 0 66 0,0 0-47 16,0 0 42-16,0 0-10 16,0 0-4-16,0 0 26 15,0 0-42-15,0 0 44 0,0 0-37 16,0 0 6-16,0 0 3 15,0 0-4-15,0 0 33 16,0 0-51-16,0 0 20 0,0 0 23 16,0 0-8-16,0 0-9 15,0 0-26-15,0 0 36 16,0 0 13-16,0 0-41 16,0 0 41-16,0 0-26 0,0 0 65 15,0 0-43-15,0 0 9 16,0 0 7-16,0 0-35 0,0 0 5 15,0 0 33-15,0 0 38 16,0 0 25-16,0 0 43 16,45-22-24-16,20 7 3 0,0 1-4 15,19-1 28-15,7 4-41 16,6-7 1-16,13 7-23 16,6 0-21-16,7 0-29 15,7-3-5-15,-14 7-2 0,1-1-18 16,-14 5 9-16,-12 3-35 15,-13 0 17-15,-14 0 6 16,-12 0 8-16,-13 0-24 0,-39 0 10 16,0 0 0-16,39 3 0 15,-39-3 17-15,0 0-17 0,0 0-8 16,0 0-1-16,0 0-67 16,0 0-106-16,0 0-220 15,0 0-236-15,0 0-890 0</inkml:trace>
</inkml:ink>
</file>

<file path=ppt/ink/ink35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04.575"/>
    </inkml:context>
    <inkml:brush xml:id="br0">
      <inkml:brushProperty name="width" value="0.1" units="cm"/>
      <inkml:brushProperty name="height" value="0.1" units="cm"/>
      <inkml:brushProperty name="color" value="#ED1C24"/>
      <inkml:brushProperty name="fitToCurve" value="1"/>
    </inkml:brush>
  </inkml:definitions>
  <inkml:trace contextRef="#ctx0" brushRef="#br0">473 116 670 0,'0'0'160'0,"0"0"13"16,0 0-8-16,0 0 16 0,-52-29-72 15,7 18 10-15,0 11 14 16,-1 7-31-16,1 8-31 15,0 10 0-15,-1 8-12 0,7 3 47 16,1 5-26-16,5-1 16 16,14-4-50-16,19-36 1 15,-20 44-10-15,20-44 8 16,7 43-26-16,-7-43 3 0,0 0-2 16,52 18-12-16,-7-10-4 15,0-16 3-15,1-10-7 0,5-7-18 16,-5-12 36-16,12-6-31 15,-6-8 30-15,6-4-37 16,-13 1 16-16,-6 3 12 0,-6 3-17 16,-8 16 19-16,-25 32 9 15,0 0-22-15,0 0 66 0,0 0 78 16,26 43-27 0,-19 26-54-16,-1 15-20 0,1 11-2 15,6 10-7-15,0 8 3 16,-7 4-9-16,7 3-22 0,0-4 4 15,0-10 10-15,-7-15 1 16,1-11 25-16,-14-18 2 0,1-8-7 16,-13-10-23-16,19-44-8 15,-59 40 8-15,-5-26 4 16,-8-21-12-16,8-11-10 0,-1-18-2 16,0-15-3-16,13-15 16 15,7-10-5-15,13-4-11 16,6-8 8-16,26 1-7 0,6 11-2 15,14 3-20-15,6 4-79 16,25 3-139-16,14 1-218 16,13-1-270-16,19 4-43 0</inkml:trace>
</inkml:ink>
</file>

<file path=ppt/ink/ink3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6:38.402"/>
    </inkml:context>
    <inkml:brush xml:id="br0">
      <inkml:brushProperty name="width" value="0.1" units="cm"/>
      <inkml:brushProperty name="height" value="0.1" units="cm"/>
      <inkml:brushProperty name="color" value="#3165BB"/>
      <inkml:brushProperty name="fitToCurve" value="1"/>
    </inkml:brush>
  </inkml:definitions>
  <inkml:trace contextRef="#ctx0" brushRef="#br0">2026 560 853 0,'0'0'322'16,"0"0"-5"-16,0 0-84 15,0 0-30-15,33 4-24 0,-33-4-35 16,0 0 30-16,0 0-2 15,32 14-52-15,-32-14-56 0,39 30-17 16,-7-5 1-16,-6 4-16 16,-26-29-3-16,46 37-17 0,-21-8-16 15,-25-29 28-15,0 0-6 16,26 32 26-16,-26-32-18 0,0 0-13 16,0 0 0-16,-45 19-13 15,-7-16 0-15,26-10-34 0,-6-4-39 16,32 11 20-1,-32-25-15-15,19-5 15 0,6-2 27 16,7 3 5-16,7-1 21 16,-7 30-4-16,6-29-3 0,-6 29 7 15,0 0-6-15,0 0 3 16,0 0 19-16,0 0-16 0,0 0 15 16,-6 37 23-16,-7-1 23 15,0-7 1-15,13-29-30 0,-26 44 17 16,26-44-1-16,-26 40-6 15,26-40-14-15,-58 22-25 0,6-11 14 16,0-15-17 0,0 0-7-16,7-6 23 0,0-5-16 15,6-7 0-15,0-3 2 16,39 25-12-16,-32-40 15 0,6 3-14 16,0 8 9-16,26 29 0 15,-13-25-12-15,13 25 19 0,0 0-25 16,0 0 18-16,0 0 11 15,0 0-21-15,0 0 12 0,0 0-2 16,0 0 0-16,6 47 9 16,-6-11-9-16,0-36 3 0,0 0 13 15,-13 40 12 1,13-40 28-16,0 0-16 0,-51 33 2 16,51-33 27-16,-46 15-2 15,46-15 13-15,-45-4-24 0,13-3-9 16,32 7 11-16,-33-29-11 15,1 0-12-15,13-11-5 0,-7-8-24 16,6-6 0-16,1-5-3 16,-1-10-3-16,-12 0 0 0,19 0 0 15,-6 7-6-15,6 4-1 16,-7 11 16-16,1 10-13 0,-7 8-9 16,26 29-58-16,-32-18-120 15,-1 18-113-15,1 14-208 16,32-14-285-16,-33 48-68 15</inkml:trace>
  <inkml:trace contextRef="#ctx0" brushRef="#br0" timeOffset="209">1133 1008 2041 0,'65'29'366'16,"-13"-14"-93"-16,-1-8-117 16,8-4-73-16,-1 1-34 0,7 0-37 15,-7-8-18-15,-6 0-56 16,-52 4-185-16,0 0-255 0,51-14-234 16</inkml:trace>
  <inkml:trace contextRef="#ctx0" brushRef="#br0" timeOffset="648">667 375 1611 0,'0'0'303'15,"0"0"-4"-15,32 40-57 0,-6 3-85 16,0 1-24-16,-6-8-47 16,-1 4-36-16,-19-40-21 0,13 44-7 15,-13-44 14-15,0 0 34 16,6 37 2-16,-6-37-39 0,0 0-12 16,-32 18 0-16,-7-18-17 15,0-4-4-15,-6-10-4 0,0-1 8 16,-1-3 5-16,8-4-19 15,-8 11 32-15,1-4 37 16,0 12-5-16,-1-1-14 16,1 11 6-16,6 4 10 0,39-11 20 15,-52 37-11-15,52-37-25 16,-45 47-14-16,26-3-18 0,19-44 6 16,19 62-1-16,7-15-19 15,26-3-2-15,0-8 11 0,19-3-3 16,-7-8-65-16,8-7-116 15,-1-7-145-15,-13-11-217 0,-6-7-279 16</inkml:trace>
  <inkml:trace contextRef="#ctx0" brushRef="#br0" timeOffset="969">0 0 2231 0,'0'0'334'0,"0"0"-26"16,0 0-73-16,0 0-44 0,0 0-49 15,0 0-47-15,0 0-48 16,0 0-25-16,0 0-4 0,0 0-4 15,0 0-6-15,0 0-6 16,0 0-6-16,0 0 16 0,0 0-6 16,0 0 1-16,0 0-3 15,0 0-18-15,0 0-17 16,0 0-90-16,0 0-133 0,0 0-207 16,0 0-380-16</inkml:trace>
</inkml:ink>
</file>

<file path=ppt/ink/ink36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04.995"/>
    </inkml:context>
    <inkml:brush xml:id="br0">
      <inkml:brushProperty name="width" value="0.1" units="cm"/>
      <inkml:brushProperty name="height" value="0.1" units="cm"/>
      <inkml:brushProperty name="color" value="#ED1C24"/>
      <inkml:brushProperty name="fitToCurve" value="1"/>
    </inkml:brush>
  </inkml:definitions>
  <inkml:trace contextRef="#ctx0" brushRef="#br0">0 117 1324 0,'0'0'233'0,"0"0"63"16,45-32-44-16,1 14-87 0,6-4-71 15,6 3-70-15,0 9 9 16,0 2-18-16,7 1-19 0,-13 7 17 15,-7-4-13-15,1 8-68 16,-46-4-65-16,38 7-44 0,-38-7 6 16,0 0 33-16,0 0-33 15,-19 55 73-15,-7-8 45 16,-19-3 11-16,-7 0 49 16,-6 3-18-16,-1 0-2 0,8-7 30 15,12-7 130-15,39-33-8 16,-39 29 1-16,39-29 17 15,0 0 37-15,0 0 15 0,0 0-54 16,32 15-50-16,14-12-8 16,5-6-21-16,1-1-51 0,0-3 1 15,0 3-19-15,-7 0-1 16,0 4-1-16,-12 0-219 0,-33 0-262 16,0 0-296-1</inkml:trace>
</inkml:ink>
</file>

<file path=ppt/ink/ink36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07.228"/>
    </inkml:context>
    <inkml:brush xml:id="br0">
      <inkml:brushProperty name="width" value="0.1" units="cm"/>
      <inkml:brushProperty name="height" value="0.1" units="cm"/>
      <inkml:brushProperty name="color" value="#ED1C24"/>
      <inkml:brushProperty name="fitToCurve" value="1"/>
    </inkml:brush>
  </inkml:definitions>
  <inkml:trace contextRef="#ctx0" brushRef="#br0">583 2854 610 0,'0'0'162'0,"0"0"47"16,0 0 38-16,0 0 53 15,32 36-32-15,-6 0-43 16,0 1-13-16,0 6-38 0,0 1-18 15,-1 3-20-15,8 12 0 16,-7-5-37-16,6 1-46 0,0 3 24 16,1-3-23-16,-1-4-14 15,1 7 2-15,-8-11-32 16,1-3 8-16,-6-4 0 0,-20-40-9 16,26 36 2-16,-26-36-5 15,0 0 15-15,0 0 50 16,0 0-12-16,0 0 0 15,0 0 9-15,0 0 1 0,0 0-14 16,0 0-20-16,0 0-9 16,0 0-26-16,0 0 8 0,0 0 1 15,0 0-15-15,32-54 2 16,-19 3 14-16,-7 0-17 16,1 3-2-16,-1 1 13 0,1 0-8 15,-1-4 8-15,1 0 1 16,6-4-10-16,-13 1 10 0,6-4-9 15,-6 3 8 1,-6 4 0-16,6-7 1 0,0 0-10 0,-7-4-5 16,7-7 10-1,-6-1-7-15,6-6 7 0,0-8-10 16,0-10 5-16,6-1-2 16,-6 0 7-16,0 8 0 0,0 3-4 15,0 8-2-15,-6 3 6 16,6 8 3-16,-7 3-7 0,7 3 9 15,-6 1-8-15,6 0 3 16,0 0 0-16,0 0-8 16,0-8 8-16,0 4-4 0,6 0 0 15,1-3 4-15,-1 3-11 16,1 0 2-16,-1 4-5 16,7 7 2-16,-6 0 0 0,6 7-10 15,-7 4 8-15,1 4-15 16,-1 7 13-16,-6 3-6 0,0 26-19 15,6-36 14-15,-6 36-3 16,7-37 19-16,-1 12-22 16,-6 25 17-16,7-33-10 0,-1 4 16 15,-6 29-3-15,0 0-3 16,13-40 13-16,-13 40-6 0,7-33-8 16,-7 33-12-16,0 0 2 15,0 0-4-15,6-40-6 0,-6 40-20 16,0-36-1-16,0 36 17 15,0 0 26-15,7-40-2 16,-7 40-7-16,0 0 16 0,0-37-1 16,0 37 20-16,0 0-19 15,0 0 8-15,0 0-7 0,0-36 17 16,0 36-19-16,0 0-6 16,0 0-7-16,0 0 9 15,0 0 13-15,0 0 0 0,0 0 5 16,0 0-11-16,0 0-1 15,13-33-3-15,-13 33 10 0,0 0 4 16,0 0-4-16,0 0-7 16,0 0-2-16,39-29 6 15,-39 29 9-15,0 0-1 0,38-22-11 16,-38 22-5-16,39-14 11 16,-39 14-10-16,39-11 2 0,-39 11 1 15,45-7 7-15,-45 7 8 16,46-4 2-16,-7 0-16 0,-39 4-7 15,51 0 6-15,-5-3 11 16,-1 3 11-16,0-4-20 0,14 0-6 16,-1 1 15-16,13-8-4 15,0 4 10-15,20-4-3 16,12 0-15-16,7 3 13 16,20-2 1-16,-1 2-10 0,20 1 7 15,-6 3 0-15,18 1-3 16,-5-1 5-16,12 4-5 0,7 0 7 15,0 4-12-15,-1-4 8 16,8 3 4-16,-1-6-12 0,7-1 8 16,-7 0-3-16,-6 1-3 15,-13-1 7-15,-1-3-4 0,-12 7 2 16,-6 0-2-16,-7 0 5 16,0 3-17-16,-7 1 4 0,-12 0 8 15,-7 3 0-15,-7-3 4 16,-6 3-4-16,-6-3 0 15,-1-4 9-15,1 0-9 16,0 0-4-16,-1-4 8 0,1 0-7 16,-7-7 6-16,0 0-3 15,0-3 3-15,-12-1-3 0,-1 4-4 16,-13-3 10-16,0 3-1 16,-12 4-11-16,-7-4 11 0,-1 4-14 15,-38 7 17-15,46-11-13 16,-46 11-1-16,0 0 11 0,39-8-13 15,-39 8 8-15,0 0-3 16,0 0 3-16,0 0-8 16,0 0-20-16,0 0-55 0,0 0-81 15,0 0-126-15,0 0-238 16,0 0-121-16</inkml:trace>
  <inkml:trace contextRef="#ctx0" brushRef="#br0" timeOffset="1299">2991 1787 631 0,'0'0'156'0,"-13"44"60"0,6 0-31 16,-6 7 28-16,0 10-18 15,-6 12 8-15,6 15-20 16,-6 3-8-16,-1 7-37 0,1-4-6 16,6-3-31-16,0-3-44 15,6-8 2-15,1-4-11 16,-1-10-32-16,7-15-1 15,0-8 6-15,0-13-16 0,0-30 11 16,0 29 30-16,0-29 4 16,0 0 18-16,0 0-26 0,0 0-25 15,0 0-4-15,20-33-16 16,-7-14 17-16,6-15-14 0,-6-22 0 16,7-22 0-16,-7-17 0 15,-1-12-12-15,-5-3 7 16,6 3-1-16,-7 8 12 0,1 18-6 15,-1 14-6-15,-6 18 6 16,7 16 0-16,-7 10 0 16,0 14-4-16,0 37 4 0,0 0-4 15,0-36-3-15,0 36 7 16,0 0-9-16,0 0 4 0,0 0 0 16,0 0 9-16,0 0-4 15,0 0 0-15,39-11-7 16,-1 11 2-16,-5 0 11 0,12 4-11 15,7-1 5-15,0 1 6 16,12-8-3-16,1 1-3 0,-7-8 7 16,1-8-7-16,-1 1 0 15,-6-11 11-15,-7 0 1 16,-45 29-12-16,58-51 0 16,-19 4-7-16,-39 47 7 0,26-51-6 15,-7 14 3-15,-19 37 3 16,0 0-9-16,0 0-1 0,0 0-3 15,0 0 2-15,0 0 13 16,0 0-2-16,0 0-4 0,-32 40 8 16,6 8 4-16,0 6-4 15,0 12 8-15,1 10 28 0,-1 12-3 16,0 6-6 0,13 1 31-16,-7 0-4 0,14 3-9 15,6-7-1-15,6-4 21 16,7-3-34-16,7-8-6 0,6-10 3 15,12-4-4-15,1-11-8 16,7-8-7-16,-1-3-6 0,-13-14 1 16,-32-26-8-16,46 29 0 15,-46-29-3-15,0 0 3 0,0 0 3 16,0 0 0-16,0 0-3 16,0 0 5-16,0 0-48 15,0 0-111-15,0 0-173 0,0 0-285 16,0 0-260-16</inkml:trace>
  <inkml:trace contextRef="#ctx0" brushRef="#br0" timeOffset="1779">4738 968 608 0,'33'0'131'0,"-33"0"45"16,0 0 58-16,26 37 84 16,-13 3-58-16,-20 18 5 0,-12 18-11 15,-7 30-39-15,-6 18-27 16,6 14-25-16,0 11-70 0,13 11 2 15,19-3-14-15,14-4-38 16,12-4-6-16,20-11-6 0,0-14-18 16,12-15-9-16,8-11 3 15,-1-17-1-15,0-12-6 16,0-11 0-16,-6-18-3 0,-7-7-115 16,0-19-162-16,-19-10-281 15,0-22-261-15</inkml:trace>
  <inkml:trace contextRef="#ctx0" brushRef="#br0" timeOffset="2179">5787 1991 1250 0,'0'0'282'15,"0"0"35"-15,0 0 6 16,0 0-96-16,-6-44-117 0,6 44-50 16,0 0-26-16,-59-29-28 15,14 15 7-15,6-1-10 16,39 15-11-16,-45-18 2 0,45 18-4 16,0 0-13-16,-32-47 6 15,19-1-11-15,19 1 15 0,7 7 5 16,-13 40-3-16,32-47 2 15,-32 47-2-15,0 0 6 0,52-8 15 16,-52 8 5-16,52 44-5 16,-13 7 14-16,-7 7 25 15,7 4-10-15,0 0-4 16,6 4-13-16,0-8-10 0,7-7 8 16,-6-8-9-16,-1-6-5 15,0-4-31-15,-12-12-209 0,-33-21-205 16,38 11-197-16,-38-11 9 15</inkml:trace>
  <inkml:trace contextRef="#ctx0" brushRef="#br0" timeOffset="2427">6163 1609 1068 0,'0'0'294'15,"0"0"-9"1,0 0-15-16,0 0-68 0,0 0-5 16,0 0 30-16,0 0-41 15,0 0-57-15,-26 51-32 0,6 7-37 16,1 11-17-16,6 8-22 16,-7-5-7-16,1 5-9 0,0 3 2 15,-1-4-37-15,1-6-218 16,-1-5-277-16,7-7-307 0</inkml:trace>
  <inkml:trace contextRef="#ctx0" brushRef="#br0" timeOffset="2848">6590 2602 1502 0,'0'0'192'0,"0"0"103"16,0 0 17-16,0 0-76 16,0 0-96-16,0 0-75 0,0 0-27 15,0 0-27-15,6-43-2 16,7-4-1-16,7-4-8 15,-1-8-4-15,7-6-5 0,-7-8 1 16,7-3-1-16,-6 6 2 16,-1 9-4-16,-6 13 11 0,-6 12 7 15,-7 36-14-15,0 0 4 16,0 0 13-16,0 0 14 0,-7 58-12 16,7 4-2-16,-6 3 14 15,12-3 2-15,7 0-6 0,0 0-10 16,13-7 1-1,0-8-7-15,6-7-10 0,-32-40 6 16,52 44-151-16,-13-19-193 16,0-21-316-16,-39-4-105 0</inkml:trace>
  <inkml:trace contextRef="#ctx0" brushRef="#br0" timeOffset="3044">6939 1671 1606 0,'0'0'297'15,"0"0"24"-15,0 0-68 16,0 0-103-16,0 0-70 0,0 0-37 16,0 0-29-16,0 0-39 15,0 0-281-15,0 0-356 16,33 18-144-16</inkml:trace>
  <inkml:trace contextRef="#ctx0" brushRef="#br0" timeOffset="3363">7302 1107 1352 0,'0'0'302'16,"45"-19"8"-16,0 19-32 0,7 19-13 16,0 21-66-16,0 22-22 15,6 14-40-15,-13 11-12 0,1 19-18 16,-14 10-16-16,0 8 23 16,-6 7-11-16,-13 4 5 15,-6-1-28-15,-20 1-14 16,0-4 3-16,-20-7-25 0,-5-11-18 15,-14-4-19-15,0-15-2 16,-6-10-8-16,-7-11-25 0,0-11-158 16,7-11-118-16,-7-11-165 15,7-4-247-15,0-10-171 0</inkml:trace>
  <inkml:trace contextRef="#ctx0" brushRef="#br0" timeOffset="5191">3204 4211 955 0,'0'0'172'0,"0"0"39"16,-6-36-46-16,6 36 1 0,6-44-22 16,14 8-47-1,-20 36-28-15,26-48-20 0,0 8-8 16,-26 40-25-16,25-54-3 16,1 14-13-16,-26 40 7 0,20-62 6 15,-7 14-13-15,-13 48 7 16,13-54 13-16,-13 54 54 15,0 0-31-15,0 0-22 0,0 0 2 16,0 0 64-16,0 0-17 16,0 0-43-16,0 54-4 0,6-3 4 15,1 0-5 1,-1-3 10-16,0-5-11 0,7-6-2 16,-13-37 1-16,26 43-12 15,-26-43 8-15,0 0-14 0,0 0-13 16,39 33-101-16,-39-33-269 15,0 0-302-15,0 0-62 0</inkml:trace>
  <inkml:trace contextRef="#ctx0" brushRef="#br0" timeOffset="5384">3398 3418 1348 0,'0'0'200'0,"0"0"28"0,0 0-36 16,0 0-74-16,0 0-66 15,0 0-25-15,0 0-20 16,0 0-232-16,0 0-262 0,0 0-120 16</inkml:trace>
  <inkml:trace contextRef="#ctx0" brushRef="#br0" timeOffset="5615">3793 3687 1422 0,'0'0'275'16,"0"0"71"-16,0 0-17 15,52 15-105-15,-13-12-92 16,-39-3-66-16,45 0-35 0,1-3-9 15,-8-1-11-15,-5 0-11 16,-33 4-156-16,0 0-168 0,45-3-166 16,-45 3-40-16,0 0 112 15,0 0 72-15,0 0 76 16</inkml:trace>
  <inkml:trace contextRef="#ctx0" brushRef="#br0" timeOffset="5764">3890 3858 901 0,'0'0'183'15,"0"0"87"-15,0 0 11 0,0 0-31 16,0 0-65-16,0 0-62 16,0 0-68-16,39 22-23 0,0-15-12 15,-39-7-11-15,45 4-16 16,-45-4-258-16,46-7-285 0,-46 7-118 16</inkml:trace>
  <inkml:trace contextRef="#ctx0" brushRef="#br0" timeOffset="6844">4337 3574 762 0,'0'0'216'15,"0"0"2"-15,0 0 8 0,0 0-91 16,0 0-35-16,0 0-47 15,0 0 153-15,0 0-3 0,0 0-27 16,-19 44-26-16,12 0-13 16,14-1-32-16,-1 8-11 15,7 0-23-15,0 0-29 0,6 4-12 16,1-4-13-16,-1-4-10 16,1-7 5-16,-7-4 6 0,6-3-24 15,-19-33 16-15,0 0-15 16,20 33 22-16,-20-33-30 15,0 0 10-15,0 0-17 16,0 0-156-16,0 0-192 0,0 0-271 16,0 0-119-16</inkml:trace>
  <inkml:trace contextRef="#ctx0" brushRef="#br0" timeOffset="8096">2790 866 680 0,'0'0'152'0,"0"0"59"16,0 0 12-16,0 0-38 16,0 0-50-16,0 0-18 0,-13-36-23 15,13 36-46-15,0 0-32 16,0-33 6-16,0 33-14 0,13-29-3 16,-13 29 0-1,0 0 11-15,32-14-41 0,-32 14 25 16,0 0 8-16,46 14-6 15,-46-14 6-15,39 33 63 0,-39-33-10 16,25 51-23-16,-12-11 10 16,-13-40-24-16,7 47-5 15,-7-10 17-15,0-37-28 0,0 0-16 16,-7 40 23-16,7-40-6 16,0 0-17-16,0 0 22 0,0 0-1 15,0 0-8-15,0 0-5 16,0 0 11-16,0 0-27 15,13-40 16-15,7-4 11 0,6-7-25 16,0 0 21-16,-1 7-15 16,-5 4 2-16,6 8-1 15,-26 32 26-15,0 0-19 0,26-33-6 16,-26 33 58-16,0 0 4 16,38 4-10-16,-38-4-7 15,39 25 34-15,-39-25 7 0,33 47-32 16,-14-7-34-16,1 4 7 15,-8-4-7-15,1-4-23 0,-13-36 20 16,13 51-261-16,-13-51-390 16,13 40-242-16</inkml:trace>
  <inkml:trace contextRef="#ctx0" brushRef="#br0" timeOffset="9227">26 619 463 0,'0'0'146'0,"0"0"-28"15,0 0-18-15,0 0-42 0,0 0 3 16,-19-36-14-16,19 36-16 16,-7-40-12-16,7 40-16 0,0-44 22 15,0 44-8-15,19-40-8 16,-19 40 1-16,0 0-10 0,26-37 26 16,-26 37-17-16,0 0 90 15,46-3 32-15,-7 10-40 16,-39-7 11-16,38 47 23 15,-5 4-15-15,-7 0-20 0,-13 8-32 16,0-8-18-16,-7 3-3 16,0-3 2-16,1-4-6 15,-7-3-4-15,-7-8 20 0,7-36-21 16,-6 33 16-16,6-33 3 16,0 0 7-16,0 0 24 0,0 0-24 15,0 0-36-15,0 0-7 16,0 0-11-16,26-29 10 0,6-18-10 15,1-11-15 1,-1-15 25-16,7-11-29 0,0-7 11 16,-7 0 8-16,0 11 0 15,1 11-12-15,-7 14 12 0,0 19-6 16,-26 36-6-16,32-15 3 16,0 23 9-16,-32-8 12 0,39 47-4 15,-7 4 7-15,-12-4 34 16,-7 4 18-16,6 4 12 0,-6-8-8 15,0 0 10-15,-6-3-2 16,6 0-23-16,-7-4-9 0,7-4 7 16,-13-36-22-16,13 51-15 15,-7-15-10-15,-6-36-7 16,13 37 9-16,-13-37-4 16,0 0-11-16,0 0 12 0,13 36 4 15,-13-36-10-15,0 0-13 16,0 0 19-16,0 0 0 0,0 0-10 15,0 0 0-15,0 0-5 16,0 0-42-16,0 0-81 0,0 0-120 16,0 0-237-16,0 0-235 15</inkml:trace>
</inkml:ink>
</file>

<file path=ppt/ink/ink36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23.267"/>
    </inkml:context>
    <inkml:brush xml:id="br0">
      <inkml:brushProperty name="width" value="0.1" units="cm"/>
      <inkml:brushProperty name="height" value="0.1" units="cm"/>
      <inkml:brushProperty name="color" value="#ED1C24"/>
      <inkml:brushProperty name="fitToCurve" value="1"/>
    </inkml:brush>
  </inkml:definitions>
  <inkml:trace contextRef="#ctx0" brushRef="#br0">8 187 1580 0,'0'0'171'16,"0"0"43"-16,0 0-41 15,-13-51-62-15,19 11-61 16,7 4-15-16,-13 36-16 0,39-37-11 16,-39 37-12-16,39-22 0 15,-39 22 78-15,45 0-21 0,-45 0 49 16,45 30-38-16,-45-30-17 16,46 61 2-16,-14 1-28 15,-6-3 10-15,-7 6-15 0,1-3 0 16,-7 0 10-16,0-4 16 15,-7-3 16-15,1-12-24 16,-7-43-17-16,6 48 14 16,-6-48-1-16,0 0 35 0,0 0-9 15,0 0-13-15,0 0-18 16,0 0-17-16,0 0 0 0,32-44-2 16,-12-11-6-16,6-10 0 15,6-1 6-15,-6 4-19 16,0 11 13-16,-7 11 0 0,-19 40-3 15,0 0-1-15,0 0 4 16,0 0 4-16,52-14 3 0,-52 14-7 16,45 33 5-1,-45-33 0-15,46 58-9 0,-14-4 9 16,-6-6-9-16,-7-5 4 16,-19-43 8-16,39 59-74 0,-39-59-136 15,39 54-272-15,-39-54-390 16</inkml:trace>
</inkml:ink>
</file>

<file path=ppt/ink/ink36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22.368"/>
    </inkml:context>
    <inkml:brush xml:id="br0">
      <inkml:brushProperty name="width" value="0.1" units="cm"/>
      <inkml:brushProperty name="height" value="0.1" units="cm"/>
      <inkml:brushProperty name="color" value="#ED1C24"/>
      <inkml:brushProperty name="fitToCurve" value="1"/>
    </inkml:brush>
  </inkml:definitions>
  <inkml:trace contextRef="#ctx0" brushRef="#br0">582 44 853 0,'0'0'179'16,"13"-44"113"-16,-13 44-59 0,0 0-132 15,0 0 124-15,0 0 11 16,46 15-34-16,-21 29-28 15,-5 21-46-15,-1 19-21 0,1 11-8 16,-7 3-36-16,13 7-29 16,-7-3-9-16,7 4-10 15,-7-4-7-15,1 0 0 0,6-8-72 16,-7-10-186-16,-6-11-284 16,6-19-255-16</inkml:trace>
  <inkml:trace contextRef="#ctx0" brushRef="#br0" timeOffset="335">0 1525 1754 0,'0'0'207'0,"0"0"18"16,0 0-11-16,0 0-5 16,0 0-40-16,58-7-78 0,39 0-14 15,33 0-47-15,12-4-5 16,13 0-6-16,7 3-16 0,-6-6 18 16,-1 3-17-16,-6 0 6 15,0 4-1-15,-20-1-6 16,-12 5-12-16,-20-1 20 0,-20 8-21 15,-12-8 10-15,-26 4-7 16,-39 0-146-16,0 0-238 16,0 0-367-16,0 0-101 15</inkml:trace>
</inkml:ink>
</file>

<file path=ppt/ink/ink36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21.843"/>
    </inkml:context>
    <inkml:brush xml:id="br0">
      <inkml:brushProperty name="width" value="0.1" units="cm"/>
      <inkml:brushProperty name="height" value="0.1" units="cm"/>
      <inkml:brushProperty name="color" value="#ED1C24"/>
      <inkml:brushProperty name="fitToCurve" value="1"/>
    </inkml:brush>
  </inkml:definitions>
  <inkml:trace contextRef="#ctx0" brushRef="#br0">0 84 1023 0,'0'0'237'0,"0"0"18"16,0 0 23-16,0 0 22 15,45-11-48-15,-6 3-66 16,6 5-49-16,1-4-35 0,5-4-37 15,8 0-33-15,5 0-20 16,-5 3-12-16,-8 1-4 0,-5 0 12 16,-46 7-173-16,39 0-226 15,-39 0-170-15,0 0-32 16</inkml:trace>
  <inkml:trace contextRef="#ctx0" brushRef="#br0" timeOffset="177">181 491 1191 0,'0'0'256'0,"45"15"42"0,-6-12-61 16,13-10-90-16,0-4-53 16,6-3-56-16,7-1-30 0,-7 4-17 15,-6 0-291-15,0-3-397 16</inkml:trace>
</inkml:ink>
</file>

<file path=ppt/ink/ink36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24.051"/>
    </inkml:context>
    <inkml:brush xml:id="br0">
      <inkml:brushProperty name="width" value="0.1" units="cm"/>
      <inkml:brushProperty name="height" value="0.1" units="cm"/>
      <inkml:brushProperty name="color" value="#ED1C24"/>
      <inkml:brushProperty name="fitToCurve" value="1"/>
    </inkml:brush>
  </inkml:definitions>
  <inkml:trace contextRef="#ctx0" brushRef="#br0">52 0 568 0,'0'0'164'0,"32"-33"29"16,-32 33 46-16,0 0-34 0,0 0-5 15,0 0-41-15,0 0-46 16,0 0 36-16,0 0 3 15,-7 69-7-15,-12 22-14 0,0 22 3 16,-1 29-39-16,7 22-9 16,7 22 0-16,12 21-5 0,7 22-23 15,7 8-21-15,12 3-22 16,7-7 0-16,0-4-12 16,6-14 10-16,13-19 0 0,7-17 6 15,6-30-3-15,20-22-5 16,6-25-22-16,13-29-10 0,-7-22-153 15,-5-22-293-15,-1-22-381 16</inkml:trace>
</inkml:ink>
</file>

<file path=ppt/ink/ink36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25.898"/>
    </inkml:context>
    <inkml:brush xml:id="br0">
      <inkml:brushProperty name="width" value="0.1" units="cm"/>
      <inkml:brushProperty name="height" value="0.1" units="cm"/>
      <inkml:brushProperty name="color" value="#ED1C24"/>
      <inkml:brushProperty name="fitToCurve" value="1"/>
    </inkml:brush>
  </inkml:definitions>
  <inkml:trace contextRef="#ctx0" brushRef="#br0">945 666 673 0,'0'0'145'16,"0"0"13"-16,0 0 15 15,0 0-88-15,0 0-18 0,52-7-75 16,-52 7 21-16,0 0 6 16,45-47-43-16,-45 47 24 0,52-69-24 15,-6 3-17-15,-1-7 4 16,7 4-18-16,-7 0 50 16,7 0-25-16,-13 7 37 15,-1 7-15-15,-12 12 1 16,-26 43 39-16,26-37-36 0,-26 37 21 15,0 0 74-15,0 0-44 16,0 0 30-16,0 0-1 0,0 0 1 16,-58 11-36-16,0 7-31 15,-1 1 39-15,-18 2 11 16,-1 5-83-16,-6-1 44 0,-13-6-9 16,-7 2 16-16,7-2-28 15,7-1-30-15,5-7 30 16,14 0 7-16,6-4-7 0,7-3 3 15,58-4-6-15,-52 3 28 16,52-3 29-16,0 0-31 16,-45 4-3-16,45-4-9 15,0 0 15-15,0 0-20 0,0 0-33 16,0 0 13-16,0 0 54 16,0 0-21-16,0 0-40 0,0 0 6 15,0 0 33-15,0 0-26 16,0 0-7-16,-32 47 25 15,32-47 20-15,-20 58 20 0,14-10-39 16,6-1 15-16,-7 4 9 16,7 4-29-16,-6 3 28 15,-1 4-39-15,7 0 17 16,-6-4 20-16,-1 7 35 0,-5-3-35 16,-1 4 22-16,0 3-4 15,0-4-3-15,-7 1-6 16,1-1 3-16,6 1-11 0,0-1-33 15,6 1 19-15,-5-8 9 16,5 0-31-16,-6-3 5 16,7-8 9-16,-1-3-11 0,1 0-8 15,6-44 12-15,-7 40 12 16,7-40-12-16,0 0-22 0,-13 36 22 16,13-36 9-1,0 0-5-15,0 0-207 0,0 0-275 16,0 0-199-16</inkml:trace>
  <inkml:trace contextRef="#ctx0" brushRef="#br0" timeOffset="598">1269 69 229 0,'-6'-32'86'15,"6"32"-11"-15,0 0-14 16,0 0 27-16,0 0 4 0,0 0-35 15,0 0-19-15,0 0 25 16,0 0 4-16,0 0-21 16,0 0 31-16,0 0-11 15,0 0-19-15,0 0 21 0,0 0 103 16,0 0-39-16,0 0 28 16,0 0 33-16,0 0-2 0,0 0-48 15,0 0 32-15,0 0-17 16,0 40-20-16,0-40 6 15,-7 43-7-15,1 1-11 0,-7 0 5 16,0 10-42-16,0 8-4 16,-7 7-13-16,7 15-6 0,0 11-8 15,13 7-10-15,7 3-15 16,6 12 13-16,13-1-16 16,6-3-3-16,13 0 9 15,7-11-2-15,7-11 10 0,12-8-8 16,0-14-19-16,7-10 5 15,-14-16-7-15,8-10-10 16,-14-4 8-16,-13-11-4 0,-45-18-14 16,39 19 13-16,-39-19-1 15,0 0-19-15,0 0 2 0,0 0-162 16,0 0-154-16,0 0-198 16,0 0-455-16</inkml:trace>
</inkml:ink>
</file>

<file path=ppt/ink/ink36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31.347"/>
    </inkml:context>
    <inkml:brush xml:id="br0">
      <inkml:brushProperty name="width" value="0.1" units="cm"/>
      <inkml:brushProperty name="height" value="0.1" units="cm"/>
      <inkml:brushProperty name="color" value="#ED1C24"/>
      <inkml:brushProperty name="fitToCurve" value="1"/>
    </inkml:brush>
  </inkml:definitions>
  <inkml:trace contextRef="#ctx0" brushRef="#br0">422 826 1272 0,'0'0'260'16,"0"0"59"-16,0 0-85 15,-59-7-68-15,59 7-48 0,-64 4-62 16,12 3-12-16,0 4-36 15,0-4 15-15,52-7 1 16,-65 0-24-16,65 0-3 0,-51-4-6 16,51 4 19-16,0 0-16 15,0 0 6-15,-26-58-3 16,26 58 12-16,13-58-4 16,-13 58-24-16,0 0 5 0,64-44 14 15,-12 37 13-15,-52 7-25 16,71 44 17-16,-19 10 2 0,0 4-7 15,0 4-20-15,0-3 31 16,-1-5-3-16,1-3-1 16,0-7-92-16,-7-8-165 0,-45-36-192 15,52 26-136-15,-13-15 1 16</inkml:trace>
  <inkml:trace contextRef="#ctx0" brushRef="#br0" timeOffset="200">765 728 1372 0,'-20'40'315'16,"1"4"-11"-16,-1-1-35 16,1 1-70-16,0 3-96 15,-7 1-52-15,0 6-18 0,-7 1-24 16,1 3-115-16,-7 4-150 15,-6-8-298-15,13 1-125 16</inkml:trace>
  <inkml:trace contextRef="#ctx0" brushRef="#br0" timeOffset="516">1140 1547 1541 0,'20'-44'220'0,"-1"0"-59"15,-13 1-18-15,7-8-51 16,0 0-26-16,0 0-48 0,0 4 3 16,0 3 27-16,-13 44 22 15,13-40-55-15,-13 40-19 0,0 0 12 16,0 0 15-16,0 0 30 15,0 0-36-15,26 58-4 16,-7 0-7-16,-12 1 7 0,12-1-21 16,1-4 12-16,-1-3 7 15,1-11 0-15,-20-40-11 16,32 44-384-16,-32-44-167 0,0 0-84 16</inkml:trace>
  <inkml:trace contextRef="#ctx0" brushRef="#br0" timeOffset="693">1535 823 1598 0,'0'0'148'0,"0"0"-13"0,0 0-53 15,0 0-48-15,0 0-45 16,0 0-90-16,0 0-333 15,0 0-204-15</inkml:trace>
  <inkml:trace contextRef="#ctx0" brushRef="#br0" timeOffset="1000">1982 0 1207 0,'0'0'186'0,"0"0"69"16,45 22-5-16,7 25-12 16,6 22-51-16,-6 15-29 0,19 22-1 15,-6 14 3-15,-1 11 5 16,-12 3-14-16,-13 12-29 15,-13 3-36-15,-20 11-34 0,-19 0-25 16,-12-3-20-16,-14-12 8 16,-13-14-15-16,-6-14-138 0,-7-15-161 15,-6-15-290-15,0-18-342 16</inkml:trace>
</inkml:ink>
</file>

<file path=ppt/ink/ink36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34.300"/>
    </inkml:context>
    <inkml:brush xml:id="br0">
      <inkml:brushProperty name="width" value="0.1" units="cm"/>
      <inkml:brushProperty name="height" value="0.1" units="cm"/>
      <inkml:brushProperty name="color" value="#ED1C24"/>
      <inkml:brushProperty name="fitToCurve" value="1"/>
    </inkml:brush>
  </inkml:definitions>
  <inkml:trace contextRef="#ctx0" brushRef="#br0">13 44 1651 0,'0'0'167'0,"-13"-44"74"16,13 44-50-16,0 0-83 15,0 0-42-15,0 0-24 16,0 0-22-16,0 0-40 0,0 0-188 15,0 0-271-15,0 0-191 16</inkml:trace>
</inkml:ink>
</file>

<file path=ppt/ink/ink36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36.015"/>
    </inkml:context>
    <inkml:brush xml:id="br0">
      <inkml:brushProperty name="width" value="0.1" units="cm"/>
      <inkml:brushProperty name="height" value="0.1" units="cm"/>
      <inkml:brushProperty name="color" value="#ED1C24"/>
      <inkml:brushProperty name="fitToCurve" value="1"/>
    </inkml:brush>
  </inkml:definitions>
  <inkml:trace contextRef="#ctx0" brushRef="#br0">0 331 779 0,'0'0'194'15,"0"0"47"-15,0 0-50 0,0 0-26 16,0-36-17-16,0 36-89 16,0 0-18-16,6-37-15 15,-6 37 3-15,0-36-42 0,0 36 13 16,0-40 35-16,0 40-21 16,0 0-14-16,13-40-8 0,-13 40 19 15,0 0 16-15,0 0-21 16,39-33-10-16,-39 33 54 15,39-18-11-15,-39 18-15 16,38 11 17-16,-38-11 74 0,0 0-25 16,39 51-16-16,-13-7-24 15,-6-4 20-15,-7 3-31 16,-7-3-17-16,7-3 22 0,-7-8-3 16,-6-29-13-16,0 0-19 15,7 40 10-15,-7-40 19 0,0 0-15 16,0 0 1-16,0 0 19 15,0 0-27-15,0 0-22 16,45-40 11-16,1-11-18 0,-1-11 25 16,-6-7-28-16,0 7 21 15,-1 7 7-15,-12 8-38 0,-26 47 34 16,33-40 6-16,-33 40-27 16,0 0 26-16,0 0 40 15,0 0 17-15,38 22 0 16,-18 14 9-16,-1 8-44 0,-12 3 12 15,6 8 19-15,6-1-10 16,-6 1-26-16,0-4-16 0,6-4 0 16,-6-7-18-16,7-7 4 15,-20-33 7-15,19 44 12 16,-19-44-14-16,0 0-36 0,13 36-60 16,-13-36-77-16,0 0-131 15,0 0-280-15,0 0-242 0</inkml:trace>
</inkml:ink>
</file>

<file path=ppt/ink/ink3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6:42.402"/>
    </inkml:context>
    <inkml:brush xml:id="br0">
      <inkml:brushProperty name="width" value="0.1" units="cm"/>
      <inkml:brushProperty name="height" value="0.1" units="cm"/>
      <inkml:brushProperty name="color" value="#3165BB"/>
      <inkml:brushProperty name="fitToCurve" value="1"/>
    </inkml:brush>
  </inkml:definitions>
  <inkml:trace contextRef="#ctx0" brushRef="#br0">0 1798 580 0,'0'0'164'0,"0"0"46"15,0 0-5-15,0 0 27 16,0 0-15-16,0 0 0 0,0 0-44 16,0 0-44-16,0 0-37 15,0 0-29-15,0 0-28 16,26-44-46-16,-26 44 18 0,26-43 1 16,-26 43 9-16,39-47-36 15,-39 47 8-15,45-41 18 0,-45 41-1 16,58-32-6-1,-6 10 3-15,-52 22-12 0,52-7 12 16,-52 7 108-16,45 11 36 16,-45-11-7-16,0 0-21 15,32 58-22-15,-19-7-14 0,-6 3-28 16,-14-6-30-16,1-1 6 16,6-47-5-16,-13 58-14 0,13-58-8 15,-19 47 10-15,19-47-6 16,0 0-5-16,0 0-3 15,0 0 17-15,0 0-13 0,0 0-7 16,0 0-1-16,0 0 12 16,0-43-8-16,12-8-22 15,21-11-1-15,6-4 14 16,-1 12-3-16,1 7-2 0,0 10 8 16,-39 37 9-16,45-22-3 15,-12 22 0-15,-33 0 11 16,0 0 4-16,52 59-15 0,-20 2 6 15,-13-2 9-15,1-8-6 16,-14 0 9-16,1-8-16 0,-7-43-6 16,6 48 11-16,-6-48 5 15,0 0-16-15,0 0-5 16,0 0 13-16,0 0-2 16,0 0-5-16,0 0-12 0,33-48 1 15,-1-14 14-15,7-3 0 16,6 3-7-16,7 7-2 15,-13 8 16-15,-7 14-10 0,-32 33-2 16,39-22 5-16,-39 22 17 16,39 4 4-16,-39-4-7 15,39 40-4-15,-39-40 10 0,32 58-3 16,0-10-15-16,-32-48 3 16,46 54 8-16,-46-54-17 0,51 44-41 15,-5-22-156 1,-46-22-290-16,65-4-340 0</inkml:trace>
  <inkml:trace contextRef="#ctx0" brushRef="#br0" timeOffset="384">1748 1562 1397 0,'0'0'317'0,"0"0"-53"15,0 0-76-15,0 0-69 16,45-8-61-16,0 5-46 16,-45 3-7-16,52-8 17 15,-7-3-7-15,-45 11-15 0,52-18-16 16,-52 18 12-16,46-32 14 16,-46 32-3-16,32-44-3 15,-32 44-18-15,6-44 30 0,-6 44 1 16,0 0-31-16,0 0 14 15,-51-7 28-15,-8 25 87 0,8 15 7 16,-1 7 3-16,6 4 2 16,14 3-34-16,6 0-27 15,20 1 1-15,6 2 5 16,26-6-28-16,6 0-29 0,20-11-6 16,0-4 3-16,6-11-9 15,0-7-12-15,0-8-153 16,-6-10-210-16,0-11-361 0,-52 18-213 15</inkml:trace>
  <inkml:trace contextRef="#ctx0" brushRef="#br0" timeOffset="925">2576 1511 1712 0,'0'0'394'16,"0"0"-44"-16,0 0-130 0,0 0-100 16,0 0-64-16,0 0-18 15,0 0-6-15,-13-44 1 0,13 44-28 16,0 0-5-16,-58-25 25 16,13 21 35-16,45 4-7 15,-58 18-9-15,6 8 12 0,52-26-11 16,-52 43-6-16,20 1-23 15,32-44 19-15,-13 58-7 0,6-11-15 16,7-47 9-16,0 0 8 16,45 51-14-16,-45-51 0 15,65 33-9-15,-7-22-7 16,1-18 0-16,-14-11 10 16,7-12-10-16,-7-10-12 0,-6-14 12 15,0-19 0-15,0-14-11 16,-1-22-1-16,1-22-6 0,-13-19-24 15,0-6 19-15,-6 17 20 16,-8 23-9-16,1 21 4 16,-6 30 8-16,-7 25 0 0,0 40 0 15,0 0 20-15,-26 65 16 16,0 19-17-16,0 14 14 16,13 8 74-16,0-1 15 15,7 5-23-15,6-5 9 0,6-7-8 16,7-7-30-16,0-7-25 15,0-7-14-15,7-12-19 0,-1-14-12 16,-19-51-91-16,19 47-177 16,-19-47-216-16,0 0-525 0</inkml:trace>
  <inkml:trace contextRef="#ctx0" brushRef="#br0" timeOffset="1361">3955 866 840 0,'0'0'85'16,"45"-36"150"-16,-45 36 56 16,0 0-63-16,26-40-43 0,-26 40-21 15,0 0-82-15,7-36-9 16,-7 36-5-16,0 0-33 16,-33-15 11-16,-5 22 33 0,-8 15 44 15,-6 15 23-15,1 14-12 16,5 7-32-16,8 4 19 0,-1 3-20 15,13 8 6-15,6-8-13 16,20 1-35-16,0-1-8 16,13-6-33-16,7-5-3 0,-1-6 1 15,-19-48-19-15,45 58 5 16,-45-58-2-16,46 44-93 16,-46-44-113-16,0 0-221 15,0 0-379-15,0 0-88 0</inkml:trace>
  <inkml:trace contextRef="#ctx0" brushRef="#br0" timeOffset="1541">3748 1310 1377 0,'65'-36'341'15,"-7"14"4"1,7 4-28-16,-1 4-119 0,8 6-91 15,5-3-49-15,1 4-42 16,-7 0-37-16,-13 3-316 0,1-3-384 16</inkml:trace>
  <inkml:trace contextRef="#ctx0" brushRef="#br0" timeOffset="1793">4531 1092 1712 0,'0'0'363'15,"0"0"57"-15,0 0-65 16,0 0-116-16,0 0-55 0,33 47-32 16,-20 1-40-16,-7-1-26 15,0 0-48-15,-6 4-8 16,-6 0-13-16,0-7-20 0,-1 3 0 15,7-47-103-15,-6 48-139 16,6-48-161-16,0 0-366 0,0 0-201 16</inkml:trace>
  <inkml:trace contextRef="#ctx0" brushRef="#br0" timeOffset="2025">4810 382 2230 0,'0'0'306'0,"0"0"26"16,0 0-61-16,0 0-114 0,0 0-83 15,0 0-30-15,0 0-22 16,0 0-22-16,0 0-114 0,0 0-190 15,0 0-312 1,0 0-275-16</inkml:trace>
  <inkml:trace contextRef="#ctx0" brushRef="#br0" timeOffset="2432">5541 11 1957 0,'0'0'252'0,"0"0"-5"16,32 0 0-16,-32 0-47 15,20 33-52-15,-14 18-33 0,-6 7 3 16,-13 19-5-16,-6 14 8 15,-1 7-12-15,-5 7-22 16,5 1-6-16,1-4-29 0,12-11 25 16,1-7-27-16,6-12 1 15,13-10 3-15,6-7-4 0,1-12 9 16,12-3-3 0,-32-40 18-16,52 37-10 0,-7-12-13 15,0-6 9-15,-45-19-27 16,59 7 1-16,-59-7-15 0,51 0-4 15,-51 0-23-15,0 0 27 16,52-7-42-16,-52 7-161 0,0 0-132 16,0 0-102-16,0 0-132 15,0 0-423-15</inkml:trace>
  <inkml:trace contextRef="#ctx0" brushRef="#br0" timeOffset="4112">6596 0 621 0,'0'0'190'0,"0"0"118"15,26 40 56-15,-13 11 17 16,0 15-91-16,-7 14-51 0,-6 7-20 15,0 11-15-15,0 4-58 16,0 0-34-16,-6-7-19 16,6-8-35-16,-13-7-25 0,7-11-2 15,-7-10-15-15,0-12-10 16,6-11 1-16,7-36 1 0,-19 40-26 16,19-40-88-16,0 0-179 15,0 0-268-15,0 0-251 16</inkml:trace>
  <inkml:trace contextRef="#ctx0" brushRef="#br0" timeOffset="4317">6318 866 1252 0,'6'-36'295'0,"-6"36"7"15,46-40-52-15,12 15-104 0,7 3-68 16,6 4-42-16,13 7-1 16,7 0-55-16,-1 3-140 15,1 5-280-15,-7-1-173 16</inkml:trace>
  <inkml:trace contextRef="#ctx0" brushRef="#br0" timeOffset="6869">7405 801 910 0,'0'0'356'0,"0"0"-148"15,0 0-50-15,0 0-58 16,0 0-5-16,0 0-10 15,0 0 3-15,0 0-38 16,0 0 12-16,-26-36 1 0,26 36-36 16,-6-48-30-16,19 5 22 15,13 6-34-15,6 4 4 16,7 1 37-16,6 13-23 0,-6 5-24 16,0 7 26-16,0 7 0 15,-39 0-2-15,39 25 0 0,-7 12 22 16,-19 13-12-16,-7 9 13 15,-12 3 7-15,-13 3 14 16,-1 1-26-16,1-8 11 16,-14 0-4-16,-5-7-1 0,-1-4-37 15,0-7 5-15,-6-3 32 16,45-37-24-16,-46 40-18 16,46-40 24-16,0 0-14 0,-45 33 8 15,45-33-16-15,0 0 41 16,0 0 17-16,0 0-25 15,0 0 21-15,0 0 34 0,0 0 19 16,0 0-31-16,45 29 8 16,7-18 4-16,-7-4-10 0,14-7-21 15,-1 3-16-15,7-3-10 16,-1 0 2-16,1 0-12 16,-7 0-16-16,1-3-39 15,-14-4-256-15,-45 7-440 0,52-15-243 16</inkml:trace>
</inkml:ink>
</file>

<file path=ppt/ink/ink37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34.095"/>
    </inkml:context>
    <inkml:brush xml:id="br0">
      <inkml:brushProperty name="width" value="0.1" units="cm"/>
      <inkml:brushProperty name="height" value="0.1" units="cm"/>
      <inkml:brushProperty name="color" value="#ED1C24"/>
      <inkml:brushProperty name="fitToCurve" value="1"/>
    </inkml:brush>
  </inkml:definitions>
  <inkml:trace contextRef="#ctx0" brushRef="#br0">0 422 447 0,'0'0'125'0,"0"0"15"16,0 0 44-16,0 0 35 16,0 0 113-16,0 0-77 15,0 0-79-15,0 0-71 16,0 0-7-16,0 0-46 0,65-40-14 15,-65 40-50-15,58-51 25 16,-58 51 17-16,52-69-40 0,-14 11-9 16,-25 0 25-16,0 7 4 15,-13 51 52-15,0-59 5 16,0 59 1-16,0 0-17 0,0 0-44 16,0 0 10-16,0 0 68 15,0 0 4-15,-19 66-33 16,12-1-19-16,7-3-1 15,13-7-12-15,-13-55-11 0,39 65-1 16,-39-65-19-16,52 55 10 16,-52-55-49-16,52 33-126 15,-52-33-211-15,0 0-252 0,52 0 14 16</inkml:trace>
  <inkml:trace contextRef="#ctx0" brushRef="#br0" timeOffset="648">738 211 1429 0,'0'0'317'0,"0"0"-40"0,0 0-48 15,0 0-69-15,0 0-64 16,77-25-68-16,-5 6 3 16,-8 8-18-16,-5 4-20 15,-8 4-18-15,-51 3-182 16,0 0-201-16,52 0-106 0,-52 0 98 16,0 0 40-16</inkml:trace>
  <inkml:trace contextRef="#ctx0" brushRef="#br0" timeOffset="804">913 382 1136 0,'0'0'322'0,"0"0"-24"0,0 0-79 16,0 0-56-16,0 0-68 0,0 0-62 16,58 15-2-16,-58-15-1 15,71 7-42-15,-71-7-253 16,58-7-331-16</inkml:trace>
  <inkml:trace contextRef="#ctx0" brushRef="#br0" timeOffset="997">1515 0 1401 0,'0'0'360'15,"0"0"-16"-15,51 0-71 16,-51 0-65-16,0 0-88 0,0 0-69 16,59 62-30-16,-14-11-28 15,-45-51-318-15,52 54-443 16</inkml:trace>
</inkml:ink>
</file>

<file path=ppt/ink/ink37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43.506"/>
    </inkml:context>
    <inkml:brush xml:id="br0">
      <inkml:brushProperty name="width" value="0.1" units="cm"/>
      <inkml:brushProperty name="height" value="0.1" units="cm"/>
      <inkml:brushProperty name="color" value="#ED1C24"/>
      <inkml:brushProperty name="fitToCurve" value="1"/>
    </inkml:brush>
  </inkml:definitions>
  <inkml:trace contextRef="#ctx0" brushRef="#br0">169 0 548 0,'0'0'77'0,"0"0"128"16,0 0 47-16,0 0 42 0,0 0-36 16,0 0-19-16,45-10 8 15,-45 10-41-15,39 65-48 0,-32 22-28 16,-14 33-6-16,-12 15-31 15,-7 22-43-15,-13 3-7 0,-6 11 6 16,6-7-16 0,0-8-14-16,13-18-8 0,13-10 3 15,7-19 2-15,19-14-3 0,-7-15 3 16,20-15 6-16,6-14-4 16,1-18-18-16,12-19 4 15,7-10 10-15,-7-11-8 16,7-15-3-16,-13-11-11 0,0 0 5 15,-7 1 6-15,-6 3 7 16,-26 29-2-16,19-30 1 0,-19 30-14 16,0 0-1-16,0 0 6 15,0 0 0-15,0 0 2 16,0 0-2-16,20-29 0 16,-20 29-7-16,0 0-2 0,0 0 6 15,13-25 8-15,-13 25 1 16,13-29-10-16,-13 29-6 0,25-37 7 15,1 5 12-15,7 2 1 16,-7-2-16-16,6-5 1 16,0-3 5-16,1-3 6 0,-1-1-12 15,0-7-3-15,-6-4 9 16,-6 4 0-16,-1-7-9 0,1 7 9 16,-20 8 10-16,6 6-16 15,-12 8-3-15,6 29 6 16,0 0 0-16,0 0-5 15,-46 7 5-15,-6 33 3 0,7 15-13 16,0 18 8-16,6 3 11 16,13-3-13-16,13 0 1 0,0-8 12 15,26-10-12-15,0-8 6 16,19-10 15-16,14-12-18 16,-1-3 6-16,13-15-3 0,1-7-9 15,-1-7 15-15,-6-11-6 16,-1-8 0-16,1-7-22 0,0-14-21 15,-7-4 7-15,-12-11 2 16,-1-3-9-16,-13-1 33 0,-6 4 10 16,-6 11-13-16,-7 11 29 15,6 15-27-15,-6 25-2 16,0 0 6-16,0 0 7 16,0 0 13-16,-13 62 14 0,13 11-27 15,0 7 2-15,7 11 17 16,12 0-16-16,7 14 10 15,0 8 13-15,13 3-12 0,-7 16 17 16,7-1 8-16,-13 0-28 16,0 3 12-16,-13-3-7 0,-7-7 26 15,-12-4-6-15,-14-11-17 16,-12-10-7-16,-7-16-5 0,-6-17 1 16,-7-12 3-16,-6-17-1 15,-7-12-10-15,0-18 4 16,-6-10-8-16,6-26 1 0,7-22 6 15,0-26 2-15,13-17 0 16,12-19 1-16,7 0-6 16,26-7-9-16,7 3 4 0,19 5 9 15,13 2-4-15,12 16-51 16,1 17-96-16,0 12-98 0,0 7-135 16,0 14-192-16,6 11-67 15,0 11 62-15</inkml:trace>
  <inkml:trace contextRef="#ctx0" brushRef="#br0" timeOffset="661">2493 1562 649 0,'0'0'186'16,"45"-8"40"-16,-45 8-9 0,0 0 4 15,0 0 21-15,0 0-26 16,0 0-15-16,0 0-38 0,0 0-33 16,0 0-61-16,0 0-29 15,0 0-12-15,0 0-17 0,0 0-11 16,-52-29-9-16,52 29-7 16,-39-40 21-16,20 0 3 0,6-3-1 15,13 43-7-15,13-59-5 16,0 16-4-16,-13 43-3 15,0 0 0-15,52-26 16 0,0 30 2 16,-1 21 11-16,1 15-6 16,6 11-5-16,14 11 0 15,-1 0-9-15,6 0 31 0,14-4 16 16,-7-11-3-16,7-3-14 16,-7-11-10-16,-13-4-3 0,-6-4-14 15,-20-6-3-15,-45-19-2 16,46 11-67-16,-46-11-236 0,0 0-287 15,0 0-111-15</inkml:trace>
  <inkml:trace contextRef="#ctx0" brushRef="#br0" timeOffset="885">3308 1307 1324 0,'0'0'104'15,"0"0"168"-15,0 0 28 0,0 0 78 16,0 0-86-16,0 0-117 16,-32 58-30-16,0 4-41 15,-1 7-30-15,-6 4-28 0,-6 7-25 16,-7 4-17-16,1 3-15 16,-1 0-9-16,-6-6-157 15,6-5-233-15,6-11-360 0,14-10-127 16</inkml:trace>
  <inkml:trace contextRef="#ctx0" brushRef="#br0" timeOffset="1333">2227 626 1252 0,'0'0'234'15,"0"0"58"-15,0 0 82 16,0 0-20-16,72-14-124 0,18-8-105 15,20-3-51-15,33-5-43 16,6-2-8-16,12 3-18 0,-5 3-96 16,-7 8-224-16,-20 0-398 15,-6 3-181-15</inkml:trace>
  <inkml:trace contextRef="#ctx0" brushRef="#br0" timeOffset="2141">4441 1966 754 0,'0'0'288'16,"0"0"-2"-16,0 0-57 0,26-44-53 15,-26 44-63-15,0 0-37 16,-26-44-53-16,-13 19-13 0,-12 10-2 16,-8 8 28-16,-12 11-10 15,-7 3-11-15,7 11 28 16,0 0-12-16,19 8-34 0,13-4 3 15,39-22 22-15,0 0 5 16,-19 36 27-16,19-36-26 0,39 22-21 16,26-11-16-16,6-11 13 15,13-11-4-15,7-7 18 16,-1-8-13-16,1-3-2 16,-14-4-9-16,1-3 0 0,-20 0 6 15,-19 3 0-15,-39 33 9 16,33-44 10-16,-20 8 31 15,-13 36 17-15,0 0-9 0,0 0-30 16,0 0 25-16,0 0 1 16,-33 58-9-16,20 18 14 15,13 12-1-15,7 6-24 0,6 8-19 16,13 7 10-16,-1-3-7 16,1 3-12-16,0 0 48 0,0-10-14 15,-13-8-2-15,-6-8 16 16,-14-10-17-16,-12-11-21 15,-20-15-3-15,-13-7-2 0,-6-18-11 16,-7-11 0-16,0-18 11 16,7-19-19-16,0-14 16 15,12-22-15-15,14-10 7 0,6-16 14 16,20-3-25-16,12-3 25 16,20-5-48-16,13 1-61 0,13 7-109 15,6 0-190-15,7 7-304 16,6 1-99-16</inkml:trace>
</inkml:ink>
</file>

<file path=ppt/ink/ink37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47.694"/>
    </inkml:context>
    <inkml:brush xml:id="br0">
      <inkml:brushProperty name="width" value="0.1" units="cm"/>
      <inkml:brushProperty name="height" value="0.1" units="cm"/>
      <inkml:brushProperty name="color" value="#ED1C24"/>
      <inkml:brushProperty name="fitToCurve" value="1"/>
    </inkml:brush>
  </inkml:definitions>
  <inkml:trace contextRef="#ctx0" brushRef="#br0">259 0 1235 0,'0'0'341'0,"0"0"27"16,0 25-44-16,6 19-35 16,14 10-66-16,6 15-96 0,13 11-69 15,6 8-7-15,7 6-41 16,6 1 5-16,0-4-10 0,7-4 2 15,-7-3 7-15,0-7-123 16,-6-5-179-16,-6-6-278 0,-8-12-161 16</inkml:trace>
  <inkml:trace contextRef="#ctx0" brushRef="#br0" timeOffset="256">0 1277 1726 0,'0'0'252'16,"26"-26"-51"-16,32 8-44 16,26 7-77-16,33 0-40 15,12 4-12-15,20 4-13 16,0-5-4-16,6 5-8 0,1-1-7 15,-1-3 9-15,-6 3-2 16,-13 0-3-16,-13 1-107 0,-6 3-199 16,-14 0-220-16,-6 0-140 15</inkml:trace>
</inkml:ink>
</file>

<file path=ppt/ink/ink37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47.160"/>
    </inkml:context>
    <inkml:brush xml:id="br0">
      <inkml:brushProperty name="width" value="0.1" units="cm"/>
      <inkml:brushProperty name="height" value="0.1" units="cm"/>
      <inkml:brushProperty name="color" value="#ED1C24"/>
      <inkml:brushProperty name="fitToCurve" value="1"/>
    </inkml:brush>
  </inkml:definitions>
  <inkml:trace contextRef="#ctx0" brushRef="#br0">0 124 666 0,'0'0'120'15,"32"-29"94"-15,1 11 48 16,6 7-32-16,0 0 16 0,6 0-36 16,7 3-72-16,12-2-41 15,1 2-34-15,0 5-35 16,-7-5-4-16,0 5-16 0,-19 3 2 16,-6 0-10-16,-33 0-26 15,32 0-85-15,-32 0-177 0,0 0-85 16,0 0-70-16,-26 40-5 15</inkml:trace>
  <inkml:trace contextRef="#ctx0" brushRef="#br0" timeOffset="156">188 320 834 0,'0'0'308'0,"0"0"-8"15,0 0-82-15,0 0-26 0,52 19-102 16,6-19-30-16,7-4-42 15,6-11-3-15,13 1-18 16,0-1 15-16,13 1-315 0,7-4-255 16</inkml:trace>
</inkml:ink>
</file>

<file path=ppt/ink/ink37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48.771"/>
    </inkml:context>
    <inkml:brush xml:id="br0">
      <inkml:brushProperty name="width" value="0.1" units="cm"/>
      <inkml:brushProperty name="height" value="0.1" units="cm"/>
      <inkml:brushProperty name="color" value="#ED1C24"/>
      <inkml:brushProperty name="fitToCurve" value="1"/>
    </inkml:brush>
  </inkml:definitions>
  <inkml:trace contextRef="#ctx0" brushRef="#br0">10 189 863 0,'0'0'121'0,"0"0"36"0,0 0 3 16,-13-36-54-16,13 7-31 15,0 29-42-15,13-33-20 0,-13 33-10 16,33-40-3-16,-33 40-4 16,45-29-5-16,-13 10 9 0,-32 19 29 15,46-3 46-15,-14 10 41 16,0 11-9-16,-32-18-35 0,39 55-11 16,-13-4 9-16,-7 7 2 15,1 0 11-15,-14 8-15 0,-6-4-16 16,0 3 24-16,-6-7-14 15,-1-3 16-15,1-4-13 0,-1-11-25 16,7-7-32-16,-6-8 1 16,6-25 2-16,0 0 2 15,0 0 9-15,0 0 22 0,0 0-26 16,0 0-18-16,32-40 26 16,7-7-21-16,0-22-12 0,6-8-4 15,1-6 23-15,-1-5-9 16,0 12-6-16,-12 10 13 0,-1 19-15 15,0 11 5-15,-32 36-6 16,0 0-13-16,0 0 38 16,0 0 23-16,26 58-13 0,-19 7-22 15,-1 4 5-15,-6 8-1 16,-6-8 7-16,6 0-21 0,6 0-9 16,1-3 16-16,12-8-4 15,7-3-64-15,-7-12-221 0,14-10-316 16,-33-33-158-16</inkml:trace>
</inkml:ink>
</file>

<file path=ppt/ink/ink37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50.592"/>
    </inkml:context>
    <inkml:brush xml:id="br0">
      <inkml:brushProperty name="width" value="0.1" units="cm"/>
      <inkml:brushProperty name="height" value="0.1" units="cm"/>
      <inkml:brushProperty name="color" value="#ED1C24"/>
      <inkml:brushProperty name="fitToCurve" value="1"/>
    </inkml:brush>
  </inkml:definitions>
  <inkml:trace contextRef="#ctx0" brushRef="#br0">30 102 357 0,'0'0'36'15,"0"0"13"1,0 0-49-16,0 0 11 0,0 0-4 16,0 0-7-16,0 0 12 15,0 0-70-15,0 0-61 0</inkml:trace>
  <inkml:trace contextRef="#ctx0" brushRef="#br0" timeOffset="435">82 0 425 0,'0'0'185'0,"0"0"56"15,0 0 49-15,0 0 19 0,-13 70-36 16,-6 24-32-16,6 30-19 15,-7 29-46-15,7 32-23 0,7 23-14 16,12 14 4-16,14 3-38 16,12 1-36-16,13-8-19 0,14-6-15 15,12-16-15-15,0-7 1 16,13-18-1-16,0-18-6 0,7-14 9 16,0-16-23-16,6-17 4 15,6-23-11-15,-6-13-202 16,7-23-229-16,-1-14-354 15</inkml:trace>
</inkml:ink>
</file>

<file path=ppt/ink/ink37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54.707"/>
    </inkml:context>
    <inkml:brush xml:id="br0">
      <inkml:brushProperty name="width" value="0.1" units="cm"/>
      <inkml:brushProperty name="height" value="0.1" units="cm"/>
      <inkml:brushProperty name="color" value="#ED1C24"/>
      <inkml:brushProperty name="fitToCurve" value="1"/>
    </inkml:brush>
  </inkml:definitions>
  <inkml:trace contextRef="#ctx0" brushRef="#br0">141 0 482 0,'0'0'91'15,"0"0"55"-15,6-51-27 0,-6 51 14 16,0 0-27-16,0 0 39 16,0 0 100-16,-19 69-88 0,-1 15-22 15,-5 17-51-15,-1 9-23 16,0 2-2-16,13 5 11 15,0-8 7-15,6-3-6 0,14-8-30 16,-1-14-3-16,14-15-5 16,-1-7-21-16,14-19-8 15,-33-43 17-15,51 37-21 0,-5-23 9 16,5-17-9-16,-12-16 14 16,0-13-14-16,-7-19-5 15,1-11-12-15,-1-7 12 16,-12 0 16-16,-1 10-24 0,-6 8 13 15,-13 51-14-15,0 0 3 16,0 0 1-16,0 0-3 0,-13 37 25 16,0 10-6-16,13 8-15 15,0-1 22-15,13-3 6 16,13-4-26-16,6-6-6 0,7-12 34 16,6-8-24-16,7-6 6 15,0-11 5-15,-7-8-8 16,1-7 18-16,-7-7-18 15,-7-18-21-15,0-12 31 0,-6-14-18 16,-13-7-1-16,0 0 21 16,-7 7-20-16,-6 11 8 15,0 11-5-15,0 40-14 0,0 0 29 16,0 0-10-16,-32 40 17 16,19 22-20-16,7 15 6 0,12 13 8 15,14 9 4-15,18 10-15 16,8 4 0-16,6-4 27 15,6 4 3-15,-6 0-35 0,-7 3 70 16,-13 1 16 0,-12-8 22-16,-20-11-28 0,-13-3-27 15,-26-23 4-15,-13-10-26 16,-13-14-15-16,-6-16 7 0,0-17-2 16,0-15-24-16,0-15 8 15,-1-21 0-15,8-19 15 16,5-14-18-16,14-15-6 0,19-10 9 15,13-1-9-15,13 1-20 16,26 3-73-16,13 0-120 0,19 3-161 16,20 5-227-16,19-1-75 15</inkml:trace>
</inkml:ink>
</file>

<file path=ppt/ink/ink37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29:55.062"/>
    </inkml:context>
    <inkml:brush xml:id="br0">
      <inkml:brushProperty name="width" value="0.1" units="cm"/>
      <inkml:brushProperty name="height" value="0.1" units="cm"/>
      <inkml:brushProperty name="color" value="#ED1C24"/>
      <inkml:brushProperty name="fitToCurve" value="1"/>
    </inkml:brush>
  </inkml:definitions>
  <inkml:trace contextRef="#ctx0" brushRef="#br0">41 1478 969 0,'0'0'251'16,"20"-55"-98"-16,-20 55-70 15,-7-51-19-15,-6 8-19 16,13 43-52-16,-19-55-6 0,6 4 13 15,6 4 19-15,7 47-25 16,7-51 29-16,-7 51-27 0,0 0 4 16,0 0 2-16,45-11 66 15,-45 11 66-15,65 29 2 16,-13 15 18-16,-7 3-61 0,7 8-10 16,-7-1-32-16,-6-3-29 15,6 4-12-15,-6-8-22 16,0-7 8-16,-39-40-2 0,45 40 1 15,-45-40-151-15,0 0-181 16,46 11-206-16,-46-11-48 16</inkml:trace>
  <inkml:trace contextRef="#ctx0" brushRef="#br0" timeOffset="196">591 1019 1167 0,'0'0'331'0,"0"0"43"16,0 0-39-16,-51 37-70 16,5 14-78-16,7 10-84 15,-6 9-48-15,0 10-25 16,0-4-4-16,-1 8-7 0,7 0-28 16,1-1-206-16,-1-3-285 15,13-11-236-15</inkml:trace>
  <inkml:trace contextRef="#ctx0" brushRef="#br0" timeOffset="525">824 2169 1307 0,'39'-25'272'0,"-39"25"12"15,26-44-85-15,-6 4-35 0,-7-4-68 16,0-7-59-16,-7-3-15 16,13-12-3-16,-6 1-5 0,0-1-14 15,7 12 5-15,-14 14-2 16,-6 40-6-16,0 0-3 16,0 0 95-16,0 0 11 0,-6 36-40 15,-7 11 9-15,6 4 11 16,1 4-41-16,12 0-10 15,14-8-14-15,6-3-9 16,6-8-6-16,7-3-16 0,0-11-121 16,-1-8-172-16,1-10-216 15,0-12-128-15</inkml:trace>
  <inkml:trace contextRef="#ctx0" brushRef="#br0" timeOffset="690">1219 1201 1759 0,'0'0'200'0,"-39"-22"33"15,39 22-39-15,0 0-88 0,0 0-59 16,0 0-12 0,0 0-40-16,0 0-270 0,0 0-428 15</inkml:trace>
  <inkml:trace contextRef="#ctx0" brushRef="#br0" timeOffset="1288">2113 0 726 0,'0'0'163'0,"0"0"32"16,0 0 63-16,0 0 75 0,0 0 9 15,0 0-39-15,58 58-87 16,-6 23-23-16,6 24-30 15,13 22-52-15,13 15-34 0,0 19-4 16,1 6 28-16,-14 8 0 16,0-1 27-16,-19-3-5 0,-20-3 12 15,-19-4-31 1,-32-8-5-16,-27-10 28 0,-18-4-8 16,-27-4-11-16,-6-3-32 15,-13-8-5-15,0-14-17 0,6-15-31 16,14-11-1-16,12-21-2 15,7-12-11-15,19-10-9 16,7-15 4-16,45-29-14 0,-39 26-144 16,39-26-114-16,0 0-82 15,0 0-140-15,0 0-308 16,0 0-247-16</inkml:trace>
</inkml:ink>
</file>

<file path=ppt/ink/ink37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0:00.531"/>
    </inkml:context>
    <inkml:brush xml:id="br0">
      <inkml:brushProperty name="width" value="0.1" units="cm"/>
      <inkml:brushProperty name="height" value="0.1" units="cm"/>
      <inkml:brushProperty name="color" value="#ED1C24"/>
      <inkml:brushProperty name="fitToCurve" value="1"/>
    </inkml:brush>
  </inkml:definitions>
  <inkml:trace contextRef="#ctx0" brushRef="#br0">1366 306 632 0,'0'0'89'0,"0"0"27"16,0 0 24-16,0 0 56 15,0 0-41-15,0 0-8 16,0 0 22-16,0 0-11 0,0 0-78 16,0 0-41-16,0 0-5 15,0 0-31-15,0-47 2 0,0 47 18 16,26-65-10-16,-6 6-18 16,5 8-7-16,-5 11 19 15,-20 40 6-15,19-43-8 16,-19 43-28-16,0 0 49 0,0 0 29 15,0 0-7-15,0 0-25 16,0 0-9-16,-45-15-27 16,-7 19 6-16,-13 14 13 0,-6 7-9 15,0 1 6-15,-13 7-6 16,-7-1-17-16,-12 5 9 0,-1-4 15 16,-6 7-13-16,0-8 3 15,6-3-1-15,1-3-2 16,12-4 9-16,7 0 13 15,19-8-28-15,14-10-4 0,12 3 28 16,6 0-5-16,33-7-2 16,0 0-6-16,0 0 4 0,0 0 21 15,0 0-16-15,0 0 1 16,26 29 5-16,0-10-3 16,13-5 25-16,6-3-6 0,7 0-27 15,0-4-8-15,13 4 46 16,-7 0-38-16,0 7 4 0,0 4-25 15,7 7 27-15,-13 0 10 16,0 11 9-16,-1 4-9 16,-5 3-4-16,-1 4-10 0,-6-3 12 15,-7 3-3-15,1-8-2 16,-1 1-2-16,-13-8 0 16,1 4-7-16,-7 0 68 15,-20 4-9-15,-6 7-20 0,-6 4-1 16,-13-1-3-16,-7 4 27 15,-7 1-20-15,1 3-18 0,-7-4-7 16,7 0 1-16,0-7-3 16,6-4-7-16,7-3 4 0,6-8-16 15,6-3 1-15,20-33 3 16,-13 37 16-16,13-37 23 16,13 32 6-16,-13-32 13 0,46 22-15 15,12-15-5-15,0-7-15 16,20-3-6-16,6-12-9 15,13-3 22-15,7 0 31 0,-1 0-28 16,7-1-16-16,-13 5 1 16,0-1-5-16,-6 8-5 0,-20 0 3 15,-6 7-11-15,-20 3 3 16,1 5-3-16,-14-5-12 16,0 8 7-16,-32-11-6 0,0 0-52 15,33 11-133-15,-33-11-163 16,0 0-275-16,0 0-166 0</inkml:trace>
</inkml:ink>
</file>

<file path=ppt/ink/ink37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0:08.910"/>
    </inkml:context>
    <inkml:brush xml:id="br0">
      <inkml:brushProperty name="width" value="0.1" units="cm"/>
      <inkml:brushProperty name="height" value="0.1" units="cm"/>
      <inkml:brushProperty name="color" value="#ED1C24"/>
      <inkml:brushProperty name="fitToCurve" value="1"/>
    </inkml:brush>
  </inkml:definitions>
  <inkml:trace contextRef="#ctx0" brushRef="#br0">0 557 696 0,'0'0'155'16,"0"0"58"-16,0 0-20 0,0 0-20 15,0 0-52-15,0 0 1 16,0 0-19-16,0 0-23 0,0 0-27 15,0 0 12-15,0 0 11 16,0 0 9-16,0 0-29 16,0 0-13-16,0 0-12 15,0 0-8-15,39-44-27 0,-13 0 7 16,-7 1 15-16,-6-1 0 16,0 0-18-16,0 4-13 0,-6 4 4 15,-7 36 17-15,6-40 4 16,-6 40-12-16,0 0-23 0,0 0 4 15,0 0 40-15,0 0-10 16,0 0-11-16,13 44 29 16,-13-1 5-16,-6 5 0 0,6-5-9 15,0-3-22-15,6-3 5 16,-6-5 1-16,0-32 13 0,13 37-28 16,-13-37 8-16,26 33-2 15,-26-33 0-15,26 18-101 16,-26-18-177-16,0 0-222 0,45-11-93 15</inkml:trace>
  <inkml:trace contextRef="#ctx0" brushRef="#br0" timeOffset="202">201 58 729 0,'0'0'199'0,"0"0"67"16,0-44-55 0,0 44-104-16,0 0-48 0,0 0 7 15,0 0-43-15,0 0-37 16,0 0-112-16,0 0-224 0,39-14-103 16</inkml:trace>
  <inkml:trace contextRef="#ctx0" brushRef="#br0" timeOffset="446">563 353 863 0,'0'0'276'0,"39"-4"-8"0,-6-3-27 16,6-8-95-16,-1-3-51 15,-5 4-46-15,-33 14-24 16,45-19-3-16,-45 19-14 0,0 0-63 16,0 0-113-16,0 0-159 15,0 0-20-15,0 0 41 0,0 0 30 16,-19 33 58-16</inkml:trace>
  <inkml:trace contextRef="#ctx0" brushRef="#br0" timeOffset="581">628 429 616 0,'0'0'129'16,"0"0"62"-16,0 0-8 0,0 0-27 16,0 0-55-16,0 0-26 15,39-11-11-15,0 4-28 0,-39 7-36 16,52-11-6-16,-13 0-182 16,-14 0-231-16</inkml:trace>
  <inkml:trace contextRef="#ctx0" brushRef="#br0" timeOffset="1309">991 113 525 0,'0'0'177'0,"0"0"1"0,0 0 2 16,0 0-13-16,0 0 159 15,0 0-16-15,0 0-65 0,-7 40-75 16,7 3-59-16,-6 5-55 15,12 3-41-15,-6-4-11 16,7-3 5-16,-1 3-5 0,7-3 15 16,0-4-28-16,0-4-146 15,-13-36-329-15,13 33-187 16</inkml:trace>
</inkml:ink>
</file>

<file path=ppt/ink/ink3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7:00.651"/>
    </inkml:context>
    <inkml:brush xml:id="br0">
      <inkml:brushProperty name="width" value="0.1" units="cm"/>
      <inkml:brushProperty name="height" value="0.1" units="cm"/>
      <inkml:brushProperty name="color" value="#3165BB"/>
      <inkml:brushProperty name="fitToCurve" value="1"/>
    </inkml:brush>
  </inkml:definitions>
  <inkml:trace contextRef="#ctx0" brushRef="#br0">155 481 435 0,'0'0'110'0,"0"0"90"15,0 0-39-15,0 0 28 16,0 0-20-16,0 0-37 16,0 0 29-16,0 0-37 0,0 0-31 15,0 0-27-15,0 0-5 16,0 0-28-16,0 0-23 16,45 7-10-16,-45-7 4 0,0 0 12 15,0 0-9-15,0 0-7 16,0 0-13-16,0 0 25 0,0 0 11 15,0 0-34-15,0 0-9 16,0 0 17-16,0 0 29 16,0 0-20-16,0 0-11 15,0 0 5-15,0 0 11 0,0 0-8 16,0 0-17-16,0 0 17 16,0 0-3-16,0 0 16 15,0 0-96-15,0 0-180 0,0 0-122 16,0 0-66-16</inkml:trace>
  <inkml:trace contextRef="#ctx0" brushRef="#br0" timeOffset="384">0 164 583 0,'0'0'120'15,"0"0"76"-15,0 0-22 16,0 0-41-16,0 0 44 16,0 0 25-16,0 0-22 0,0 0-64 15,0 0-9-15,0 0 21 16,0 0-28-16,0 0-24 15,19-44-14-15,-19 44 6 16,19-40 4-16,-19 40-16 0,13-40-2 16,-13 40 24-16,7-40-13 15,-7 40-9-15,0 0-3 16,0 0-13-16,0 0-15 0,0 0-25 16,0 0-5-16,0 0 8 15,0 0-3-15,0 0-114 0,0 0-192 16,0 0-251-16,0 0-101 15</inkml:trace>
</inkml:ink>
</file>

<file path=ppt/ink/ink38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0:11.670"/>
    </inkml:context>
    <inkml:brush xml:id="br0">
      <inkml:brushProperty name="width" value="0.1" units="cm"/>
      <inkml:brushProperty name="height" value="0.1" units="cm"/>
      <inkml:brushProperty name="color" value="#ED1C24"/>
      <inkml:brushProperty name="fitToCurve" value="1"/>
    </inkml:brush>
  </inkml:definitions>
  <inkml:trace contextRef="#ctx0" brushRef="#br0">0 469 361 0,'0'0'65'0,"0"0"-12"15,13-29 12-15,-13 29-19 0,0 0-15 16,0 0-1-16,13-37 10 16,-13 37-33-16,13-44-1 0,-13 44 26 15,13-40-14-15,-1 4-6 16,-12 36 7-16,26-36 4 16,-26 36-16-16,26-40-4 15,-26 40 25-15,0 0 11 0,39-26 56 16,-39 26 6-16,0 0-2 15,39 18 16-15,-39-18-31 0,32 44 13 16,-12 0-8-16,-7-1-31 16,-7 1-18-16,-6 0 17 15,0-4-16-15,0-40-19 0,-6 43-16 16,6-43 30-16,-7 37-42 16,7-37 17-16,0 0 55 15,0 0-28-15,0 0 40 0,0 0-45 16,0 0-29-16,0 0 27 15,0 0-37-15,39-51 11 16,-7-4-3-16,1-10-6 0,6-1 7 16,-7-3 11-16,0 4-20 15,-6 10 19-15,0 11-11 0,-26 44 1 16,26-43 34-16,-26 43 24 16,0 0-29-16,45-29 46 0,-45 29 25 15,0 0-30-15,39 14 9 16,-39-14-1-16,33 40-19 15,-8 0 1-15,-12 4-8 16,0 0 9-16,0-1-16 0,-6-3-32 16,6-3 3-16,-13-37 3 15,13 51-19-15,-7-19 0 16,-6-32 6-16,0 0-6 0,13 40-3 16,-13-40 7-16,0 0-13 15,0 0 10-15,0 0 0 0,0 0-25 16,0 0-115-16,0 0-174 15,0 0-280-15,0 0-138 0</inkml:trace>
</inkml:ink>
</file>

<file path=ppt/ink/ink38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0:13.980"/>
    </inkml:context>
    <inkml:brush xml:id="br0">
      <inkml:brushProperty name="width" value="0.1" units="cm"/>
      <inkml:brushProperty name="height" value="0.1" units="cm"/>
      <inkml:brushProperty name="color" value="#ED1C24"/>
      <inkml:brushProperty name="fitToCurve" value="1"/>
    </inkml:brush>
  </inkml:definitions>
  <inkml:trace contextRef="#ctx0" brushRef="#br0">0 0 248 0</inkml:trace>
</inkml:ink>
</file>

<file path=ppt/ink/ink38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0:16.174"/>
    </inkml:context>
    <inkml:brush xml:id="br0">
      <inkml:brushProperty name="width" value="0.1" units="cm"/>
      <inkml:brushProperty name="height" value="0.1" units="cm"/>
      <inkml:brushProperty name="color" value="#3165BB"/>
      <inkml:brushProperty name="fitToCurve" value="1"/>
    </inkml:brush>
  </inkml:definitions>
  <inkml:trace contextRef="#ctx0" brushRef="#br0">1304 80 714 0,'0'0'138'0,"0"0"9"0,0-25 2 16,0 25 26-16,0 0-17 16,0 0-31-16,0 0-31 0,0 0-5 15,0 0 7-15,0 0 23 16,0 0-21-16,0 0 42 0,0 0-34 16,0 0-48-16,13 36 5 15,0 4 2-15,0 4-43 0,13 3 8 16,-7 1 4-16,0-1-24 15,1 0-12-15,6-3 10 16,-7 0-1-16,-6-4-1 16,0-8-8-16,-13-32-8 0,26 33 15 15,-26-33 35-15,6 29 12 16,-6-29 23-16,-19 26-32 0,-20-8-17 16,-19-3-24-16,0-8-9 15,-14 0 11-15,-12-3-18 0,7-4-17 16,-1-8-2-16,7 1 27 15,6-4-10-15,7-3-13 16,19-8-6-16,39 22 4 0,-46-47-7 16,27 3-1-16,19 4 25 15,0 0-10-15,19 3 6 16,-19 37-2-16,46-36 18 0,-7 14-4 16,-1 15 0-16,-5 3 10 15,-1 12-6-15,-32-8-5 0,33 29 5 16,-14 0 6-16,-6 4-18 15,-13-4 23-15,-13 0 9 16,7 0-20-16,6-29-3 0,-39 36-1 16,0-10 9-16,0-4 2 15,-6-8-4-15,6-3-6 0,0-7 10 16,0-1 1-16,39-3-15 16,-45-14 7-16,45 14 3 15,-45-22-1-15,45 22-10 0,-46-22 4 16,46 22 8-16,0 0-7 15,0 0-13-15,-39 4 10 0,39-4 11 16,0 0-5-16,-32 51-11 16,19-8 30-16,13-3-9 15,0 0-21-15,13-3 4 0,0-1 15 16,13-3-8-16,-7-4-12 16,-19-29 37-16,20 40-1 0,-20-40 43 15,6 37 18-15,-6-37-33 16,-26 32-7-16,-19-10-38 0,6-4 3 15,-19-7-13-15,0-7 19 16,-1-8-16-16,8-3 9 16,-8-4 36-16,14-11-15 15,0-11-5-15,6-10-30 0,13-5 18 16,0-13-8-16,13-9 2 16,7 5-4-16,6-4-6 0,6 3 13 15,14 8-15-15,5 11-2 16,8 7-18-16,-33 40-91 0,52-37-167 15,-14 19-249-15,8 22-170 16</inkml:trace>
  <inkml:trace contextRef="#ctx0" brushRef="#br0" timeOffset="178">417 1147 1349 0,'26'3'367'16,"13"-3"-23"-16,-7-7-111 0,20-7-100 16,-7-5-65-16,7 1-43 15,6 0-55-15,-13-8-358 0,14-6-355 16</inkml:trace>
  <inkml:trace contextRef="#ctx0" brushRef="#br0" timeOffset="377">35 0 2148 0,'0'0'137'0,"0"0"-54"16,0 0-24-16,0 0-47 15,0 0-138-15,0 0-428 0,0 0-295 16</inkml:trace>
</inkml:ink>
</file>

<file path=ppt/ink/ink38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0:19.675"/>
    </inkml:context>
    <inkml:brush xml:id="br0">
      <inkml:brushProperty name="width" value="0.1" units="cm"/>
      <inkml:brushProperty name="height" value="0.1" units="cm"/>
      <inkml:brushProperty name="color" value="#3165BB"/>
      <inkml:brushProperty name="fitToCurve" value="1"/>
    </inkml:brush>
  </inkml:definitions>
  <inkml:trace contextRef="#ctx0" brushRef="#br0">9476 0 1336 0,'0'0'299'0,"0"0"2"0,0 0-42 16,20 47-87-16,-40 4-43 16,1 0-54-16,-13 0-32 0,-1 0-7 15,1-4-17-15,0-7-22 16,32-40 3-16,-39 44 12 15,39-44-15-15,-46 25-58 0,46-25-36 16,0 0 1-16,-51-11 19 16,51 11 48-16,-39-47-17 15,13-4 41-15,6 7 20 0,20 44 10 16,-13-43-7-16,13 43 5 16,0 0 68-16,0 0-16 15,-64 62-26-15,18 10-26 0,8 1-7 16,5 7-23-16,7 0-160 15,0 8-207-15,7-1-246 0,-13 4-69 16</inkml:trace>
  <inkml:trace contextRef="#ctx0" brushRef="#br0" timeOffset="-373">9645 1459 770 0,'0'0'124'0,"0"0"-13"16,-13-36 66-16,13 36-68 0,0 0 39 16,0 0 80-16,0 0-2 15,0 0-10-15,13 43-29 16,0 8-39-16,6 4-40 0,7 7-47 15,0 0-6-15,6 3-9 16,1 1-8-16,-1 3-25 16,7-7 7-16,-20-8-16 0,14-3 7 15,-20-7 28-15,-7-4 3 16,-25-4-12-16,-20-7-14 0,-20-3-9 16,-12-4-7-16,-19-4-55 15,-14-7-58-15,0-4-8 0,-6-7 3 16,7-7 7-16,6-11 4 15,6-12 8-15,13-2 26 16,20-1 20-16,13-3 47 16,45 36-24-16,-32-48 56 0,32 48-17 15,12-43-23-15,-12 43 14 16,52-22-18-16,0 18 18 0,-7 15-7 16,-45-11 32-16,52 29 42 15,-52-29 19-15,39 47 9 0,-20-10-8 16,-32 3-29-16,13-40-38 15,-45 44 11-15,0-12-12 16,0-6-19-16,-7-8 19 0,6-7 29 16,1-4 13-16,45-7-13 15,-52-7-13-15,52 7-6 16,-51-44-20-16,18-3 5 0,7-11-5 16,7-19 2-16,-1-3-6 15,14-14-5-15,-7-5-5 0,7 5-2 16,-7-1-43-16,6 11-113 15,-6 8-177-15,7 10-179 16,-7 5-134-16</inkml:trace>
  <inkml:trace contextRef="#ctx0" brushRef="#br0" timeOffset="232">8175 2241 1534 0,'-6'48'307'15,"-7"-8"10"-15,6-4-79 16,-6 8-80-16,-12 3-81 16,-1 8-40-16,-13-1-27 0,0 8-8 15,-6-4-157-15,-7-3-202 16,-6-8-182-16,12-3-81 15</inkml:trace>
  <inkml:trace contextRef="#ctx0" brushRef="#br0" timeOffset="759">7826 1823 999 0,'0'0'168'16,"0"0"63"-16,26 51-30 0,-20-7-55 15,-6-44-9-15,-13 54-65 16,-6-10-11-16,19-44-22 16,-39 47-39-16,39-47 19 0,-45 40-30 15,45-40 34-15,-65 29-39 16,20-18 8-16,45-11 18 0,-52-3-6 15,6-5 12-15,46 8-24 16,-45-18 1-16,45 18 31 0,0 0-36 16,0 0 58-16,-52 4 46 15,52-4-9-15,0 0-56 16,-13 54 12-16,13-6-30 0,20-8-9 16,-1-4 8-16,-19-36-17 15,39 40 18-15,-39-40 3 16,0 0-8-16,39 29-10 0,-39-29 23 15,0 0-34-15,0 0 22 16,0 0-21-16,-39-22 29 0,0-3-23 16,0-4 15-16,-6 0-5 15,45 29 33-15,-58-33 63 0,58 33-33 16,-52-15 18-16,20 30 48 16,32-15-22-16,-46 65-42 15,20 8-21-15,13 4-21 16,20 6-15-16,12 8 7 0,14 4-34 15,6 7-144-15,12 7-240 16,1-3-257-16,6-1-81 0</inkml:trace>
  <inkml:trace contextRef="#ctx0" brushRef="#br0" timeOffset="920">7767 3501 1674 0,'39'-19'169'16,"0"-6"-7"-16,6 0-46 16,7-8-49-16,6 0-26 0,1 0-44 15,-1-3-264-15,-6-4-286 16</inkml:trace>
  <inkml:trace contextRef="#ctx0" brushRef="#br0" timeOffset="1128">7042 1736 2040 0,'72'-15'143'16,"-1"4"-68"-16,7-3-40 0,-7 3-26 15,-7 3-219-15,-5 5-376 16,-20 6-130-16</inkml:trace>
  <inkml:trace contextRef="#ctx0" brushRef="#br0" timeOffset="1844">6550 2405 1787 0,'20'37'273'0,"-20"-37"-69"16,0 0-81-16,0 0-64 16,39 36-31-16,-39-36-1 15,0 0-8-15,0 0-15 0,0 0 4 16,0 0-8-16,0 0-49 15,0 0-30-15,0 0-12 0,0 0 10 16,0 0 3-16,0 0-24 16,0 0 27-16,-20-73 12 15,20 15 41-15,20 7 7 16,-20 51 9-16,19-51 1 0,-19 51 44 16,0 0 33-16,0 0 148 15,0 0-40-15,0 0-38 0,0 0-53 16,0 0-23-16,-13 55-15 15,-13-8-11-15,-6-7-14 0,-7-7-26 16,0 0 0-16,-6-8 6 16,6-7-22-16,7-3 12 0,32-15 1 15,-39 3-33-15,39-3-15 16,0 0-15-16,-32-43-19 16,19-8-8-16,19 0 24 15,-6 4 41-15,13 6 28 0,-13 41-4 16,0 0-2-16,7-47-12 15,-7 47 18-15,0 0 42 0,0 0 8 16,0 0-19-16,0 0-23 16,-26 40 4-16,26-40-12 0,-39 40 21 15,39-40-21-15,-39 40 10 16,39-40-21-16,-45 29 6 16,6-14 14-16,39-15-14 0,-52 11 66 15,13-15-6-15,39 4-7 16,-52-25-18-16,52 25 5 15,-45-62-20-15,13-4 1 0,6-6-6 16,13-5-3-16,0-7-18 16,6 4 11-16,7-7-12 15,-6 7 15-15,6 4 6 0,0 14 5 16,0 11-22-16,0 11 5 16,0 40-115-16,0-33-96 0,0 33-189 15,0 0-169-15,0 0-102 16</inkml:trace>
  <inkml:trace contextRef="#ctx0" brushRef="#br0" timeOffset="2008">5871 2791 1517 0,'45'25'360'0,"0"-14"-67"16,-6-14-134-16,7-8-87 0,-14-4-44 15,0-7-99-15,-32 22-376 16,26-51-310-16</inkml:trace>
  <inkml:trace contextRef="#ctx0" brushRef="#br0" timeOffset="2896">5282 2212 1686 0,'0'0'215'0,"0"0"-26"16,0 0 94-16,0 0-119 0,0 0-63 16,0 0-7-1,6 40-42-15,-12-3-12 0,-7 3-33 16,0-4 3-16,-13-3-4 15,26-33 0-15,-26 33 7 0,26-33-4 16,0 0-7-16,-39 18-9 16,39-18-9-16,-32-15-7 0,6-21-24 15,7-15-36-15,6-18-8 16,6-22-11-16,-6-15 20 0,7-3 23 16,6 11 39-16,0 14-8 15,0 22 25-15,0 22-2 16,0 40 51-16,0 0 30 0,0 0 14 15,0 62-13-15,0 15-37 16,0-1-36-16,0 8 6 16,-7-8 11-16,7-3-17 0,-13-8 1 15,7-6 1-15,-14-12-6 16,1-7-18-16,-7-4-21 0,-13-7-8 16,7-14-7-16,-7-11-6 15,0-15 2-15,39 11 23 16,-52-48 5-16,14-6 4 0,18-4 21 15,1-1-2-15,12 16 7 16,7 43 0-16,0 0 4 0,0 0 2 16,0 0-2-16,0 0 24 15,0 0 42-15,0 0-23 16,39 54-2-16,-26-10 0 16,-6 0-20-16,-14-4-4 0,-6 3-11 15,-13-6-27-15,0-1 17 16,-13-3 0-16,1-11 8 0,-8-4 1 15,7-11-16-15,-6-10-1 16,45 3 2-16,-45-33 6 0,12-4-17 16,8-3 11-16,25 40 2 15,-13-51-3-15,13 51 7 0,6-40 7 16,-6 40-7-16,0 0-3 16,45 4 27-16,1 22 13 15,-7 14 43-15,-7 14-13 0,-6 8-14 16,-7 11 16-16,-25 3-11 15,-7 8-8-15,-26 3-35 16,-13 1-15-16,-13-8 6 0,-19-7 5 16,0-15-1-16,-6-11-8 15,-1-21-7-15,7-12 5 0,6-21-6 16,7-22 1-16,6-26 8 16,13-18 7-16,7-18-5 15,19-7-5-15,13 0 4 0,13-4-7 16,20 0 17-16,6 4-14 15,19 7 0-15,13 0-64 0,13 7-137 16,7 4-205-16,13 4-248 16,12 6-61-16</inkml:trace>
  <inkml:trace contextRef="#ctx0" brushRef="#br0" timeOffset="3080">5482 1601 2013 0,'0'0'385'0,"0"0"-58"15,0 0-133-15,0 0-75 0,0 0-71 16,0 0-40-16,0 0-167 16,0 0-258-16,0 0-301 15,0 0-70-15</inkml:trace>
  <inkml:trace contextRef="#ctx0" brushRef="#br0" timeOffset="3403">5715 691 1502 0,'0'0'356'0,"0"0"46"15,0 0-111-15,-38 26-113 16,5 14-74-16,-6 7-53 15,1 4-18-15,-8 3-37 0,-12-3 16 16,0-3-18-16,-1-8 1 16,1-4-72-16,13-10 33 0,6-8-5 15,39-18-2-15,-45 0-13 16,45 0 58-16,-39-37-13 0,13-3 26 16,7 4-7-16,19 36 32 15,-13-40 31-15,13 40-23 0,0 0-25 16,0 0 31-16,-46 29-30 15,8 18 14-15,5 15-37 0,1 4 9 16,12 10-229-16,-6 4-238 16,14 0-250-16,5 11 9 15</inkml:trace>
  <inkml:trace contextRef="#ctx0" brushRef="#br0" timeOffset="3576">4699 3362 1754 0,'39'19'398'0,"0"-27"-104"15,6-10-116-15,0-18-103 16,14-4-15-16,-7-8-57 16,6-3-236-16,-13-7-397 0,-13-4-249 15</inkml:trace>
  <inkml:trace contextRef="#ctx0" brushRef="#br0" timeOffset="3764">4026 1950 1990 0,'-45'-40'273'0,"45"40"-49"0,0 0-94 15,0 0-89-15,0 0-20 16,0 0-283-16,0 0-320 0,0 0-163 16</inkml:trace>
  <inkml:trace contextRef="#ctx0" brushRef="#br0" timeOffset="4648">2874 2038 1737 0,'0'0'301'0,"0"0"-46"0,0 47-72 16,19-3-76-16,7 7-45 15,0-4-42-15,6 4 1 0,1-4-25 16,-14 0 4-16,0 1 24 15,-12-5-36-15,-14-3 27 0,-18-3-26 16,-8-4 18-16,-6-8-11 16,-6-3 7-16,6-11 3 15,0-8-11-15,7-10 23 16,32 7-30-16,-26-43 20 0,13-23-23 16,13-7 29-16,13-10-19 15,7-5 24-15,-7 15-27 0,6 12 21 16,-13 10-24-16,1 14 19 15,-7 37-5-15,0 0-3 0,0 0 2 16,-45 11-2-16,-7 22-4 16,-6 14 4-16,6 11 0 0,0 1-19 15,0-1 30-15,13-4-29 16,13-3 22-16,13-7-4 0,7-4 12 16,25-7-12-16,-19-33 2 15,52 25 1-15,0-10-3 16,6-8 9-16,-6-7-21 0,-7 4 17 15,-12-4-15-15,-33 0 27 16,32 0 8-16,-32 0 28 0,0 0-38 16,-39 22-6-16,-13-1 2 15,-12-2-11-15,-7-5 7 0,-1-3-23 16,-5-4 26-16,5-7-14 16,1-10 7-16,0-5-31 0,13-11-9 15,0-6-1-15,12-12-2 16,1-11 23-16,13-6 2 0,6 6 19 15,6 15-9-15,20 40-1 16,-19-36 6-16,19 36-15 0,0 0 27 16,0 0 24-16,0 0-5 15,-20 40-23-15,1 11 10 16,6 10-4-16,0 1 14 16,-6 0-34-16,-1 0 26 0,1-4-27 15,-7-3-9-15,6-11 21 16,-5-12 1-16,5-3 8 0,20-29-8 15,0 0 0-15,-26 15-10 16,26-15-20-16,0 0-9 0,-39-47 3 16,20-12 5-16,6-6 5 15,7 7 16-15,6 3-6 0,0 15 10 16,0 11 0-16,0 29 8 16,0 0-1-16,0 0 40 15,0 0 32-15,0 0-33 0,0 0-20 16,-33 51-13-16,1-4-5 15,-7 4-8-15,0 0-18 0,-6 0-123 16,6-7-148-16,-6-4-231 16,6-7-91-16,7-8-31 0</inkml:trace>
  <inkml:trace contextRef="#ctx0" brushRef="#br0" timeOffset="4824">1709 1918 1392 0,'38'-40'199'15,"-38"40"71"-15,0 0-55 16,0 0-111-16,0 0-41 0,0 0-188 16,0 0-274-16,0 0-180 15</inkml:trace>
  <inkml:trace contextRef="#ctx0" brushRef="#br0" timeOffset="5455">1268 2165 1077 0,'0'0'43'0,"0"0"60"0,0 0 163 16,0 0-100-16,0 0-79 16,-19 47-31-16,6-3-21 0,7-4-31 15,-1 0 16-15,7-7-20 16,0-33 27-16,-19 47-16 16,19-47-11-16,-20 40 12 0,20-40-12 15,0 0 12-15,-45 33-21 16,45-33 39-16,-45 11-44 0,45-11 16 15,-52-11 17-15,6-4-19 16,14-3-3-16,32 18 3 0,-45-25 58 16,45 25-8-16,0 0 9 0,-46-4-15 15,14 26 40-15,-7 11 7 16,7 10-60-16,6 12 55 0,-6 3-31 16,12 0-43-16,-6 8 37 15,7-4-45-15,6 0-21 16,-6-4 23-16,12 4-3 0,-6-8 2 15,0 1-2-15,0-4 43 16,0-7 23-16,0-1-11 0,0-3-20 16,-12-3-7-16,-1-8-7 15,-13-4-11-15,-7-3 7 0,1 0 47 16,0-11 31-16,0-4-11 0,-7-7-29 16,6-11-11-16,8-11-10 15,-1-18-6-15,6-14-22 0,7-15-4 16,7-15 12-16,13-3-2 15,12-1-10-15,13 1-11 16,7 7 12-16,7 0 6 0,6 7-16 16,6 11-5-16,0 7 9 15,-6 8 2-15,-7 11-102 0,-32 36-78 16,0 0-65-16,39-37-147 0,-39 37-115 16,0 0 3-16,0 0 14 15,0 0 39-15</inkml:trace>
</inkml:ink>
</file>

<file path=ppt/ink/ink38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0:29.190"/>
    </inkml:context>
    <inkml:brush xml:id="br0">
      <inkml:brushProperty name="width" value="0.1" units="cm"/>
      <inkml:brushProperty name="height" value="0.1" units="cm"/>
      <inkml:brushProperty name="color" value="#3165BB"/>
      <inkml:brushProperty name="fitToCurve" value="1"/>
    </inkml:brush>
  </inkml:definitions>
  <inkml:trace contextRef="#ctx0" brushRef="#br0">8 114 835 0,'0'0'194'15,"0"0"47"-15,-33-22-4 0,33 22-27 16,0 0-35-16,0 0-70 0,0 0 3 15,0 0 62-15,0 0-1 16,45-18-65-16,20 7-47 16,13 0 12-16,13 3 2 0,12 1-12 15,7 0-15-15,7 0-22 16,-14-1 6-16,7 1-15 0,-13 3-18 16,-6 4 12-16,-20-3-3 0,-13 3 3 15,-12-4-16-15,-20 4 1 16,-26 0-39-16,0 0-83 0,0 0-138 15,0 0-99-15,0 0-72 16,0 0 41-16,-39 22 39 0,-6-7 21 16</inkml:trace>
  <inkml:trace contextRef="#ctx0" brushRef="#br0" timeOffset="310">66 416 735 0,'0'0'183'0,"0"0"124"16,0 0 67-16,0 0-32 0,26 0-81 15,13-8-18-15,12 5-40 16,8-5-3-16,12 8-23 0,0-3 0 16,13 3-31-16,0 0-21 15,-6 3-42-15,-7-3-8 16,0 4-29-16,-6 0-12 0,-13-1-24 15,-13-3 0-15,-39 0-10 0,39 4 5 16,-39-4-5-16,0 0 3 16,0 0-3-16,25 0-9 0,-25 0-16 15,0 0-54-15,0 0-46 0,0 0-83 16,0 0-83-16,0 0-192 16,0 0-238-16,0 0-73 0</inkml:trace>
</inkml:ink>
</file>

<file path=ppt/ink/ink38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0:30.706"/>
    </inkml:context>
    <inkml:brush xml:id="br0">
      <inkml:brushProperty name="width" value="0.1" units="cm"/>
      <inkml:brushProperty name="height" value="0.1" units="cm"/>
      <inkml:brushProperty name="color" value="#3165BB"/>
      <inkml:brushProperty name="fitToCurve" value="1"/>
    </inkml:brush>
  </inkml:definitions>
  <inkml:trace contextRef="#ctx0" brushRef="#br0">3284 1223 468 0,'26'-7'122'0,"-26"7"17"16,0 0 3-16,32 0 32 0,-32 0 8 15,0 0 9-15,0 0 45 0,33 4 4 16,-33-4-27-16,39 22-45 16,-14-1-13-16,1 5-36 0,0 3-30 15,0 0-15-15,0-3-44 0,0 3-3 16,-7-4-7-16,-19-25-20 15,20 22-3-15,-20-22 18 0,0 0 0 16,0 0-11-16,0 0 5 16,0 0-2-16,0 0-20 0,0 0-30 15,-39 7 2-15,7-10-20 0,6-12-21 16,26 15-7-16,-33-47 14 16,14 3 38-16,6 4 9 15,0 4 2-15,13 36 15 0,-7-29 14 16,7 29 3-16,0 0-15 0,0 0 4 15,0 0 80-15,0 0 37 16,0 0-47-16,-32 25-5 0,0 8-4 16,-1 0-2-16,-5-4-15 0,-8 3 5 15,-6 1-25-15,1-11-19 16,-8 0 8-16,1 0-2 0,6-8-6 16,1-6-4-16,-1-5 10 0,13-3 0 15,0-7-22-15,7-4-19 16,32 11-9-16,-39-33 5 15,19 0-13-15,1 4 11 0,19 29 25 16,-13-32 16-16,13 32-5 0,0 0-15 16,0-30 11-16,0 30 14 15,0 0-12-15,0 0-9 0,0 0 16 16,0 0 14-16,0 0-14 16,0 0-19-16,0 0 16 0,0 0 23 15,0 0 0-15,0 0 6 0,0 0 9 16,-26 41 9-16,26-41-4 15,-39 32-18-15,7-6 8 0,32-26-7 16,-39 22-5-16,39-22 45 16,-32 18 34-16,32-18-4 0,0 0-56 15,-33-7-10-15,33 7-6 16,-25-26-13-16,5-14-5 0,7-4-7 16,0-14 15-16,7 0-11 0,-1-11 3 15,1-8-12-15,-7-6 1 16,6-5 14-16,1 8-6 0,-1 7 2 15,1 8-13-15,-7 10-34 0,7 12-25 16,6 43-96-16,0 0-116 16,0 0-204-16,0 0-111 0,0 0 5 15</inkml:trace>
  <inkml:trace contextRef="#ctx0" brushRef="#br0" timeOffset="173">2578 1860 1385 0,'33'26'315'0,"12"-12"-8"15,0-10-79-15,1-8-87 0,-1-7-62 16,7 0-40-16,-7-7-35 0,-6-4-250 16,-13-7-326-16,-13-3-175 15</inkml:trace>
  <inkml:trace contextRef="#ctx0" brushRef="#br0" timeOffset="1073">1860 1212 1772 0,'0'0'221'0,"0"0"-12"15,0 0 14-15,26 15-41 16,-26-15-68-16,0 0-47 0,32 40-20 16,-19-7-7-16,-13-33-18 15,-6 33-8-15,6-33 5 0,-26 40-13 16,0-15-10-16,0-10-2 0,0-8 10 16,-6-7 1-16,6-7-18 15,0-15-12-15,-6-7-8 0,6-11-6 16,6-19-9-16,1-10-12 15,-1-14 14-15,1-5 34 0,6 5-6 16,0 13 1-16,7 16 12 0,-1 10 8 16,1 15-8-16,6 29-5 15,0 0 36-15,0 0 66 16,0 0-55-16,0 47-6 0,0 4 8 16,6 0-10-16,1 0-16 0,-7-7-13 15,6 0 11-15,-6-4-1 16,0-11-10-16,0-4 0 0,0-25 17 15,-13 26-5-15,13-26-16 0,-39 25-5 16,-6-14 5-16,6-4-25 16,0-10-21-16,1-8-23 0,-1-11 24 15,0-7 30-15,13-4-3 0,-6 0 1 16,32 33 18-16,-20-29 9 16,20 29-22-16,0 0 3 15,0 0 22-15,0 0 11 0,0 0 2 16,0 0 9-16,20 37-3 15,-7-1-18-15,-1 0 5 0,1 1 11 16,-13-1 7-16,0 1-9 0,0-5-11 16,-19 5-13-16,-7-1 19 15,-13 0-10-15,-13-3-13 0,-6-4 4 16,0-3 5-16,-7-1-16 0,7-14 15 16,6-7-1-16,0-8-34 15,7-14-11-15,13-11-15 0,-1-4 28 16,14-3 23-16,6-4-16 0,7 7 22 15,6 4-8-15,0 29 3 16,19-29 5-16,-19 29-10 16,32-18 16-16,1 10-6 0,-7 16-7 15,6 6 11-15,-32-14-1 0,39 44 15 16,-13 3 17-16,-7 0 28 16,-12 4-5-16,-7 0 6 0,-13 7 13 15,-7-3-18-15,-19 3-30 0,-12-7 5 16,-8 0-20-16,-5-7 5 15,-8-8-6-15,1-10-8 0,6-4 39 16,-6-11-1-16,7-8 10 16,5-10-8-16,7-11-32 15,1-15 4-15,12-18-14 0,6-11-3 0,8-14 8 16,12-8-17-16,6 0 9 16,14 4 0-16,6 0-18 15,12 0-65-15,14 4-94 0,-6 3-103 16,12 7-223-16,0 8-252 0</inkml:trace>
  <inkml:trace contextRef="#ctx0" brushRef="#br0" timeOffset="1273">1808 430 1861 0,'0'0'285'16,"39"-36"-18"-16,-39 36-119 0,0 0-52 16,0 0-63-16,0 0-17 15,0 0-180-15,0 0-191 0,0 0-225 16,0 0-88-16</inkml:trace>
  <inkml:trace contextRef="#ctx0" brushRef="#br0" timeOffset="1608">2093 44 1106 0,'13'-33'243'0,"-13"33"118"0,0 0 6 16,0 0-101-16,0 0-113 0,-39-10-25 15,0 17-69-15,-6 11-15 16,0 4-29-16,-1 0 3 0,1 3-18 15,-7-3 15-15,7 0-28 0,0 0-37 16,6-11-36-16,39-11 5 16,-46 7 81-16,46-7-171 0,-38-11 80 15,38 11 18-15,-33-40 52 16,20 0-6-16,0 7 20 0,13 33 13 16,-6-44 37-16,6 44 29 15,0 0-44-15,0 0-2 0,0 0-17 16,0 0 18-16,0 0-16 0,0 0 13 15,-39 51-49-15,7 4-131 16,12-4-277-16,1 4-134 0,-1 6-31 16</inkml:trace>
  <inkml:trace contextRef="#ctx0" brushRef="#br0" timeOffset="1773">876 1806 1319 0,'45'7'222'0,"14"-11"-9"16,5-10-62-16,1-12-45 0,6-3-50 15,0-4-30-15,1-3-129 0,-8-4-287 16,1-7-184-16</inkml:trace>
  <inkml:trace contextRef="#ctx0" brushRef="#br0" timeOffset="1965">501 383 1993 0,'0'0'103'0,"0"0"-67"16,0 0-4-16,0 0-24 0,0 0-104 15,0 0-347-15,0 0-223 16</inkml:trace>
</inkml:ink>
</file>

<file path=ppt/ink/ink38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0:37.679"/>
    </inkml:context>
    <inkml:brush xml:id="br0">
      <inkml:brushProperty name="width" value="0.1" units="cm"/>
      <inkml:brushProperty name="height" value="0.1" units="cm"/>
      <inkml:brushProperty name="color" value="#3165BB"/>
      <inkml:brushProperty name="fitToCurve" value="1"/>
    </inkml:brush>
  </inkml:definitions>
  <inkml:trace contextRef="#ctx0" brushRef="#br0">2467 1179 1095 0,'0'0'324'0,"39"14"42"15,-7 8 11-15,-6 11-81 0,6 11-72 16,1 10-48-16,-7 4-77 0,-7 4-25 16,0 7-24-16,-19-3-30 15,-6 3-6-15,-13 4 4 0,-20 0-18 16,-7-1 0-16,-12-2-100 15,-7-9-174-15,1-6-187 0,-1-15-141 16,0-7-52-16</inkml:trace>
  <inkml:trace contextRef="#ctx0" brushRef="#br0" timeOffset="232">1962 626 1236 0,'0'0'189'0,"0"0"51"15,-26 43 2-15,20 16-14 16,-1 13-32-16,7 12-56 0,7 14-49 16,-1 4-27-16,1 4-51 15,-1 3-8-15,1 4-10 16,-7-8-198-16,0-3-244 0,0-7-154 15,-13-12-44-15</inkml:trace>
  <inkml:trace contextRef="#ctx0" brushRef="#br0" timeOffset="471">1477 1339 1485 0,'38'7'166'0,"1"15"80"15,-13 7 13-15,6 15-41 0,1 14-20 16,-7 4-73-16,0 7-67 16,-13 8-25-16,-7-1-6 0,-12 8-33 15,-14-1-111-15,-12-3-167 0,-14 0-275 16,-5-7-89-16</inkml:trace>
  <inkml:trace contextRef="#ctx0" brushRef="#br0" timeOffset="799">1056 1630 838 0,'39'33'76'16,"-7"-8"42"-16,-32-25 26 0,39 48-4 15,-39-48-41-15,39 43-37 16,-39-43-4-16,13 48-1 0,-13-12-57 16,0-36 23-16,-13 40-14 15,13-40 44-15,0 0 73 16,-52 26-5-16,52-26-41 0,-45-11-36 15,45 11-5-15,-33-55-6 0,20-3-18 16,20-4 25-16,12 0-21 16,1 0-15-16,12 4 20 0,0 7-16 15,1 11-32-15,-33 40-239 16,32-36-249-16,-32 36-96 0</inkml:trace>
  <inkml:trace contextRef="#ctx0" brushRef="#br0" timeOffset="1147">454 1747 1444 0,'0'0'101'0,"0"0"162"16,0 0-14-16,0 0-77 15,26 3-78-15,-26-3-45 0,51-14-10 16,-51 14-11-16,39-19-21 0,-39 19 53 16,0 0 55-16,0 0-59 15,0 0-19-15,0 0-24 0,-32-29-4 16,-13 4 40-16,-1-1 1 16,-6-6-3-16,1-16-1 15,5-14-34-15,1-14-5 0,6-11 13 16,13-4-7-16,7-4-20 0,12 8 13 15,7 3 0-15,20 8-44 16,-1 10-97-16,7 4-138 0,7 11-205 16,-1 8-185-16,-32 43 12 0</inkml:trace>
  <inkml:trace contextRef="#ctx0" brushRef="#br0" timeOffset="1344">227 797 1158 0,'-58'-26'246'16,"13"-3"37"-16,45 29-12 0,-59-73-95 15,27 0-38-15,13-7-38 16,6 0-70-16,13-7 7 0,6 7-21 16,7 4-29-16,0 14 0 0,6 7-172 15,7 11-241-15,-6 12-111 16,-20 32-30-16</inkml:trace>
</inkml:ink>
</file>

<file path=ppt/ink/ink38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0:34.375"/>
    </inkml:context>
    <inkml:brush xml:id="br0">
      <inkml:brushProperty name="width" value="0.1" units="cm"/>
      <inkml:brushProperty name="height" value="0.1" units="cm"/>
      <inkml:brushProperty name="color" value="#3165BB"/>
      <inkml:brushProperty name="fitToCurve" value="1"/>
    </inkml:brush>
  </inkml:definitions>
  <inkml:trace contextRef="#ctx0" brushRef="#br0">5003 1102 575 0,'0'0'143'0,"0"0"-5"0,0 0 19 15,0 0-35-15,0 0-48 16,0 0-31-16,0 0 15 16,0 0 137-16,0 0-60 0,52 40 35 15,-20 4-9-15,1 7-23 16,-1 4-51-16,1 3-8 0,-1 4 11 16,7-4-33-16,0 0 1 0,-7-3-14 15,0-4-17-15,-6-8 2 16,0-3-14-16,-13-7 15 0,-13-33 7 15,13 36 1-15,-13-36 13 0,6 33-26 16,-6-33-2-16,-12 29-13 16,12-29-13-16,0 0 22 0,-33 29-23 15,-6-7 17-15,7-14-21 16,-7 3 8-16,-6-4 4 0,-7 0-4 16,-6 8 9-16,-20-4-26 15,0 3 17-15,-12 1-9 0,-1-8-11 16,7 4 14-16,0 0-26 0,13-4 11 15,-1-3-9-15,14-8-9 16,13 0 15-16,6-10-3 0,39 14 3 16,-32-44 14-16,12-3-12 0,14 0 32 15,12-8-24-15,7 4 5 16,13 7 20-16,0 1-16 0,0 6-12 16,13 12 22-16,6 3-14 15,0 7 9-15,7 15-7 0,-7 0 0 16,1 11 17-16,-14 4-19 15,0 10 12-15,-32-25-11 0,33 37 11 16,-20-4 10-16,-20-1-18 16,-6 5 26-16,-6-5-7 0,-7 1-8 15,-13 0 14-15,0-8-28 0,-6 1 27 16,-7-4-26-16,7-8 2 16,0-3 28-16,-1-7-27 0,8-4 30 15,38 0 3-15,-39-11 7 0,39 11 6 16,0 0-27-16,-39-29 6 15,39 29-15-15,-26-37 7 16,26 37-6-16,-13-40-18 0,13 40 23 16,0-51-17-16,6 11 1 0,-6 8 10 15,0 32-6-15,7-51 0 16,-7 3 3-16,-7 8-15 0,7-3 25 16,-6-1-17-16,0-3-2 0,-1-8 6 15,-6 0-17-15,7 1 21 16,-1 7-16-16,7 47 12 0,-6-48-4 15,6 48 1-15,0 0 9 0,0 0-15 16,0 0 25-16,-13-40-28 16,13 40 22-16,0 0-20 15,0 0 10-15,0 0-7 0,0 0 19 16,0 0-16-16,0 0 0 0,0 0 11 16,0 0-12-16,-7-43 13 15,7 43-3-15,0 0-5 0,-13-44-11 16,13 44 14-16,0 0-34 15,-19-40 15-15,19 40-42 0,0 0 18 16,0 0-30-16,0 0 5 0,-26-44-14 16,26 44-69-16,0 0 17 15,0 0-51-15,0 0 28 0,0 0-55 16,0 0-27-16,0 0-10 16,-58-33-13-16,58 33 31 0,-46-7-8 15</inkml:trace>
  <inkml:trace contextRef="#ctx0" brushRef="#br0" timeOffset="451">5197 0 789 0,'0'0'58'16,"0"0"165"-16,0 0 64 0,0 36-57 16,-12 11-20-16,-21 4-86 15,1 4-27-15,-13 3-20 0,6-3-33 16,-7-1-4-16,1-3-20 0,-7 0 8 15,7-7-15-15,-7-8-2 16,13-3 4-16,39-33-19 0,-45 33 27 16,45-33-32-16,0 0 9 15,-52 14 15-15,52-14-22 0,-39 0 16 16,39 0-9-16,0 0 14 16,-38-22-28-16,38 22 27 0,0 0-27 15,0 0 14-15,-39-32-3 0,39 32 14 16,0 0-22-16,0 0 8 15,0 0-16-15,0 0-5 0,0 0 17 16,-52 21-73-16,52-21-123 0,-58 55-118 16,19 0-81-16,0 7-7 15</inkml:trace>
  <inkml:trace contextRef="#ctx0" brushRef="#br0" timeOffset="684">3773 2096 990 0,'0'0'220'16,"7"51"39"-16,-1-11-6 0,-6-40-55 15,0 47-44-15,0-3-55 16,-6-8-66-16,-1 1-13 0,-12-1-8 15,19-36-126-15,-32 51-176 16,6-11-160-16,26-40-30 0</inkml:trace>
  <inkml:trace contextRef="#ctx0" brushRef="#br0" timeOffset="1264">3411 1670 995 0,'0'0'86'16,"32"22"85"-16,-32-22 16 0,20 51 21 16,-20-8-63-16,0 5-25 0,-13-1-66 15,0-3-24-15,0-4-10 16,13-40-12-16,-26 47 10 0,26-47-7 15,-32 40-20-15,32-40 14 0,0 0-5 16,-52 22-35-16,52-22-16 16,-46-15-38-16,1-10-2 0,13-15 1 15,-7-4 37-15,7-7 28 16,-7 4 4-16,6 11 58 0,33 36 42 16,0 0-40-16,-45-26 60 15,45 26 7-15,-45 33 5 0,12 11-10 16,20 7-39-16,7 3-15 15,6-3-33-15,13 0 4 0,0-4 1 16,13-7-34-16,-7-3 23 0,7-5-5 16,-26-32-6-16,26 30-9 15,-26-30 1-15,0 0 8 0,0 0-7 16,0 0-27-16,0 0 2 0,0 0-10 16,0 0 51-16,-58 7-13 15,6-14-3-15,-6-4 19 0,12 0 1 16,1 3 55-16,6 5 6 0,7 3-14 15,-1 11 57-15,-5 3 8 16,5 15-9-16,7 4-45 16,0 7-7-16,7 8-8 0,13 2-25 15,-1 9-9-15,20-1 2 0,0 7-26 16,6 1 12-16,14-1-3 16,-1-6-102-16,7 3-166 0,0-8-257 15,13 1-130-15,-7-8-16 0</inkml:trace>
  <inkml:trace contextRef="#ctx0" brushRef="#br0" timeOffset="1431">3411 3366 1985 0,'0'0'161'0,"58"-33"22"0,-6-3-30 16,0-4-60-16,0 0-42 0,6 0-47 15,0 3-25-15,0 1-215 16,-19 0-299-16,-39 36-177 0</inkml:trace>
  <inkml:trace contextRef="#ctx0" brushRef="#br0" timeOffset="1665">2285 1470 1756 0,'0'0'110'0,"38"-11"24"0,14 0-43 15,0-4-62-15,13 5 2 0,6-5-19 16,-6 8-220-16,-1 3-267 15,-5-3-117-15</inkml:trace>
  <inkml:trace contextRef="#ctx0" brushRef="#br0" timeOffset="2491">1378 1987 643 0,'0'0'169'0,"0"0"34"0,0 0-5 16,0 0 6-16,0 0-54 16,0 0-17-16,0 0-17 0,0 0-54 15,0 0-39-15,7-44-7 16,6 8-16-16,6 3 26 0,1-11-54 16,-1 4 28-16,7 0-26 0,0 0-2 15,-26 40 7-15,45-40 13 16,-45 40-10-16,52-29 28 0,-52 29-10 15,58-11-17-15,-13 18 23 16,-45-7-17-16,46 22 13 16,-7 4 1-16,-39-26-7 0,38 32 12 15,-38-32-29-15,0 0 32 0,39 37-8 16,-39-37 0-16,0 0 26 16,0 0-25-16,0 0 51 0,0 0-26 15,-6 43-16-15,-27-6-1 0,-18-1-25 16,-14-3 16-16,-13 7-3 15,1-7-17-15,-8 3 21 0,1-3-1 16,0-8-20-16,6-3 41 16,7-7-27-16,6-4 3 0,14-11-4 15,5-8-20-15,46 8-4 16,0 0 17-16,-32-47-6 0,26 14 35 16,6 33-25-16,19-36-8 15,-19 36 33-15,45-26-36 0,-6 23 18 16,-39 3 36-16,39 25 4 15,-7 8 82-15,-19 3 10 0,-13 12-17 16,-6-1-16-16,-20 0-31 0,-6 4-37 16,-7 0-4-16,-13-3-33 15,-6-5 6-15,-1-6-16 0,-5-8-137 16,-1-7-93-16,7-11-188 16,12-11-112-16</inkml:trace>
  <inkml:trace contextRef="#ctx0" brushRef="#br0" timeOffset="2692">1152 1255 1736 0,'39'-4'273'0,"-39"4"50"0,0 0-1 16,0 0-110-16,0 0-98 0,0 0-53 15,0 0-55-15,0 0-140 16,0 0-206-16,0 0-259 16,0 0-137-16</inkml:trace>
  <inkml:trace contextRef="#ctx0" brushRef="#br0" timeOffset="2955">187 1575 1774 0,'0'0'323'16,"33"19"-21"-16,-1 10-66 0,7 7-58 15,0 8-59-15,-1 3-42 16,-5 8-7-16,-14 3-30 0,-12 4-10 15,-7 7-10-15,-20 4-15 0,-19 3-5 16,-19 1-32-16,-7-8-169 16,-19 0-186-16,7-11-342 0,-7-11-109 15</inkml:trace>
</inkml:ink>
</file>

<file path=ppt/ink/ink38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0:54.214"/>
    </inkml:context>
    <inkml:brush xml:id="br0">
      <inkml:brushProperty name="width" value="0.1" units="cm"/>
      <inkml:brushProperty name="height" value="0.1" units="cm"/>
      <inkml:brushProperty name="color" value="#3165BB"/>
      <inkml:brushProperty name="fitToCurve" value="1"/>
    </inkml:brush>
  </inkml:definitions>
  <inkml:trace contextRef="#ctx0" brushRef="#br0">863 3252 185 0,'46'4'19'15,"-1"-4"9"-15,0 0-28 0,7 0 33 16,-7 0-10-16,7 0 7 16,0 0-7-16,0 3-20 15,6 1 11-15,-6 0-4 0,6 3-10 16,-6 0 2 0,6 4-2-16,-6 0 19 0,0 0-12 15,-1 4-13-15,-5-1 19 16,-1 1-31-16,-6-1 23 0,-7-3-8 15,-32-11 13-15,52 15-10 16,-7-1-4-16,-6-6 4 16,7-5-6-16,-1-3 22 0,0-3-24 15,0-1-6-15,1 0 20 16,-7-3-6-16,6 0-4 16,0-4 10-16,1 0-14 0,-1 4 25 15,7-4-26-15,-7 0 25 16,0 3-22-16,7 1 14 15,-7 0-19-15,1 3-1 16,5 1 12-16,-12 3-7 0,7 0 33 16,-1 0-43-16,0 3 12 15,1-3-5-15,-1 0 31 16,0 0-26-16,7-3 19 0,0-1-24 16,0-3-2-16,-1-1 7 15,8-2-34-15,-1-1 39 0,-6-8-16 16,6 5-1-16,0-8 17 15,0 0-11-15,1 0 29 16,-1-3-18-16,-6 3 9 16,6-3 0-16,-6 3-15 0,6-4 6 15,-6 4-8-15,0 1 18 16,-7 2-16-16,0 1-2 16,1 0 14-16,-1 3-18 0,-45 15 32 15,45-18-23-15,-45 18-2 16,45-14-19-16,-45 14 31 15,0 0 6-15,46-11-25 0,-46 11 12 16,0 0-29-16,0 0 19 16,52-26-26-16,-52 26 25 15,0 0-8-15,45-32-3 16,-45 32 32-16,0 0-24 0,52-44 8 16,-52 44 6-16,0 0 0 15,45-51 5-15,-45 51-13 16,39-44 26-16,-39 44-25 0,0 0 2 15,39-51 5-15,-39 51-6 16,26-43 23-16,-26 43-22 0,0 0 20 16,19-51-18-16,-19 51 3 15,6-48 16-15,-6 48-23 16,0-54-2-16,0 10 21 0,-6 4-26 16,6 4 31-16,0-1-17 15,0 37-8-15,0-51 22 16,0 4-26-16,0 7 9 15,0 4 0-15,0-4 9 0,0 3 17 16,6-7 5-16,-6 4-19 16,0 0 10-16,7-7-1 15,-7 3-13-15,6 1 34 0,-6-5-25 16,0 1-19-16,7 3 34 16,-7 1-37-16,0 3 17 15,0 40-6-15,-7-55-7 0,1 8 15 16,-1 3-7-16,7 44 12 15,-19-58 26-15,6 11-33 16,-6 3 1-16,-1 0 8 16,20 44-11-16,-39-62 12 0,13 15-33 15,-6 3 14-15,-7 1 8 16,39 43-19-16,-51-59 11 16,5 9-11-16,46 50 35 0,-65-66-17 15,14 8-7-15,-1 7 13 16,0 0-4-16,52 51 6 0,-71-66-10 15,0 12 4-15,12 10 4 16,8 11 9-16,-8 1-22 16,8 2-18-16,-1 9 13 0,-6 2 5 15,-1 5 21-15,-5 3-34 16,-1 0 13-16,0 0-9 16,-6 0 5-16,0 4 4 15,-1-4 3-15,1 0-13 0,-6 0 16 16,5 0-14-16,1 0 8 15,0-7 28-15,0 0-33 16,6 0 16-16,0-4-16 0,1 0-7 16,-1 0 20-16,7-3-17 15,-1-1-5-15,1 4 19 16,6 1-13-16,1 2 28 0,-1 5-17 16,6-1-14-16,-5 4 7 15,-8 4 0-15,-5 3 10 16,-8 4 5-16,-5 0-18 15,6 4-2-15,-7 0 0 0,0 3-10 16,7 4-7-16,0 0 13 16,6 0-18-16,-6 0-8 15,6 0 33-15,7 3-15 0,-7-7 31 16,7 1-24-16,6-1-4 16,0 0 23-16,7-3-5 15,0-4 19-15,-1 4-14 0,46-4-23 16,-58 0 30-16,13 3-12 15,45-3-4-15,-52 4 1 0,52-4-3 16,-58 11 24-16,12-4-18 16,46-7-18-16,-58 15 18 15,19-4 16-15,39-11-32 16,-51 25 12-16,51-25 16 16,-52 36-17-16,52-36 10 0,-59 51-5 15,14-3-12-15,6-5 12 16,7 5 5-16,-7-1-5 0,13 8 14 15,0-1-25-15,-6 4 4 16,13-3 7-16,-1 3 4 16,1-3-9-16,-1-8 22 0,7 0-3 15,0 1 10-15,0-5 0 16,13 5-34-16,0-5 17 16,0 1-3-16,7 0 0 15,6 3 8-15,6-3-5 0,1 3-11 16,6-3 23-16,-7-1-23 15,7 5 6-15,-7-5 10 16,7 8-16-16,-6 4 20 0,-1 0-16 16,0 3 0-16,1 0 5 15,-7 4-9-15,6 0-1 16,-6 0 12-16,-6-8-10 0,-1 1-1 16,1-8 4-16,-1-7 0 15,1 0-3-15,-1 0 10 16,-6-40 8-16,7 51-30 15,-7-11 31-15,0-40-27 0,12 47 2 16,-12-47 16-16,20 44-7 16,-20-44 14-16,0 0-20 15,32 55 0-15,-32-55 6 0,26 43-4 16,-26-43 15-16,26 44-11 16,-26-44-4-16,26 47 29 0,-26-47-74 15,26 55 65-15,-7-11-2 16,-19-44-17-16,20 58 3 15,6-11-5-15,-7-3 5 0,-19-44 12 16,19 58-25 0,-6-11 8-16,-13-47 7 0,26 55-6 15,-26-55 9-15,26 58 5 16,-26-58-4-16,33 55 29 0,-33-55-35 16,45 54 18-16,-6-10-23 15,-39-44 45-15,51 47-40 16,-12-10 12-16,-39-37-16 0,39 36 4 15,-39-36-3-15,39 33 7 16,-39-33-4-16,39 25 0 16,-39-25-17-16,0 0-35 0,39 26-52 15,-39-26-36-15</inkml:trace>
</inkml:ink>
</file>

<file path=ppt/ink/ink38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1:06.342"/>
    </inkml:context>
    <inkml:brush xml:id="br0">
      <inkml:brushProperty name="width" value="0.1" units="cm"/>
      <inkml:brushProperty name="height" value="0.1" units="cm"/>
      <inkml:brushProperty name="color" value="#3165BB"/>
      <inkml:brushProperty name="fitToCurve" value="1"/>
    </inkml:brush>
  </inkml:definitions>
  <inkml:trace contextRef="#ctx0" brushRef="#br0">401 172 1843 0,'0'0'324'16,"-13"26"32"-16,13-26-69 15,-32 22-102-15,6-4-75 0,26-18-44 16,-39 7-35-16,39-7-22 16,-39 7-3-16,39-7-24 0,-32-11-34 15,32 11-33-15,-7-43-28 0,20 3-8 16,7-4 35-16,6 0 36 16,-1 12 41-16,-25 32 3 15,39-29-9-15,-13 21 9 0,0 19 60 16,-13 18 35-16,-7 19 18 15,-12 10-9-15,-7 7-21 0,-6 12-32 16,-7-1-25-16,-7 1-11 0,-12-1 2 16,-7-7-111-16,-12 0-204 15,-8-3-312-15,-5-4-198 0</inkml:trace>
</inkml:ink>
</file>

<file path=ppt/ink/ink3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7:03.722"/>
    </inkml:context>
    <inkml:brush xml:id="br0">
      <inkml:brushProperty name="width" value="0.1" units="cm"/>
      <inkml:brushProperty name="height" value="0.1" units="cm"/>
      <inkml:brushProperty name="color" value="#3165BB"/>
      <inkml:brushProperty name="fitToCurve" value="1"/>
    </inkml:brush>
  </inkml:definitions>
  <inkml:trace contextRef="#ctx0" brushRef="#br0">0 0 380 0,'0'0'124'0,"0"0"89"0,0 0 29 16,0 0 14-16,0 0-12 15,0 0-25-15,0 48-116 16,0 6 87-16,0 12-32 0,0 18 22 16,0 25-6-16,0 33-26 15,0 25-22-15,0 30 2 0,0 21-22 16,7 22-35-1,6 19 7-15,13 14-16 0,0 3-13 16,12 1 20-16,1-12 17 16,7-13-29-16,-1-16 3 15,0-14 26-15,-6-11 1 0,-7-3-18 16,-12-5-31-16,-1-10-9 16,-12-3 17-16,-7-12 29 0,6-11-5 15,-6-7-15-15,0-3-11 16,0-15-3-16,7-15-26 15,-7-7 12-15,6-14-13 0,7-8-8 16,-6-11 5-16,-1-10-8 16,1-8-3-16,-1-7 10 15,1-11-19-15,-1-7 3 16,0-8 18-16,-6-36-10 0,0 0-7 16,0 33 18-16,0-33 14 15,0 0 30-15,0 0-2 0,0 0-28 16,0 0-2-16,0 0-19 15,0 0-6-15,0 0 8 0,0 0-33 16,0 0-118-16,0-29-126 16,0 3-82-16,-6 1-84 15,6 25-209-15,6-40-197 16,1 0 1-16</inkml:trace>
</inkml:ink>
</file>

<file path=ppt/ink/ink39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1:06.807"/>
    </inkml:context>
    <inkml:brush xml:id="br0">
      <inkml:brushProperty name="width" value="0.1" units="cm"/>
      <inkml:brushProperty name="height" value="0.1" units="cm"/>
      <inkml:brushProperty name="color" value="#3165BB"/>
      <inkml:brushProperty name="fitToCurve" value="1"/>
    </inkml:brush>
  </inkml:definitions>
  <inkml:trace contextRef="#ctx0" brushRef="#br0">2555 724 670 0,'0'0'154'0,"-39"36"52"16,7-7 69-16,32-29-26 0,-39 22-29 16,39-22-19-16,-26 11-71 15,26-11-28-15,-26 0-18 16,26 0-23-16,-19-22-29 0,19 22-3 16,-20-33-20-16,14-3-15 0,-1-4 21 15,14-4-29-15,12 4 18 16,-6 8-23-16,6 6 26 0,7 4-12 15,7 8 5-15,-1 10 7 16,0 4-15-16,1 7 21 0,-7 8-20 16,-7 10 26-16,-12 4 39 0,-1 4 26 15,-12 4 42-15,-1 3 1 16,-12 0-21-16,-7 3-28 16,-13 1-21-16,-13 7-18 0,-13 0-15 15,-6 0-17-15,0 0 6 0,0 0-6 16,-7-4-7-16,7-3-126 15,6-1-162-15,0 1-226 0,1-7-172 16,12-12-43-16</inkml:trace>
  <inkml:trace contextRef="#ctx0" brushRef="#br0" timeOffset="168">2128 152 1985 0,'0'0'116'0,"0"0"-6"16,0 0-15-16,0 0-38 15,0 0-47-15,0 0-232 0,0 0-333 16,0 0-128-16</inkml:trace>
  <inkml:trace contextRef="#ctx0" brushRef="#br0" timeOffset="691">1629 669 1407 0,'-52'-47'207'0,"14"0"21"0,12-8-4 16,6-3-26-16,1 0-40 0,12-4-84 15,14 11-47-15,12 0-7 16,14 14-6-16,12 12-3 0,0 14-9 15,0 11-2-15,1 18-4 0,-14 8 13 16,-12 17 0-16,-7 5-12 16,-20 10 7-16,-6 0 5 0,-13 4-4 15,-13 3 14-15,-6-3-15 16,-7-3 0-16,1-8 0 16,-8-11-7-16,1-8-9 0,6-14 12 15,0-10 5-15,7-12-16 0,-7-10-12 16,13-8-15-16,7-11 18 15,0-3 0-15,12 10 5 0,20 26 3 16,-13-29-2-16,13 29 8 0,0 0 17 16,7 29 23-16,-1 22 1 15,1 18 24-15,-1 11 33 0,-6 8 9 16,0 3-16-16,-13 0-18 0,-6-4 10 16,-13 4-7-16,-7-11-4 15,-13-7-15-15,-13-4-10 0,-19-11-13 16,-7-7-1-16,-6-14 23 15,0-12-8-15,0-21-18 16,6-19-8-16,14-21-5 0,-1-19-1 16,13-18-10-16,14-18-7 0,12-11-1 15,19-14-3-15,14 3-19 16,25-7-57-16,14 7-89 0,12 8-154 16,7 3-273-16,12 11-234 0</inkml:trace>
  <inkml:trace contextRef="#ctx0" brushRef="#br0" timeOffset="860">781 0 2632 0,'0'0'165'0,"0"0"21"15,0 0-34-15,0 0-66 0,0 0-52 16,0 0-130-16,0 0-234 15,0 0-468-15,0 0-171 0</inkml:trace>
</inkml:ink>
</file>

<file path=ppt/ink/ink39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0:58.678"/>
    </inkml:context>
    <inkml:brush xml:id="br0">
      <inkml:brushProperty name="width" value="0.1" units="cm"/>
      <inkml:brushProperty name="height" value="0.1" units="cm"/>
      <inkml:brushProperty name="color" value="#3165BB"/>
      <inkml:brushProperty name="fitToCurve" value="1"/>
    </inkml:brush>
  </inkml:definitions>
  <inkml:trace contextRef="#ctx0" brushRef="#br0">13644 445 965 0,'0'0'164'0,"0"0"27"16,0 0-36-16,0 0-80 16,0 0 146-16,0 0-22 15,26 43-32-15,-1 8-20 0,-5 4-30 16,19 3-52-16,-7 4-17 16,-6-8-18-16,13 5-4 0,-7-8-23 15,1-4 12-15,-1-7-22 16,-13-4 2-16,-19-36-33 0,33 37-188 15,-33-37-182-15,19 29-148 0,-19-29-28 16</inkml:trace>
  <inkml:trace contextRef="#ctx0" brushRef="#br0" timeOffset="420">13165 710 843 0,'0'0'81'16,"0"0"182"-16,0 0 4 0,0 0-18 15,0 0-58-15,32 51-59 0,0 0-37 16,1 4-8-16,-1-4-12 16,-6 0-6-16,-13-8-29 15,13-6-18-15,-13-8 3 0,-13-29 12 16,6 29-18-16,-6-29-4 15,-32 25 4-15,-7-10-6 0,-6-4-31 16,-7-15 28-16,7 1-44 0,-1-5 6 16,-5-14-52-16,18 1 33 15,-6-1 25-15,39 22 14 0,-26-22 2 16,26 22-15-16,0 0 16 16,0 0 10-16,0 0 44 0,0 0 18 15,13 44-2-15,0 3 14 0,0 0 13 16,-13 1-10-16,13-5-1 15,-26 5-2-15,0-5-40 16,-13 1-16-16,-19-8-4 0,6 1-23 0,-19-8-1 16,6 0-97-1,-6-7-145-15,0-8-149 0,-1-3-158 16,21-7-38-16</inkml:trace>
  <inkml:trace contextRef="#ctx0" brushRef="#br0" timeOffset="801">13391 52 966 0,'0'0'319'0,"0"0"59"16,0 0-49-16,39 43-36 0,-33 4-84 15,-6 4-73-15,-6 0-36 16,-20-3-34-16,13-8-20 0,0-4-31 16,-6-3-3-16,-7-4-12 0,26-29 19 15,-45 22-35-15,6-8-25 16,0-10-33-16,7-8-37 0,32 4 35 16,-52-32 9-16,19-8 31 15,1-8 8-15,6-3 2 16,0 4 23-16,0 11 15 0,26 36-12 15,-13-37 7-15,13 37 8 0,0 0 30 16,-58 33 8-16,26 7-34 16,-7 11-6-16,20 0-4 0,-1 7-6 15,1 0-47-15,-7 1-252 0,13-1-258 16,6 0-109-16</inkml:trace>
  <inkml:trace contextRef="#ctx0" brushRef="#br0" timeOffset="1193">11753 1231 891 0,'-6'-37'198'15,"6"37"7"-15,6-51-77 0,1 4-85 16,6 0-13-16,13-1-5 15,0-3 6-15,6 8-46 0,0-1 15 16,-32 44-6-16,52-44-12 0,-7 19 27 16,-6 14 87-16,13 11 24 15,-20 11 4-15,14 7-5 0,-46-18 12 16,0 0 18-16,39 47-6 16,-20-10 1-16,-19 3-33 15,-19-4-1-15,-1-3-2 0,-19 0-35 16,-6 0-26-16,-7-4-4 0,-12 3-24 15,-1 1 11-15,-6 4-12 16,-1 3-7-16,-5-4 3 0,6 4-17 16,12 4 7-16,1-1 6 0,6-3-20 15,13-3 17-15,-6-4-105 16,26-8-138-16,19-25-203 0,0 0-206 16,-39 25-77-16</inkml:trace>
  <inkml:trace contextRef="#ctx0" brushRef="#br0" timeOffset="1405">11449 161 1575 0,'0'0'308'15,"0"0"-14"-15,0 0-20 16,0 0-61-16,13 47-94 0,-6 8-44 15,6 3-39-15,0 7-15 16,-1 1-19-16,1-1-2 16,0-6-180-16,0-1-200 0,0-7-255 15,-13-8-87-15</inkml:trace>
  <inkml:trace contextRef="#ctx0" brushRef="#br0" timeOffset="2132">11003 921 1122 0,'-46'-14'285'16,"46"14"-35"-16,-39-18-37 0,39 18-19 16,-38-22-112-16,38 22-57 15,0 0-16-15,-20-51-1 0,20 3 7 16,13 5 3-16,13 6-36 15,-26 37 13-15,58-43 8 0,-6 17-11 16,0 12 8-16,0 6-5 0,-14 5 15 16,-38 3 19-16,46 11 15 15,-46-11 60-15,0 0 21 0,32 40-10 16,-19-8-6-16,-26-2-64 0,13-30-14 16,-45 40-16-16,-13-11 8 15,6-4-31-15,-13-3 17 16,7-7-16-16,-7-4 7 0,13-4 0 15,7-7 2-15,0-4-2 16,12-3-34-16,33 7-18 0,0 0-25 16,-32-51 47-16,19 7 9 0,13 44 3 15,6-47-8-15,-6 47 26 16,0 0 12-16,0 0-29 0,0 0 24 16,0 0 18-16,20 47-7 0,-20-3 34 15,-7 3-36-15,-6-7-11 16,-6-3 13-16,0-1-8 0,-7 0-20 15,-7-10 13-15,1-4 3 16,6-4-15-16,-13-7 1 0,13-7 24 16,26-4-21-16,-45-4-2 15,13-11 7-15,32 15-28 0,-20-32-5 16,20 32 38-16,-13-40 1 16,13 40-16-16,0 0 19 0,0 0-9 15,0 0-13-15,0 0 32 16,33 40-13-16,-14 11 57 0,7 14-6 15,-13-3 23-15,-7 7 24 0,-12 4-9 16,-13-11 7-16,-7 0-30 16,-7-8-24-16,-19-7 5 0,-6-6-26 15,-19-12-17-15,-8-11 7 0,-5-7-17 16,-1-11 0-16,-6-15 5 16,0-7-11-16,6-14 9 15,1-11-10-15,18-22 0 0,8-15-22 16,18-14-39-16,14-8-34 15,13-7-37-15,19 4-60 0,19-4-126 16,20 8-348-16,19 6-143 0</inkml:trace>
  <inkml:trace contextRef="#ctx0" brushRef="#br0" timeOffset="2310">10504 19 1955 0,'45'-15'35'16,"-45"15"-16"-16,52-3-5 0,-6-1-20 15,-46 4-15-15,58 18-103 16,-6 8-260-16,-14 17-80 0,-5 15-1 16</inkml:trace>
  <inkml:trace contextRef="#ctx0" brushRef="#br0" timeOffset="2469">10168 1602 1168 0,'-33'44'142'0,"33"-44"-4"16,0 0 175-16,0 0-67 0,0 0-86 16,45 10-63-16,14-20-64 0,-1-12-3 15,13-11-149-15,7-7-317 16,0-15-230-16</inkml:trace>
  <inkml:trace contextRef="#ctx0" brushRef="#br0" timeOffset="2665">9889 212 1746 0,'0'0'228'0,"-45"-29"-39"16,45 29-82-16,0 0-41 0,0 0-77 15,0 0-284-15,0 0-337 16</inkml:trace>
  <inkml:trace contextRef="#ctx0" brushRef="#br0" timeOffset="2921">8737 1049 1280 0,'0'0'279'0,"0"0"184"0,0 0-90 16,0 40-72-16,0-4-67 0,0 4-55 15,-13 7-58-15,0 4-39 16,-6 0-46-16,-14 0-12 16,-6 0-10-16,1-3-14 0,-8-1-84 15,1-14-184-15,-7-1-296 16,0-10-302-16</inkml:trace>
  <inkml:trace contextRef="#ctx0" brushRef="#br0" timeOffset="3136">8187 186 2469 0,'19'51'223'15,"-6"4"23"-15,-6 3-25 16,-1 7-95-16,1 8-63 0,-1 0-35 15,0 0-20-15,-6 0-164 16,-6-8-240-16,0-7-338 0,-14 1-125 16</inkml:trace>
  <inkml:trace contextRef="#ctx0" brushRef="#br0" timeOffset="3440">7714 645 1828 0,'-19'43'179'15,"6"-3"49"-15,6 4-13 0,-6-4-33 16,7 0-80-16,-1 4-40 16,-6-11-21-16,7 3-21 0,-7-7-8 15,13-29-8-15,-39 40-11 0,0-14 13 16,-6-8-6-16,-7-7 0 15,1-4-5-15,5-3 0 0,-6-1 45 16,1 5 38-16,5-1-12 16,7 0-35-16,7 11-11 15,6 4-8-15,7 4-5 0,12 6 4 16,1 1-11-16,12 4-109 16,14-5-279-16,-1-3-406 0</inkml:trace>
  <inkml:trace contextRef="#ctx0" brushRef="#br0" timeOffset="3596">7416 1682 2663 0,'0'0'32'0,"0"0"-18"0,0 0 1 15,0 0-13-15,0 0-114 0,0 0-413 16,0-36-298-16</inkml:trace>
  <inkml:trace contextRef="#ctx0" brushRef="#br0" timeOffset="3977">6478 903 2213 0,'6'33'257'16,"-6"0"0"-16,7 3-40 16,-7 0-60-16,-13 4-74 0,-13 4-35 15,-13 0-19-15,-13-1-25 16,-12-2-4-16,-14-1 9 0,7-8-67 16,-1-6-34-16,1-12-18 15,19-10-18-15,1-11-48 0,18-12-22 16,7-13 44-16,20-12 61 0,19 4 50 15,6 7 31-15,14 8-12 16,6 7 13-16,-1 10 68 16,8 12 73-16,-7 11 40 0,-7 10 26 15,-13 8-18-15,-6 10-38 16,-13 5-33-16,-19 3-46 0,-7 0-33 16,-13 3-11-16,-13-6-2 15,-6-5-30-15,-13-3-155 0,-7-7-188 16,13-11-315-16,7-11-130 0</inkml:trace>
  <inkml:trace contextRef="#ctx0" brushRef="#br0" timeOffset="4150">6335 565 2508 0,'72'-11'192'15,"12"0"-13"-15,6-11-86 16,-5 0-45-16,5 0-19 0,-12-3-171 16,-7-1-348-16,-13 1-390 15</inkml:trace>
  <inkml:trace contextRef="#ctx0" brushRef="#br0" timeOffset="4376">5449 153 2255 0,'0'0'257'0,"0"0"31"0,0 0-103 15,45 62-72-15,-6 7-54 16,-7 15-28-16,0 3-25 0,-12 8-46 15,-1 3-261-15,1 1-370 16,-20-5-242-16</inkml:trace>
  <inkml:trace contextRef="#ctx0" brushRef="#br0" timeOffset="4712">5183 554 2431 0,'0'0'186'0,"13"32"18"15,0 19-21-15,13 15-11 16,0 14-68-16,-7 15-43 0,-12 7-31 16,-7 7-11-16,-13-7-5 15,-7-4-1-15,-25-14-11 0,-13-4-6 16,-20-18 9-16,-19-8-1 15,-13-17 2-15,-7-12-1 0,1-18-12 16,-1-14 4-16,1-18 12 0,19-19-14 16,6-22 1-16,20-10 11 15,19-19-2-15,13-10-5 0,26 3-6 16,26-7 1-16,33 7 5 16,18 7 6-16,21 8-79 0,5 18-165 15,7 10-254-15,0 16-357 0</inkml:trace>
  <inkml:trace contextRef="#ctx0" brushRef="#br0" timeOffset="4877">4788 754 2119 0,'-32'25'185'16,"32"-25"-8"-16,0 0-89 15,0 0-39-15,0 0-145 0,0 0-406 16,0 0-386-16</inkml:trace>
  <inkml:trace contextRef="#ctx0" brushRef="#br0" timeOffset="5269">3681 539 1120 0,'0'0'74'16,"0"0"128"-16,0 0 41 16,0 0 98-16,0 0-107 15,0 0-88-15,0 0-53 0,0 0-28 16,33 29-22-16,-33-29 2 15,19 40-5-15,-19-11-13 0,0-29 5 16,-13 40-9-16,0-7-18 0,13-33 11 16,-39 37 3-16,1-8 5 15,-8-4 46-15,7 4 24 0,-6 0 4 16,-13 8 27-16,0 14 0 16,-1 11-11-16,-5 7-22 0,5 11-21 15,-5 4-19-15,-1-4-10 0,7 0-24 16,-7-4-9-16,7-10 2 15,-7-1-28-15,-6-14-151 16,6-7-145-16,0-8-164 0,13-10-267 16,1-12-87-16</inkml:trace>
  <inkml:trace contextRef="#ctx0" brushRef="#br0" timeOffset="5433">3144 1667 1975 0,'0'0'202'0,"39"11"25"15,-39-11-51-15,0 0-80 0,0 0-42 16,0 0-223-16,0 0-422 0,0 0-325 16</inkml:trace>
  <inkml:trace contextRef="#ctx0" brushRef="#br0" timeOffset="6124">2672 579 713 0,'0'0'72'16,"0"0"21"-16,0 0 13 0,0 0-30 16,0 0-30-16,0 0 1 15,0 0 148-15,0 0-18 0,0 0-32 16,0 0 29-16,0 0-21 15,-20 44-21-15,-6-4 0 16,0-4-7-16,0 4-49 0,-6 0-7 16,-13 8-6-16,-1-5-21 15,-5 5-30-15,-8-1 13 0,1-7-6 16,-13 0-5-16,0-4-12 0,-7-6 2 16,0-9-23-16,-6-2 8 15,0-5 14-15,6-10 3 0,-6-11 1 16,7-8 3-16,-1-3-18 15,7-11 15-15,-1-4-10 0,14-3-1 16,6-8-1-16,7-7 1 0,19-7 16 16,0-8-3-16,13-3-9 15,13-7-6-15,0 6 16 16,0 1 24-16,7 11-12 0,-1 0-25 16,1 10-3-16,-14 8 11 15,7 40-5-15,7-43-4 0,-7 43 8 16,6-37-24-16,-6 37-90 0,0 0-136 15,0 0-158-15,0 0-138 16,0 0-69-16</inkml:trace>
  <inkml:trace contextRef="#ctx0" brushRef="#br0" timeOffset="6828">743 768 976 0,'0'0'161'0,"0"0"1"16,0 0-18-16,0 0 16 0,0 0 19 16,0 0-63-16,0 0-30 0,-7 44-40 15,7-4-10-15,0-3 15 16,-6-5 11-16,-1 1-20 0,1 0-28 15,-7-4-11-15,13-29 11 16,-33 33-5-16,33-33 3 0,-45 25-4 16,13-14-3-16,-1-7-10 0,1-8 8 15,6-7-11-15,0-7-4 16,-6 0 3-16,6-4 18 16,0 0-1-16,26 22-1 0,-26-18 8 15,26 18-15-15,0 0 53 16,-26 18 50-16,13 11-15 0,7 11-38 15,12 4-19-15,7 3-24 0,0-3 6 16,7 0-1-16,-1-4-19 16,7-11 7-16,-7-4 5 0,-19-25 5 15,13 26-17-15,-13-26 17 16,0 0-10-16,0 0 0 0,0 0 3 16,0 0-15-16,-32-19 23 0,6-6-19 15,-13 0 8-15,7-1 16 16,-7 1-38-16,0 10 22 15,7 4-3-15,-7 15 3 0,7 14 40 16,-1 15 62-16,-6 14 4 16,13 11-11-16,7 11-3 0,0 4-43 15,19 7-18-15,0-3-14 0,19-1-8 16,0 1-9-16,7-12-15 16,0-3-153-16,7-15-191 0,-33-47-237 15,38 37-144-15</inkml:trace>
  <inkml:trace contextRef="#ctx0" brushRef="#br0" timeOffset="7013">374 379 2449 0,'0'0'72'0,"0"0"-46"15,0 0-4-15,0 0-11 16,0 0-93-16,0 0-223 0,0 0-330 16</inkml:trace>
  <inkml:trace contextRef="#ctx0" brushRef="#br0" timeOffset="7201">678 2075 2355 0,'39'4'173'0,"12"-12"-62"16,1-10-40-16,6-4-58 16,7-7-84-16,-7 4-314 0,1-8-361 15</inkml:trace>
</inkml:ink>
</file>

<file path=ppt/ink/ink39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1:08.606"/>
    </inkml:context>
    <inkml:brush xml:id="br0">
      <inkml:brushProperty name="width" value="0.1" units="cm"/>
      <inkml:brushProperty name="height" value="0.1" units="cm"/>
      <inkml:brushProperty name="color" value="#3165BB"/>
      <inkml:brushProperty name="fitToCurve" value="1"/>
    </inkml:brush>
  </inkml:definitions>
  <inkml:trace contextRef="#ctx0" brushRef="#br0">0 0 872 0,'0'0'203'0,"25"44"86"0,-5 7-27 15,-7 14 4-15,0 15-52 0,-13 15-19 16,6 11-53-16,-12 3-37 16,6 4-12-16,0-8 2 0,-7 1 1 15,1-12-47-15,6-6 6 16,0-16 6-16,13-10 1 0,0-11-6 15,6-7-3-15,14-19-25 16,12-6-2-16,13-16-21 0,0-6 4 16,7-8-15-16,0-4 11 15,-7-3-100-15,-6-4-145 0,-7 0-216 16,-6 4-286-16,-13-4-49 16</inkml:trace>
  <inkml:trace contextRef="#ctx0" brushRef="#br0" timeOffset="456">796 754 784 0,'13'-37'50'0,"-7"8"85"0,-6 29 101 16,7-47 17-16,6 7-58 15,-7 11-42-15,-6 29-76 0,13-26-25 16,-13 26 14-16,32-18 21 0,1 22 53 15,-7 10-2-15,6 19 9 16,-6 10-16-16,-7 16-27 0,1 3-25 16,-7 3-37-16,-7 1-22 15,-6-5-6-15,7-6 1 0,-7-8-5 16,0-10-1-16,-7-4-9 0,7-33 0 16,0 0-5-16,-6 29 9 15,6-29 7-15,0 0-11 16,0 0 3-16,13-40 0 0,0-11-3 0,6-18-11 15,0-15-8-15,7-4 12 16,7 1 7-16,6 18 0 16,-7 14 0-16,7 15 0 0,0 22 15 15,-1 15 71-15,8 24 19 16,-7 23 5-16,-1 18 4 0,1 7-12 16,-6 4-23-16,-1 3-24 0,-6-3-21 15,-7-7-5-15,-6-5-19 16,0-10-7-16,-6-11-3 0,-1-7-20 15,-6-33-105-15,7 33-132 0,-7-33-227 16,0 0-327-16,0 0-116 16</inkml:trace>
</inkml:ink>
</file>

<file path=ppt/ink/ink39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1:14.602"/>
    </inkml:context>
    <inkml:brush xml:id="br0">
      <inkml:brushProperty name="width" value="0.1" units="cm"/>
      <inkml:brushProperty name="height" value="0.1" units="cm"/>
      <inkml:brushProperty name="color" value="#3165BB"/>
      <inkml:brushProperty name="fitToCurve" value="1"/>
    </inkml:brush>
  </inkml:definitions>
  <inkml:trace contextRef="#ctx0" brushRef="#br0">6512 390 1267 0,'0'0'195'16,"0"0"116"-16,-13 29 112 0,13 7-94 15,13 4-65-15,6 11-103 16,0 7-46-16,7 0-29 0,-6 8-44 15,6-4-4-15,-13-4-11 16,-7 4-20-16,-12-4 6 16,-14 0-13-16,-12 1-4 0,-7-12-100 15,0-7-143-15,0-7-144 0,-6-11-176 16,45-22-114-16</inkml:trace>
  <inkml:trace contextRef="#ctx0" brushRef="#br0" timeOffset="204">6207 91 1637 0,'0'0'279'0,"0"0"65"16,-19 51-21-16,0 7-64 0,6 8-97 15,0-1-49-15,0 1-53 16,6 3-43-16,-6-4 5 0,0-6-75 15,7-1-163-15,-14-7-244 0,7 0-267 16,-6-7-39-16</inkml:trace>
  <inkml:trace contextRef="#ctx0" brushRef="#br0" timeOffset="525">5702 473 1658 0,'0'29'190'0,"0"-29"98"0,-13 37-12 15,-6-4-91-15,-7-1-93 16,-19-6-37-16,0-1-32 0,-14 4-8 16,-18-3 1-16,-14-1-28 0,-13-3 19 15,-19-7-7-15,-6-4-7 16,-20-4 9-16,0-3-2 0,0-4-7 15,0 0 7-15,20 7 81 16,6 7 17-16,13 8-12 0,13 4-15 16,13 6-30-16,25 1-30 15,8 0-11-15,18 0 3 0,7-4-6 16,26-29-39-16,-6 40-132 16,6-40-212-16,13 44-286 0,-13-44-95 15</inkml:trace>
  <inkml:trace contextRef="#ctx0" brushRef="#br0" timeOffset="709">4265 233 1304 0,'46'-36'217'0,"-1"14"44"15,-6 7-21-15,0 8-43 0,0 7-79 16,-7 4-56-16,0-1-32 15,-12 5-16-15,-20-8-48 0,0 0-145 16,0 0-227-16,-13 47-196 16</inkml:trace>
  <inkml:trace contextRef="#ctx0" brushRef="#br0" timeOffset="893">3346 572 1236 0,'0'0'229'0,"39"7"63"15,-7-11-40-15,7 1-107 0,0-5-76 16,6 5-29-16,-12-1-25 16,-33 4-351-16,39-4-293 0</inkml:trace>
  <inkml:trace contextRef="#ctx0" brushRef="#br0" timeOffset="1384">3010 670 1476 0,'0'0'189'15,"0"0"50"-15,0-29 0 0,0 29-49 16,0 0-69-16,0 0-45 0,0 0-24 16,0 0 9-16,0 0 14 15,0 0 19-15,0 0-26 16,0 0-23-16,0 0 5 0,0 0-22 16,0 0 5-16,0 0-5 15,0 0-10-15,0 0 12 0,0 0-30 16,0 0 10-16,0 0 1 0,0 0 1 15,0 0 14-15,0 0-23 16,-33 21 6-16,7 5 3 0,26-26-19 16,-32 29 7-16,6-7 13 15,-6-4-13-15,6-3 9 0,0-4 7 16,0-8-1-16,0-3 31 0,26 0-9 16,-32-7-4-16,6-15-26 15,0-7 9-15,7-11-19 16,12-15 6-16,-12-14-13 0,6-11 10 0,6-11 7 15,1 7-4 1,-1 4-10-16,7 11 7 0,-6 15 5 16,6 14-8-16,-7 7-20 0,7 33-75 15,0 0-90-15,0 0-115 16,0-33-164-16,0 33-135 0,0 0-43 16</inkml:trace>
  <inkml:trace contextRef="#ctx0" brushRef="#br0" timeOffset="1549">2835 1019 1637 0,'0'0'279'0,"0"40"57"16,0-40-53-16,0 0-124 0,-7 29-81 15,7-29-131-15,0 0-270 0,0 0-355 16,-45 19-143-16</inkml:trace>
  <inkml:trace contextRef="#ctx0" brushRef="#br0" timeOffset="2069">1916 524 1698 0,'-7'48'262'16,"1"-8"41"-16,6 0-19 0,-7-4-104 16,-6 4-79-16,7 0-38 15,-20 4-47-15,-19-1 1 0,-1-3 3 16,-18 0-28-16,-8-3 18 0,1-12-10 16,-7-6 0-16,7-9 0 15,-13-6-47-15,0-15-7 0,0-11 32 16,0-3 18-16,-1-1-9 15,8 5 7-15,12 2 22 0,7 8 2 16,19 4-2-16,7 11 35 16,32-4 51-16,-33 36-48 0,14 1-23 15,12-1-6-15,14 0-10 16,-1 1-21-16,-6-37 16 0,33 36-2 16,-7-7-8-16,-26-29-26 0,0 0 11 15,32 22 3-15,-32-22 5 16,0 0-36-16,0 0 7 0,0 0 21 15,-32 0-2-15,-7-4-2 0,-7-6 24 16,-18-1-3-16,-8-4-13 16,1 4 18-16,-6 8 12 15,-1 6 19-15,13 12 26 0,0 14 19 16,14 11-15-16,-1 7-7 16,26 8-4-16,7 10-29 0,19 1-7 15,6 7-15-15,7-4-1 0,19-4 1 16,1-7-117-16,-1-10-168 15,7-1-275-15,0-11-268 0</inkml:trace>
  <inkml:trace contextRef="#ctx0" brushRef="#br0" timeOffset="2249">388 422 1786 0,'6'-29'107'0,"-6"29"83"16,33-25-30-16,-1 10-26 0,7 15-51 16,6 11-50-16,1 11-15 15,-1 11-92-15,0 10-241 0,-6 12-259 16,-7 7-67-16</inkml:trace>
  <inkml:trace contextRef="#ctx0" brushRef="#br0" timeOffset="2405">504 2140 1818 0,'7'40'145'15,"-7"-40"44"-15,32 4-7 16,7-12-82-16,6-17-39 0,1-8-36 16,6-3-222-16,-7-1-305 0,-13 1-252 15</inkml:trace>
</inkml:ink>
</file>

<file path=ppt/ink/ink39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2:51.545"/>
    </inkml:context>
    <inkml:brush xml:id="br0">
      <inkml:brushProperty name="width" value="0.1" units="cm"/>
      <inkml:brushProperty name="height" value="0.1" units="cm"/>
      <inkml:brushProperty name="color" value="#3165BB"/>
      <inkml:brushProperty name="fitToCurve" value="1"/>
    </inkml:brush>
  </inkml:definitions>
  <inkml:trace contextRef="#ctx0" brushRef="#br0">1838 1613 52 0,'-52'-40'-4'15,"52"40"-5"-15,-64-11 5 16,5 11-2-16,8 7 6 0,-8 4 2 16,-5 3-2-16,-8 5 16 15,1-1 21-15,-7-4-1 0,1 1-20 16,-1 3-5-16,0 4 19 0,1 0-12 15,12 0 0-15,7-4 15 16,6 4 7-16,52-22-26 0,-65 21-14 16,65-21 10-16,-52 33-10 15,52-33-13-15,0 0 18 0,-64 55-8 16,64-55 12-16,-52 69-12 16,7-11 7-16,6 0 44 15,6 1-10-15,-5 2-12 0,5 1-1 16,1 7-22-16,-1 1-17 15,1 2 44-15,0 1 6 0,-7 4 18 16,7-1-38-16,-1 4-1 16,7-7-4-16,0 3-7 0,7-3 2 15,0-4 3-15,12 0-9 16,-6 1 3-16,0-1-11 0,7-7 22 16,-1-1-14-16,1-6 6 15,-1-4-10-15,7-51 14 0,-6 69-5 16,-1-18 16-16,7-51-21 15,7 55 8-15,-7-55 72 0,6 65-6 16,-6-65-26-16,20 62-24 0,-20-62 0 16,19 73-17-16,1-19 11 15,-20-54-18-15,32 77 33 16,-13-15-25-16,1-8 5 0,-20-54-28 16,26 80 15-16,-7-10 0 15,-19-70 0-15,26 91 0 0,0-11 4 16,-7-11-14-16,1-7 20 15,-1 3-21-15,1-10 20 0,-20-55-9 16,38 80 44-16,1-18 50 16,-39-62-48-16,65 65 1 0,0-10-28 15,-1-8-30-15,1-3 0 16,6-1-1-16,1 1 2 16,12 0 26-16,0-4 5 0,0 0-6 15,7 0-8-15,-1 0-17 16,1 0 10-16,-1 0-23 0,1-4 5 15,-7-3 27-15,7-4-9 16,0 4-8-16,-1 0 29 0,7 0 11 16,-6 3-52-16,-7 0 39 0,0-3-33 15,0 3 27-15,-6-3-34 16,6 0 30-16,-6 0-21 0,-1-4 18 16,1 0-28-16,0-7 13 15,6 0 51-15,7-8-14 16,6-3-28-16,6-7-7 0,7-4 7 15,7 0-30-15,12-8 38 16,1-2-23-16,6-1 7 0,6 0 19 16,7-4 8-16,0 1-36 15,6 3 17-15,-6-4-5 0,-6 1 7 16,-8-1-29-16,-5 4 24 16,-7 7-5-16,0 4 8 0,0 0 8 15,-7 8 4-15,1-5-3 16,-1 1-9-16,7 0 0 0,0-4 0 15,0-4 0-15,7 4-25 16,6-4 28-16,0 4-7 16,-7 0-13-16,1-3 12 0,-7 3-8 15,-7 0 34-15,1 0 5 16,-1-4-14-16,1 4-27 0,12 0 31 16,1 0-40-16,6 0 35 0,13-4 3 15,-7 1-17-15,13-1 3 16,1-3-9-16,-1-4-9 0,0-4 13 15,1-6-2-15,-1-1 7 16,-13-4-7-16,1-3-6 0,-7-4 29 16,0-3-34-16,-7 3 0 15,7-3 51-15,7 3-6 16,5-7-15-16,-5 7-23 0,-1-3 21 16,1 0-19-16,-1 6 9 15,1 1-17-15,-1-3 12 0,-6-1-3 16,-7 0 16-16,-6-3 20 15,0-4-28-15,-6-4 6 0,-7 0 5 16,0 1-3-16,-6 3-8 16,6 0-16-16,-7-1 9 0,7 5 37 15,-6 3-42-15,-1 1 35 16,-6 2-23-16,-6 1 20 0,0 0-23 16,-7 4 0-16,0-1-7 15,-6 4 26-15,-1 4-32 16,1-4 7-16,0 4 5 0,6 0 19 15,6 0-21-15,1 0-12 0,0 3 18 16,6 1-3-16,-7-5 16 16,1 1-25-16,-7-7 6 0,-6 6-2 15,0 1 41-15,-7 0-33 16,-7 0-21-16,1 3 30 0,-65 15 24 16,97-22-16-16,-19 4-75 15,0 0 58-15,-7 0 29 0,0 0-47 16,0-1 24-16,1 1 22 15,-1 0-16-15,6 0 9 16,-5 3-36-16,5 1 10 0,1 3 19 16,6 4-22-16,-6-1 19 15,-7 5-29-15,7-5 13 0,-1 5 28 16,-12-1-23-16,6 4-14 16,-6-4-5-16,-7 4 44 0,7 0-12 15,-7 0-13-15,1 0-23 16,-1 0 13-16,0 0-3 0,-58 0-5 15,84-3 10-15,-19 3 11 0,-7 3-3 16,-58-3 38-16,84 8-54 16,-19-5 19-16,6 5 4 15,-6-5 17-15,0 8-52 0,-1-7 16 16,1 7 1-16,-65-11 11 16,91 14-4-16,-14 1 30 0,-12-1-46 15,-65-14 22-15,84 26-2 16,-12-1 2-16,-72-25 27 0,84 33-15 15,-26-7-11-15,-58-26-13 16,84 32-11-16,-19-3 21 0,-65-29-7 16,91 37-2-16,-20-4 6 15,-7-12 3-15,1 5 12 0,-65-26 2 16,91 40-8-16,-14-4 6 16,-18-7 4-16,-59-29-22 15,84 51-8-15,-84-51 2 0,84 59 21 16,-19-16 13-16,-65-43-30 15,77 51 21-15,-77-51-13 0,85 55 0 16,-21-15-19-16,-64-40 10 16,91 47 16-16,-13-10-7 0,-14-5-19 15,1-6 3-15,6-1 26 0,-6-3-5 16,0 0 23-16,0 0-36 16,6-4-5-16,0 8 26 0,-6-5-19 15,6 5-12-15,0-4 18 16,0 3 14-16,0-3-14 0,1 0 23 15,12-4-13-15,0 4-14 16,7 0 26-16,6-4-29 16,0 4 18-16,0-4-15 0,0 4-19 15,-6 0 6-15,-1-4 22 16,1 4-20-16,-7-4 0 0,0-4 17 16,0 5 17-16,7-1-27 15,-7-4 32-15,7 5-3 0,-1-5-30 16,1 1 27-16,0-1-30 15,6-3 17-15,0 4-17 0,6-8 12 16,7 0-19-16,0 1 33 16,7-1-14-16,6-7 0 0,6 3-25 15,-6-3 58-15,0 0-20 0,0 0-52 16,-6 0 60 0,-1 4-11-16,1 0-19 0,6-1 39 15,0 1-37-15,0 3 0 0,6 1 36 16,1 2-24-16,6-2-2 15,0 3-7-15,13-4-6 0,0 0 0 16,12-3 10-16,8-4-9 16,-8 0-16-16,8-4 55 0,-7 4-20 15,6-3-38-15,7 3 47 16,-1-4-19-16,8 0-10 0,-1-3 22 16,0-8 15-16,0-3-27 15,7-7 26-15,-7-4-13 16,-6-8 36-16,-6-6-60 0,-8-5 29 15,8-17 15-15,-8 3-5 16,1 0 8-16,0 0-36 0,-7 0 15 16,-6 4-34-16,-6-7 33 15,-1-1-12-15,1 1 9 0,-7-8-36 16,-7-4 33-16,0-3-31 0,-25-3 60 16,13-5-6-16,-14-6-2 15,-12-1-44-15,-7-7 45 0,-6 0-55 16,-7 0 42-16,-6-3-17 15,-1-1 14-15,-12 1-14 16,0-1 33-16,-13 8-39 0,12 0 32 16,-18-1-10-16,-1 5 99 15,-6-1-88-15,-13 4-17 0,0-4 24 16,-7-3-44-16,-6 0 5 16,-6 0 5-16,-13-4 8 0,-7 0-8 15,-13 0-18-15,0 4 26 16,-19-1-16-16,12 8 20 0,-5 0-38 15,-14 4 29-15,7 7-14 0,-1 0 35 16,-5 0-54-16,-1 3 35 16,-6 1-2-16,-13 14-16 0,12-7 13 15,-12 0-12-15,0 0 28 16,0 3-33-16,-7 1 26 16,1-1 0-16,-1 4-12 0,0 0 9 15,1 4-27-15,-1 0 41 16,1 7-41-16,-8-4 32 0,1 8-8 15,7 3-6-15,-1 1-16 16,0 6 26-16,1 5-11 0,6-1 10 16,0 7-6-16,-7 1 12 15,0 3-18-15,-6 4 12 0,0-4 0 16,-6 4-20-16,-1-4 14 0,-6 0-4 16,0 0-5-1,-7 4 24-15,7 0-21 0,-6 3 17 16,6 4-35-16,6 1 34 0,1 2-10 15,-1 1 23-15,-6 0-32 16,6-4-17-16,1 4 33 0,-1-4-7 16,7 3 30-16,0 1-53 15,-7-4 26-15,7 4-17 0,-6 3 19 16,-7-3 15-16,-13 0-34 16,6 3 10-16,-12 0-2 0,6 1 11 15,6-1-5-15,1 4-8 16,-1 0 35-16,7 4-27 15,-6-4-12-15,-1 3 3 0,-6 1 40 16,7 0-55-16,-7-1 29 16,0-3 5-16,-7 0-36 0,-6-3 49 15,-6-1-39-15,-7 0 18 0,-6 1-6 16,6-5 4-16,0 5 19 16,19-1-47-16,7 1 49 0,7-1-35 15,-1 4 42-15,14-4-18 16,-7 1-33-16,0-1 31 0,0 0-19 15,0 4 11-15,6-7 13 16,7 3 11-16,-7-3-31 0,14 0-16 16,-7 0 28-16,0 3 5 15,-1-7-1-15,-5 7-18 16,-7 4 2-16,0 8 16 0,6-1-17 16,1 8 30-16,12-1-22 15,0 8-3-15,7 3 13 0,7 1-37 16,-8 7 33-16,8 10 23 0,-1 1-8 15,0 3-31-15,-6 1-7 16,0-1 23-16,0 0 15 0,6 1-8 16,-12-5-37-16,5 1 57 15,8-8-53-15,-7-3 41 0,-1-4-28 16,-5-7 10-16,-1 0 4 16,-12-8-25-16,-1 1 39 0,1-8-38 15,-14 0 21-15,7-3-11 16,-7-8 26-16,7 1-19 15,0-4 9-15,7-8-5 0,-1 0-15 16,7-3 11-16,0 0-3 16,6-4 25-16,7 4-49 0,0 0 47 15,0-4-33-15,6 7 21 0,-6-3 4 16,6 4-42-16,1-5 30 16,-1 9-12-16,-6-1 36 0,-7 7-33 15,1 4 9-15,-14 4-5 16,1-1-9-16,-1 1 25 0,-6 3-11 15,6 4 0-15,1 0-3 16,-1 0 21-16,1 0-18 16,-1-4 2-16,0 4 11 0,1 0-37 15,6 0 31-15,-7 0-13 16,7-4 13-16,-6 0 7 0,5 1-25 16,1-1 21-16,-13 0 0 15,7 0-16-15,-7 1 15 0,-13-5-9 16,6 1-9-16,1-4 23 15,6 4-27-15,6-1 6 0,7-3 14 16,6 0 2-16,1 4-2 0,12 0-11 16,0-1-4-16,1 1 8 15,-1 0-22-15,0-4 49 0,1 10-55 16,-7-2 43-16,-1 3-15 16,-5 3-9-16,-7-3 21 15,6 4-16-15,-6-4 20 0,13 3-32 16,0-3 35-16,-1 0-41 15,8 0 34-15,-1 0-26 0,-13 0 14 16,1 0 0-16,-7 0 18 16,-7 3-35-16,-6-3 26 0,0 4-25 15,0-1 3-15,-6 4 15 16,5-3-8-16,1 3 15 0,7 0 3 16,-1-3-16-16,1-1-11 0,6 1 32 15,0 0-14 1,6-1-12-16,-6-3 9 0,6 0-13 15,7-7 13-15,-7-4-4 0,7 0 25 16,-6-8-45-16,5-3 46 16,-5 4-36-16,6-11 8 0,-7 0 2 15,7 0-7-15,-7-4 19 16,7 3-18-16,0 9 18 0,0-1-14 16,6 7-5-16,0 4 8 15,1 4 14-15,-7-1-2 0,6 5-20 16,-6-1 28-16,-7 0-33 15,7 0 8-15,-13 1 19 16,6-1-36-16,1 0 52 0,-1 1-54 16,7-8 46-16,-7 3-37 15,7-3 36-15,-6-3-32 0,-8-1 18 16,1 0 5-16,-6-3-37 0,-1 0 28 16,1-4 10-16,6 0-10 15,-7 4 5-15,13-8-14 0,1 8 24 16,-1-8-27-16,7 8-4 15,0-4 11-15,6 4 5 0,-6-1 13 16,6-6-8-16,1 7-34 16,-1-1 26-16,-6 5-10 0,-7-5 20 15,0 1-1-15,7-4-24 16,-6 0 43-16,-1-7-38 16,0-4 8-16,1 0 12 0,-7-3-30 15,-7-1 37-15,-6 1-26 16,-13-1 8-16,0 5 19 0,0 2-6 15,0 12-19-15,7 0 26 0,6 11-33 16,6 3 21-16,0 4-17 16,7 7 22-16,0 4 4 0,7 0-34 15,5-1 41-15,1 5-28 16,13-4-2-16,0 3 10 0,6 1 13 16,0-1-17-16,1 1 1 15,5 3 0-15,-5-4-22 16,12 4 37-16,-6 0-8 0,6 8-17 15,0-4 40-15,52-33-53 16,-71 47 33-16,71-47-22 0,-58 51 35 16,58-51-9-16,-52 44-25 15,52-44 29-15,0 0-5 0,-65 43-6 16,65-43-10-16,-71 51-4 0,19-11 4 16,52-40 30-16,-71 48-36 15,13-16-4-15,58-32 29 0,-72 44-19 16,21-8 41-16,51-36-35 15,-65 37-30-15,65-37 33 16,-65 33-18-16,65-33 29 0,-65 32-25 16,65-32 42-16,0 0-14 15,-58 33-28-15,58-33 27 0,-52 25-34 16,52-25 18-16,-58 33 4 16,58-33-11-16,-77 40 12 0,18-11-23 15,59-29 34-15,-64 33-67 16,64-33-37-16,-72 33-92 0,72-33-41 15,-58 33-97-15,58-33-44 16</inkml:trace>
</inkml:ink>
</file>

<file path=ppt/ink/ink39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3:17.386"/>
    </inkml:context>
    <inkml:brush xml:id="br0">
      <inkml:brushProperty name="width" value="0.1" units="cm"/>
      <inkml:brushProperty name="height" value="0.1" units="cm"/>
      <inkml:brushProperty name="color" value="#3165BB"/>
      <inkml:brushProperty name="fitToCurve" value="1"/>
    </inkml:brush>
  </inkml:definitions>
  <inkml:trace contextRef="#ctx0" brushRef="#br0">6240 1357 134 0,'0'0'-8'16,"33"-25"2"-16,-1-1 14 0,-32 26-8 15,32-32-31-15</inkml:trace>
</inkml:ink>
</file>

<file path=ppt/ink/ink39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1:23.270"/>
    </inkml:context>
    <inkml:brush xml:id="br0">
      <inkml:brushProperty name="width" value="0.1" units="cm"/>
      <inkml:brushProperty name="height" value="0.1" units="cm"/>
      <inkml:brushProperty name="color" value="#ED1C24"/>
      <inkml:brushProperty name="fitToCurve" value="1"/>
    </inkml:brush>
  </inkml:definitions>
  <inkml:trace contextRef="#ctx0" brushRef="#br0">299 0 748 0,'-7'51'209'0,"7"11"-3"16,-13 15 9-16,0 21-12 16,-6 22 23-16,0 15-28 0,-14 10-48 15,1 12-4-15,-7-1-9 16,0 1 2-16,13-5-59 16,0-10 15-16,7-18 1 0,13-11-32 15,-1-15-10-15,7-21-6 16,7-12-5-16,-1-7 3 0,13-7 0 15,1-11 16-15,-20-40-2 16,39 48-7-16,0-19-13 0,-1-4-15 16,14-7 11-16,-7-7-3 15,1-3-8-15,6-5-21 0,-1 1-1 16,1-4-10-16,-7 0 4 16,-12 0 8-16,-33 0-99 15,0 0-212-15,0 0-388 16,0 0-360-16</inkml:trace>
  <inkml:trace contextRef="#ctx0" brushRef="#br0" timeOffset="505">1212 1711 1064 0,'-46'-7'235'0,"46"7"44"0,0 0-12 15,0 0-43-15,0 0-81 16,-45-8-41-16,45 8-45 0,0 0-46 16,0 0-11-16,26-51 11 15,-26 51 29-15,39-32-59 16,-39 32 19-16,51-4 93 0,-12 18 37 15,-39-14-26-15,33 62-27 16,-20 4-33-16,-7-4-12 0,-12 0-8 16,-1 3-5-1,-6-3 0-15,-6-4-3 0,6-7-4 16,-7-11 2-16,14-7-8 16,6-33 5-16,0 0-11 0,0 0 0 15,0 0-11-15,0 0 2 16,6-58-1-16,14-8-24 0,-1-10-1 15,14-8 10-15,-8 0 10 16,8 15 3-16,-7 22 3 16,-26 47-14-16,0 0 23 0,52-4 40 15,-14 33 2-15,-5 19 2 16,-7 10-4-16,0 7-4 16,6 1-10-16,7-4-4 15,13 0-26-15,-1-11-198 0,14-8-402 16,6-10-373-16</inkml:trace>
</inkml:ink>
</file>

<file path=ppt/ink/ink39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1:24.283"/>
    </inkml:context>
    <inkml:brush xml:id="br0">
      <inkml:brushProperty name="width" value="0.1" units="cm"/>
      <inkml:brushProperty name="height" value="0.1" units="cm"/>
      <inkml:brushProperty name="color" value="#ED1C24"/>
      <inkml:brushProperty name="fitToCurve" value="1"/>
    </inkml:brush>
  </inkml:definitions>
  <inkml:trace contextRef="#ctx0" brushRef="#br0">421 925 711 0,'0'0'204'15,"0"0"75"-15,0 0 72 16,0 0 45-16,0 0-34 16,0 0-105-16,0 0-125 15,0 0-78-15,-39 0-22 0,0-4-14 16,-12 1-18-16,-8-8 3 16,8-4 12-16,-1-7-8 0,6-7 3 15,8-4-10-15,12-3-14 16,6-8-1-16,20-3 12 15,7 3 8-15,6 8-16 0,-13 36 11 16,39-33-13-16,6 30 5 16,7 21 8-16,6 15 7 0,0 7-7 15,7 11 15 1,6 3-12-16,7 1-3 0,0 3 9 16,6-7-15-16,6-4 3 15,-12-10-11-15,-13-8-173 0,-14-7-172 16,-5-8-200-16,-46-14-93 15</inkml:trace>
  <inkml:trace contextRef="#ctx0" brushRef="#br0" timeOffset="207">926 488 1707 0,'0'0'291'0,"0"0"81"0,0 0-24 15,-45 40-70-15,6 8-71 16,-6 6-61-16,-1 8-38 16,-19 3-41-16,-6 8-27 0,-13 0-23 15,-6 7-17-15,-8-3-60 16,1-5-177-16,-6-6-204 16,12-4-372-16</inkml:trace>
  <inkml:trace contextRef="#ctx0" brushRef="#br0" timeOffset="943">1677 1154 952 0,'0'0'219'0,"-7"-36"52"15,7 36-59-15,0 0-72 16,-45-33-57-16,-7 15-31 0,1 14-11 16,-8 8 10-16,1 7 10 15,0 7 2-15,6 7-30 16,7-3 35-16,45-22 34 0,-39 37-12 16,39-37-29-16,-13 32-23 15,13-32-14-15,32 22 2 0,20-18-26 16,6-4 0-1,7-15 6-15,0-3-2 0,6-7-4 16,-6-4 0-16,-7 3 3 16,-13 1 8-16,-6-1-17 0,-39 26-2 15,26-29 3-15,-26 29 49 16,0 0 14-16,0 0-38 16,0 0-11-16,0 0 4 0,0 0 28 15,-13 51 32-15,7 7-10 16,6 0 11-16,19 8-9 0,13 3-22 15,7 0-9-15,7-3 8 16,12-4-16-16,-6-4-18 0,6-4-8 16,-13-10 17-1,-13-11-3-15,-32-33 34 0,20 36-10 16,-20-36-15-16,-39 33-8 16,-26-11-19-16,-12-8-2 0,-20-3 16 15,-13-11-7-15,6-7-8 16,0-8 2-16,7-10-3 0,7-11 6 15,12-19-18-15,13-18-26 16,13-14 3-16,20-15 20 0,19 0 15 16,13 4-51-16,7 7-104 15,12 0-231-15,7 7-329 0,-7 8-139 16</inkml:trace>
  <inkml:trace contextRef="#ctx0" brushRef="#br0" timeOffset="1204">240 0 1733 0,'0'0'276'0,"32"15"-4"15,14-11-14-15,-1-1-52 16,20-6-59-16,-1 3-56 16,20 0-37-16,1-4-34 0,12 4-20 15,0 4-3-15,0-4-135 16,-13 0-227-16,-6 3-296 0,-7 5-133 16</inkml:trace>
</inkml:ink>
</file>

<file path=ppt/ink/ink39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1:27.526"/>
    </inkml:context>
    <inkml:brush xml:id="br0">
      <inkml:brushProperty name="width" value="0.1" units="cm"/>
      <inkml:brushProperty name="height" value="0.1" units="cm"/>
      <inkml:brushProperty name="color" value="#ED1C24"/>
      <inkml:brushProperty name="fitToCurve" value="1"/>
    </inkml:brush>
  </inkml:definitions>
  <inkml:trace contextRef="#ctx0" brushRef="#br0">0 99 945 0,'0'0'181'0,"0"0"102"16,0 0 4-16,0 0 22 16,0 0-22-16,0 0-39 15,72-11-71-15,12 0-49 16,13 4-29-16,6-8-32 0,-5 4-33 15,-8 0-20-15,-12 0-4 16,-7 4-10-16,-13-4-8 16,-19 7-68-16,-39 4-125 0,0 0-115 15,0 0-101-15,0 0-88 16,0 0 84-16,0 0 68 0,-32 44 99 16,-13-7 102-16,-7-1 64 15,-7-3 44-15,-5-1 57 16,5 1 63-16,-5-7 91 15,18-5 72-15,1-2 49 0,45-19 34 16,-39 14-12-16,39-14-103 16,0 0-13-16,0 0-20 15,0 0-3-15,0 0-47 0,46 0-21 16,5-3-51-16,8-1-23 16,12-7-24-16,0 4 12 0,0 3-24 15,-6 0-284-15,0-3-373 16,-13 4-191-16</inkml:trace>
</inkml:ink>
</file>

<file path=ppt/ink/ink39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1:28.826"/>
    </inkml:context>
    <inkml:brush xml:id="br0">
      <inkml:brushProperty name="width" value="0.1" units="cm"/>
      <inkml:brushProperty name="height" value="0.1" units="cm"/>
      <inkml:brushProperty name="color" value="#ED1C24"/>
      <inkml:brushProperty name="fitToCurve" value="1"/>
    </inkml:brush>
  </inkml:definitions>
  <inkml:trace contextRef="#ctx0" brushRef="#br0">38 102 1935 0,'0'0'316'0,"0"0"-12"0,-38 7-49 15,38-7-71-15,0 0-74 16,0 0-62-16,0 0-25 0,0 0-16 16,0 0 1-16,6-33 4 15,-6 33-12-15,39-40-17 0,-39 40 14 16,45-25 7-16,-6 14-4 15,-39 11 0-15,52 14-4 16,-52-14-1-16,39 55 5 0,-13 0 6 16,-13-1-6-16,-7 1 0 15,0 3 5-15,-6-3-2 16,0-8-3-16,-6 0-6 0,0-10 11 16,6-37 7-16,0 0 0 15,-7 43-16-15,7-43 10 0,0 0 5 16,0 0-11-16,0 0-4 15,0 0-1-15,26-47 0 0,6-15 9 16,1 0-1-16,5-3-11 16,-5 10-4-16,-1 11 12 0,-32 44 0 15,39-29 0-15,-39 29 3 16,45 15 19-16,-45-15 16 16,52 55 2-16,-19-1-19 15,-1 1-1-15,0-4-14 0,-6 0-6 16,-6-4 8-16,-20-47-1 15,38 55-13-15,-38-55 0 0,26 43-43 16,-26-43-130-16,0 0-144 16,0 0-275-16,0 0-310 0</inkml:trace>
</inkml:ink>
</file>

<file path=ppt/ink/ink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3:52.041"/>
    </inkml:context>
    <inkml:brush xml:id="br0">
      <inkml:brushProperty name="width" value="0.1" units="cm"/>
      <inkml:brushProperty name="height" value="0.1" units="cm"/>
      <inkml:brushProperty name="fitToCurve" value="1"/>
    </inkml:brush>
  </inkml:definitions>
  <inkml:trace contextRef="#ctx0" brushRef="#br0">5337 0 616 0,'0'0'127'16,"0"0"39"-16,0 0 30 16,0 0-18-16,0 0-38 0,0 0-19 15,0 0-43-15,0 0-44 16,-52 11 24-16,0-3 19 15,-13-5-19-15,-12 1-11 0,-14 3-5 16,-19-3-13-16,-13 7-7 16,-13-4-3-16,-13 0 17 0,0 4 4 15,0-4-9-15,0 1-18 16,1-5 11-16,-1 5-16 16,-7-5 4-16,14 1 2 0,6 0-32 15,-6-1 5-15,6-3 18 16,-7 4 2-16,-6-1-24 15,7 1 5-15,6 0 0 16,0-1 12-16,7-3 13 0,19 4-2 16,0-4-30-16,19 4 8 15,0-4 20-15,7 3 2 16,13 5-7-16,0-5-28 0,0 5 29 16,-1-8-41-16,8 3-37 15,-1 1 3-15,0-8 15 0,7 4-5 16,-7-3 36-16,7-5-22 15,0 1 36-15,-1 0 14 16,8-1-4-16,-1 1-22 16,0 3 0-16,7-3 29 0,-7 7 3 15,0-3 12-15,7 3-33 16,6 3 22-16,0 1-35 16,39-4 33-16,-52 3 12 0,13 1-19 15,39-4-2-15,-45 7-30 16,45-7 20-16,-45 4 13 15,45-4 15-15,0 0-12 0,-33 7-1 16,33-7-12-16,0 0-4 16,0 0-3-16,0 0 30 0,0 0-20 15,0 0 33-15,-45 8-26 16,45-8-28-16,0 0 25 16,0 0 16-16,0 0 2 15,-32 11-23-15,32-11 5 0,0 0 6 16,0 0 6-16,0 0 24 15,-45 25 7-15,45-25-13 16,-39 29-1-16,39-29-10 0,-39 29 3 16,39-29 19-16,-33 29 27 15,33-29-56-15,-19 29 12 16,19-29 14-16,0 0 19 0,-19 33 0 16,19-33-16-16,-7 26-9 15,7-26 1-15,-6 36-6 16,6-3 19-16,6-4-1 15,1 0-7-15,-7-29 10 0,13 55-14 16,6-12-6-16,0 1 22 16,-6 0-1-16,0-4-1 0,-6 3-26 15,-1-3 1-15,1 4-1 16,-7 0-3-16,0-1 11 16,-7 5-1-16,1-1-10 0,-7 8-9 15,6-1 28-15,1 4 4 16,-7 4-18-16,13 0-18 15,0 4 4-15,-7-1-2 16,7-3 5-16,0 0-13 0,0-4 3 16,0-7 5-16,0-7-13 15,0-11 10-15,0-33-12 16,0 36 16-16,0-36-14 0,0 29 5 16,0-29 3-16,0 0-18 15,0 0 22-15,0 0-12 0,0 0 8 16,0 0-3-16,0 0 10 15,0 0-15-15,0 0 5 0,0 0 4 16,-6 33-18-16,6-33 21 16,0 0-14-16,0 0 21 15,0 0-17-15,0 0 5 16,0 0-5-16,0 0-5 0,0 0 12 16,0 0-9-16,0 25 13 15,0-25-16-15,0 0 8 0,0 0 7 16,0 0-10-16,0 0 14 15,0 0-27-15,0 0 22 16,0 0-6-16,6 37 0 0,-6-37-6 16,0 0 11-16,7 32-5 15,-7-32 2-15,0 0 8 0,0 0-21 16,6 30 21-16,-6-30-20 16,0 0 21-16,0 0-18 15,7 32 10-15,-7-32-3 16,0 0-10-16,0 0 12 0,13 29-13 15,-13-29 26-15,0 0-19 16,0 0 4-16,6 33 0 0,-6-33 0 16,0 0 0-16,0 0-8 15,0 0 15-15,0 0-16 0,0 0 20 16,0 0-11-16,0 0 0 16,0 0 4-16,0 0-10 15,0 0 8-15,26 29-2 0,-26-29 0 16,0 0 0-16,0 0-5 15,0 0 19-15,26 19-14 16,-26-19-5-16,0 0 16 0,39 7-16 16,-39-7 8-16,39 7-3 15,-7-3-6-15,-6-1 14 16,6 1-14-16,7-4 10 0,-6 0 2 16,-1 0-14-16,7 0 22 15,-7 0-28-15,7 4 18 0,-13-1 2 16,6-3-14-16,-32 0 16 15,39 0-16-15,-7 0 11 0,-32 0-3 16,39 0-5-16,0 4 7 16,-6-4-11-16,-1 4 16 15,0-4-7-15,1 0-7 0,5 3 7 16,1 1-8-16,0-1 16 16,6 1-21-16,1 0 23 15,-1-1-16-15,7 1-6 0,6-4 0 16,0 4-6-16,1-4-20 15,5 0 4-15,1 3-15 16,-7-3 25-16,1 0-10 0,-1 0 3 16,-6 0 25-16,-1 0-26 15,-5 0 35-15,-1 4-21 0,-6-4 23 16,0 4-5-16,-7-4-8 16,0 0 12-16,-6 0-17 0,7 0 23 15,-1 0-10-15,-6 0 0 16,6 0 0-16,1 3-5 15,-1-3 19-15,13 4-29 16,1-1 19-16,-1 5-13 0,0-5 9 16,7 1 7-16,0 0-15 15,0 3 15-15,-1 0-17 0,1 1 17 16,7 2-7-16,-1 1-7 16,0-7 19-16,7 7-12 15,0-4 0-15,-1 0-3 0,1-3-1 16,-7 0 18-16,13-1-18 15,-6-3 4-15,-7 4 6 0,7-4-4 16,0 0-10-16,-7 0 8 16,-6-4-13-16,0 1 28 15,-7 3-18-15,0-4-4 16,-6 0 14-16,0 4-15 0,-39 0 16 16,45-3-8-16,-12-1 0 15,-1 4 12-15,-32 0-24 0,32 0 17 16,1 0-16-16,-33 0 19 15,32 0-5-15,-32 0-11 0,39 0-10 16,-13 0-13-16,-26 0 22 16,39 0 1-16,-13 0 3 15,6 0 5-15,-32 0-12 16,39 0 17-16,0 0-5 0,-7 4 13 16,0-4-21-16,7 0 3 15,0 3 16-15,0-3-25 0,0 0 23 16,0 0-18-16,-1 0 9 15,1 0 7-15,-6-3-22 16,5 3 28-16,-5 0-31 0,-7-4 25 16,6 4-10-16,-32 0 3 15,32-3 0-15,1-1-9 0,-33 4 15 16,32 0-19-16,-32 0 20 16,33 0 7-16,-33 0-27 0,25 0 30 15,-25 0-28 1,0 0 11-16,0 0 11 0,33-4-17 15,-33 4 12-15,0 0-15 16,0 0 5-16,0 0 12 0,0 0-17 16,26 0 16-16,-26 0-20 15,0 0 17-15,0 0 1 0,0 0-12 16,0 0 16-16,0 0-6 16,0 0-7-16,0 0 1 15,32 0-27-15,-32 0 6 0,0 0-5 16,0 0 2-16,0 0 24 15,0 0-13-15,32 4 25 16,-32-4-15-16,0 0-10 0,39 0 28 16,-39 0-39-16,0 0 39 15,39 0-8-15,-39 0-19 16,0 0 15-16,33-4-14 0,-33 4 17 16,0 0-10-16,0 0 10 15,38-7 10-15,-38 7-28 0,0 0 21 16,39-11-16-16,-39 11 25 15,0 0-19-15,39-14-8 0,-39 14 19 16,0 0-10-16,39-11-2 16,-39 11 18-16,0 0-33 15,45-11 8-15,-45 11-2 16,39-4 10-16,-39 4-1 0,39 0 9 16,-39 0-13-16,39-4 6 15,-39 4 20-15,39-7-31 0,-39 7 19 16,38-7-18-16,-38 7 13 15,0 0 6-15,46-7-20 16,-46 7 25-16,39-8-25 0,-39 8 14 16,38-7 0-16,-38 7 0 15,46-7 6-15,-14 7-11 0,-32 0-3 16,45-4 18-16,-6-3-71 16,-39 7-10-16,58-4-5 15,-12-3 23-15,-1 0 16 16,-6-1 13-16,6 1 27 0,-6 0-3 15,6 0 0-15,-6-1 5 16,0 1-45-16,6 0 19 0,1-1-38 16,-1-3 39-16,0 1-34 15,1-1 38-15,5 3 10 0,1-3-21 16,0 1 41-16,0-1-41 16,0 0 27-16,-1 3 21 15,1 1-40-15,-7 0 33 0,1 0-1 16,-7 3-13-16,-39 4 0 15,51-7-22-15,-18-1 30 16,-33 8-11-16,45-7 7 0,-6 7 17 16,-39 0-34-16,39-4 13 15,0 1 4-15,-39 3-4 16,45 0 20-16,-13 0-44 0,-32 0 28 16,0 0 2-16,52-4-16 15,-52 4 17-15,0 0 1 0,0 0-8 16,0 0-3-16,0 0-14 15,0 0 33-15,0 0-16 0,45 0-11 16,-45 0 34-16,0 0-45 16,0 0 37-16,0 0-5 15,0 0 53-15,39-11 38 0,-39 11-15 16,0 0-7-16,0 0-25 16,0 0-40-16,20-43 6 15,-14 6-5-15,-6 4-24 0,0-3 28 16,0 36-26-16,-6-69 14 15,6 7-18-15,0-11 18 16,0-3-72-16,6-12 18 0,-6-3-27 16,7-7 2-16,-7-4 20 15,6 0 9-15,-6 8 46 0,6 10-26 16,-6 15 39-16,0 7-40 16,-6 15 24-16,6 3 5 0,0 44-2 15,-6-51 5-15,6 51-42 16,-20-51-12-16,20 51-34 15,-26-51 21-15,26 51-22 16,-26-40 29-16,26 40 60 0,0 0-64 16,0 0 52-16,-32-43-3 15,32 43 11-15,0 0-11 0,0 0 7 16,0 0 31-16,0 0-52 16,0 0 41-16,0 0 1 15,0 0-33-15,0 0 23 0,-45-30-7 16,45 30-10-16,0 0 2 15,-52-18 4-15,52 18 8 0,-58-14 12 16,6 3-30-16,-6 7 16 16,-1-3-14-16,-12 0 13 15,6-1 1-15,-12 5 18 16,6-1-47-16,-7-3 26 0,13-1-22 16,-13 1 31-16,7 0-20 15,0 0 8-15,0-1 35 0,-7 1-49 16,0 0 23-16,7-1-9 15,-13 5 13-15,0-1-33 0,0 1 35 16,0-1-32-16,-1 0 17 16,1 1 11-16,7-1-16 0,-1 4 14 15,7-4 4 1,0 1-2-16,12 3 2 0,8 0-30 16,5-4 25-16,46 4-8 15,-58-4 11-15,58 4-32 0,0 0 18 16,-45 0-186-16,45 0-187 15,0 0-179-15</inkml:trace>
  <inkml:trace contextRef="#ctx0" brushRef="#br0" timeOffset="980">786 961 914 0,'0'0'316'0,"0"0"25"15,0 0-36-15,0 0-87 16,0 0-52-16,0 0-64 0,0 0-20 15,0 0-21-15,0 0-25 16,0 0-32-16,0 0-4 0,0 0 12 16,-19-33-1-16,19 33 2 15,-46-21-17-15,7 13-7 16,39 8 1-16,-58 8 18 0,13 13-20 16,6 9 8-16,0 2 18 15,0 5-14-15,7 3 7 16,6 0-5-16,13-4 8 15,13-36 11-15,-13 44 19 0,13-44-16 16,7 43-8-16,-7-43 23 16,32 30 2-16,-6-12-9 15,6-11-8-15,-32-7-20 0,52-7 4 16,-7-8 2-16,-6-7 8 16,0-7-1-16,6-11-20 0,1-11 10 15,-1-14-14-15,7-12 2 16,0-17 8-16,-7-12-8 15,7-14-23-15,-7-7 6 0,0-1-1 16,1 16 16 0,-14 13 17-16,-6 23-10 0,-7 21-6 15,-6 15 9-15,-13 40 0 16,0 0 9-16,0 0-2 0,0 0 0 16,-19 62-3-16,-1 7 1 15,1 8 11-15,-1 3 28 16,-5 7 5-16,-1 0-17 0,6 1 9 15,1-1 1-15,-1 0-11 16,7-3-4-16,7-11-26 0,6-15 1 16,0-7 9-16,0-7 16 15,6-11-11-15,-6-33-19 0,0 0 0 16,0 0-5 0,13 36-9-16,-13-36-60 0,0 0-104 15,0 0-195-15,0 0-293 16,0 0-183-16</inkml:trace>
  <inkml:trace contextRef="#ctx0" brushRef="#br0" timeOffset="1467">1317 907 1275 0,'0'0'76'0,"0"0"145"16,0 0 24-16,0 0-70 0,58-4-65 15,0 4-46-15,-6-4-46 16,-7 4-4-16,1-3 2 0,-1-8 5 15,-45 11-21-15,58-26 8 16,-58 26-21-16,46-32 6 16,-46 32-12-16,32-44-8 15,-32 44 10-15,13-47 17 0,-13 47 0 16,0 0-3-16,0 0-10 16,-52-30 1-16,7 30 15 15,-7 22 25-15,0 15 36 0,7 6 43 16,6 5 2-16,0 3-28 15,20-4-44-15,19-47 10 0,-13 62 17 16,13-15 3-16,6-3-26 16,-6-44-11-16,46 47-10 15,-8-18-5-15,1-7 5 16,7-7-8-16,-8-5-12 0,1-2-88 16,-39-8-159-16,46 3-240 15,-46-3-192-15</inkml:trace>
  <inkml:trace contextRef="#ctx0" brushRef="#br0" timeOffset="2103">2340 699 920 0,'0'0'169'16,"0"0"18"-16,0 0-25 0,0 0 5 15,0 0-1-15,38-36-8 16,-38 36-11-16,0 0-21 0,0 0-40 16,0 0-4-16,0 0 6 15,0 0-25-15,0 0-33 16,0 0-36-16,-45 11 6 0,0 14 4 15,45-25 4-15,-46 55 2 16,14-8 2-16,13-3-7 16,19-44-5-16,0 54 0 15,19-17 0-15,-19-37 14 0,39 32-14 16,-39-32 3-16,58 19-21 16,-19-12-29-16,-39-7-28 0,58-22-25 15,-12-3 25-15,-46 25 24 16,58-51 28-16,-19 3 23 15,-7 5 7-15,-6-1 5 0,-7 11 36 16,-19 33-11-16,0 0 1 16,0 0 55-16,0 0 24 15,0 0-7-15,39 80-18 0,-6 15-31 16,-8 7-7-16,8 11-27 16,-7 7-4-16,0 4-7 15,-1 3-5-15,-12-3-6 0,-6-8 4 16,-1-21-9-16,-12-15 37 15,-7-18 17-15,-6-19-16 0,19-43-23 16,-46 19 27-16,7-23-4 16,1-25-2-16,5-22-7 15,7-22-19-15,13-14-13 0,7-19-1 16,12-7-5-16,7-7-3 16,13 7-49-16,7 11-76 15,5 8-165-15,1 14-295 0,13 7-203 16</inkml:trace>
  <inkml:trace contextRef="#ctx0" brushRef="#br0" timeOffset="2416">3045 688 1380 0,'58'40'337'0,"-58"-40"23"15,46 66-59-15,-14-4-76 16,-6-4-67-16,-13-7-59 16,0-4-45-16,-7-3-32 15,-6-44 1-15,-6 43-7 0,6-43-16 16,0 0 9-16,0 0 40 16,0 0 16-16,0 0-7 0,0 0-22 15,0 0-10-15,0 0-22 16,39-43-7-16,6-19 9 15,0-11-6-15,7-3 0 0,6 3-7 16,-6 7-46-16,-7 8-132 16,-6 11-249-16,-39 47-380 0,46-47-18 15</inkml:trace>
  <inkml:trace contextRef="#ctx0" brushRef="#br0" timeOffset="2935">3900 801 1869 0,'0'0'301'0,"0"0"-34"16,0 0-68-16,0 0-57 0,0 0-58 15,0 0-47-15,0 0-10 16,-13 51-3-16,13-51-24 15,-33 62-8-15,-6-11 11 0,39-51 0 16,-38 54-8-16,38-54-2 16,-26 51 7-16,26-51 9 15,0 0-15-15,0 0-3 0,0 0 16 16,0 0 1-16,0 0-6 16,0 0 3-16,0 0 4 0,58 4-12 15,-19-22-1-15,-39 18 7 16,39-48 7-16,-7 1-10 0,-6-4-4 15,-13-3 7-15,-7-1 4 16,1 8-17-16,-1-1 10 16,-6 48 10-16,-6-36 1 15,6 36-16-15,0 0-6 0,0 0 20 16,0 0 20-16,-52 40-12 16,7 11-9-16,6 4 14 0,13 3 0 15,13-4-14-15,7-3-8 16,-1 0 12-16,14-7-9 0,-7-44-3 15,32 55 4-15,-32-55 7 16,45 40 0-16,-6-15-11 16,0-10-25-16,-39-15-14 0,0 0-82 15,52-8-171-15,-52 8-269 16,45-25-164-16</inkml:trace>
  <inkml:trace contextRef="#ctx0" brushRef="#br0" timeOffset="3467">4663 743 1012 0,'-6'-40'197'15,"6"40"-54"-15,0 0-2 0,-32-44 28 16,32 44-57-16,0 0-45 16,0 0-25-16,-46-22-14 0,46 22 31 15,0 0 22-15,-52 44-9 16,20 3 13-16,6 1 4 16,13 3-30-16,7 3-30 0,-1-7 14 15,14-3 19-15,-7-44-14 16,19 58-19-16,-19-58 12 0,26 48-5 15,-26-48-39-15,0 0-2 16,52 21 26-16,-52-21-9 16,58-14-7-16,-13-12-13 15,-45 26 20-15,59-69 0 0,-14-3 2 16,0-9-34-16,1-6 23 16,-8-18 3-16,1-8 15 0,0-7-34 15,13 7-2-15,-13 15 20 16,-13 17 3-16,0 27-2 0,-26 54 2 15,0 0 44-15,0 0 17 16,0 62-5-16,-13 18-1 0,-7 14-23 16,-6 5 3-1,7 10-25-15,-1-7-12 0,8 0-6 16,5-8 4-16,7-14-7 16,7-10-99-16,-7-9-236 0,12-17-355 15,-12-44-126-15</inkml:trace>
  <inkml:trace contextRef="#ctx0" brushRef="#br0" timeOffset="3684">5466 590 1791 0,'-19'51'373'16,"6"7"-58"-1,0 8-34-15,0 3-93 0,13 0-53 16,0-4-49-16,0-6-47 16,13-5-27-16,0-3-34 0,-13-51-115 15,13 48-194-15,-13-48-309 16,0 0-127-16</inkml:trace>
  <inkml:trace contextRef="#ctx0" brushRef="#br0" timeOffset="3864">5576 477 1412 0,'0'0'278'16,"0"0"-22"-16,0 0-128 0,0 0-54 15,0 0-31-15,0 0-63 16,0 0-394-16,0 0-257 0</inkml:trace>
  <inkml:trace contextRef="#ctx0" brushRef="#br0" timeOffset="4187">6068 171 1865 0,'13'-40'215'16,"-13"40"16"-16,0 0 9 0,32-7-9 15,-32 7-38-15,33 58-54 16,-14 15-56-16,-6 7-21 15,0 18-43-15,-6 1 2 16,-7 10-16-16,6 0 8 0,-12-3-20 16,6-1-1-16,-13-10-123 15,6-8-155-15,-6-18-254 0,0-10-179 16,0-23 27-16</inkml:trace>
  <inkml:trace contextRef="#ctx0" brushRef="#br0" timeOffset="4356">6016 899 1524 0,'0'0'294'0,"26"-47"-38"16,-26 47-80-16,58-40-73 0,1 11-46 16,5 11-44-16,-5 7-13 15,-1 0-259-15,0 4-374 16,-12 3-86-16</inkml:trace>
  <inkml:trace contextRef="#ctx0" brushRef="#br0" timeOffset="4575">6547 761 1727 0,'32'47'416'15,"-12"-3"-53"-15,-14 3-103 0,1 4-78 16,-1 4-77-16,-6 7-41 16,7-4-32-16,-1-3-20 15,-6-1-12-15,0-7-104 0,0-10-163 16,0-37-248-16,0 0-171 16,0 0 23-16</inkml:trace>
  <inkml:trace contextRef="#ctx0" brushRef="#br0" timeOffset="4744">6774 477 1506 0,'0'0'202'16,"0"0"-15"-16,0 0-115 15,0 0-7-15,0 0-46 0,0 0-77 16,0 0-346-16,45 33-178 15</inkml:trace>
  <inkml:trace contextRef="#ctx0" brushRef="#br0" timeOffset="5072">7046 852 1713 0,'0'0'353'0,"0"0"-64"16,0 0-137-16,0 0-49 16,0 0-67-16,0 0-3 15,0 0-25-15,0 0-2 0,0 0 0 16,0 0-12-16,0 0 13 16,0 0-15-16,0 0 8 15,0 0-9-15,0 0 16 0,0 0-18 16,0 0 33-16,0 0-42 15,0 0 42-15,0 0-29 0,0 0 18 16,0 0-11-16,0 0 2 16,0 0 10-16,0 0-31 15,0 0-62-15,0 0-166 0,-33 51-161 16,33-51-184-16,0 0-7 16</inkml:trace>
  <inkml:trace contextRef="#ctx0" brushRef="#br0" timeOffset="5492">7266 768 949 0,'0'0'329'0,"0"0"-38"15,0 0-22-15,0 0-95 0,0 0 2 16,0 0-59-16,0 0-55 15,0 0 0-15,0 0-59 16,0 0-3-16,0 0-8 0,0 0 20 16,0 0-7-16,0 0 4 15,0 0-1-15,0 0 25 16,0 0-29-16,0 0 0 16,51 4-4-16,-51-4-3 0,46-36 13 15,-46 36-19-15,51-48 28 16,-51 48-35-16,46-40 25 0,-46 40-25 15,0 0 27-15,45-14-17 16,-45 14 35-16,0 0 12 16,32 51 48-16,-19 0-12 0,-6-1-7 15,-7 5-35-15,-7 0 20 16,7-4-11-16,-13 0 1 16,1-8-19-16,5-6-13 15,7-37-6-15,-6 40 1 0,6-40-91 16,0 0-206-16,0 0-445 15</inkml:trace>
  <inkml:trace contextRef="#ctx0" brushRef="#br0" timeOffset="6904">7026 961 636 0,'0'0'94'16,"-6"-43"22"-16,6 43-43 16,0 0 9-16,0 0-52 0,0-48-30 15,0 48 24 1,0 0-24-16,26-43 22 0,-26 43-26 16,0 0 52-16,51-41-24 15,-51 41 21-15,46-18 37 16,-46 18 43-16,0 0 26 0,45 8-6 15,-45-8-25-15,26 43-1 16,-13 1-15-16,-7 3-18 0,-12 4-16 16,-1 0-5-16,-12 0-7 15,-1-7-1-15,-5-4 3 16,5-4 10-16,20-36-17 0,-32 40 6 16,32-40 3-16,0 0 12 15,0 0-12-15,0 0-10 16,0 0-26-16,0 0-4 15,0 0-14-15,26-40-6 0,6-11-6 16,0-3 4-16,7-16 5 16,0-6-5-16,0 3-16 15,6 4 13-15,1 7-2 0,-14 11 2 16,0 11 6-16,-32 40-3 16,46-29-6-16,-46 29 6 0,38 0 0 15,-38 0 10-15,0 0 6 16,46 51-16-16,-20-4 0 15,-7 1 13-15,-6-1 45 0,0 0 5 16,-13-3-8-16,0 3 19 16,0-3 6-16,-13 3-23 15,7-7-15-15,-7-3-17 16,13-37 4-16,-13 43-15 0,13-43-17 16,-13 37-4-16,13-37 7 15,0 0 6-15,0 0-1 16,0 0 3-16,0 0-14 0,0 0-12 15,0 0-46-15,0 0-77 16,0 0-132-16,0 0-204 0,0 0-325 16</inkml:trace>
  <inkml:trace contextRef="#ctx0" brushRef="#br0" timeOffset="8187">7525 1278 893 0,'0'0'265'0,"-46"3"-39"16,46-3 22-16,0 0-57 0,0 0-61 15,0 0-78-15,0 0 49 16,0 0 76-16,0 0 8 15,0 0-30-15,46 26-65 0,25-12-32 16,19-6 3-16,20-5 15 16,33 1-19-16,12-4-11 0,13-4-12 15,20 1-8 1,6 3-16-16,1 0-14 0,-8-4 4 16,-12 0 13-16,-20-3-1 15,-19 4-15-15,-13-1-3 16,-19 0 9-16,-26 4 5 0,-14-7-5 15,-18 7 1-15,-46 0-7 16,0 0 8-16,39-7 0 0,-39 7 4 16,0 0-2-16,0 0-7 15,0 0-17-15,0 0-1 16,0 0 23-16,0 0-5 0,0 0-35 16,0 0-22-16,0 0-32 15,0 0-34-15,0 0-60 0,0 0-51 16,0 0-69-1,0 0 13-15,0 0-51 0,-52-33 57 16,52 33 0-16,0 0 73 16,-52-26 50-16,52 26 66 15,0 0 4-15,-45-32 17 0,45 32-8 16,0 0 17-16</inkml:trace>
  <inkml:trace contextRef="#ctx0" brushRef="#br0" timeOffset="8592">9693 994 347 0,'0'0'110'0,"0"0"-20"0,0 0 11 15,0 0-40-15,0 0-13 16,0 0-45-16,0 0 47 0,0 0 101 16,0 0-38-16,0 0 34 15,0 0-12-15,0 0-11 16,0 0 14-16,0 0-20 0,0 0-33 15,0 0-27-15,65 47-7 16,-13-18 15-16,-52-29-5 16,58 15-5-16,-58-15 0 0,58 11-17 15,-58-11 15-15,0 0 19 16,0 0 27-16,45 3 16 16,-45-3-20-16,0 0-15 15,0 0-28-15,0 0 14 0,0 0 13 16,0 51-27-16,-6-7-28 15,6-44 16-15,-26 55-7 0,0-15-7 16,26-40-23-16,-32 47-1 16,32-47 2-16,-20 40 2 15,20-40-7-15,0 0-11 0,0 0-18 16,0 0-66-16,0 0-127 16,0 0-191-16,0 0-228 15,0 0-58-15</inkml:trace>
  <inkml:trace contextRef="#ctx0" brushRef="#br0" timeOffset="9575">10994 688 592 0,'0'0'200'16,"0"0"48"-16,0 0 8 0,0 0-46 16,0 0-58-16,0 0-16 15,-6-40-10-15,6 40 11 16,0 0-13-16,-65-11-15 0,13 15-32 16,-13 14-18-16,7 15 19 15,-13 7 22-15,6 18-31 16,1 8-14-16,-1 6-8 0,0 5-3 15,7-1 16-15,19-3-8 16,13 3 9-16,20-3 15 16,25 4-3-16,20-8-43 15,19 0-5-15,26-7 4 0,20-11-2 16,12-4-22-16,14-3 6 16,12-11-11-16,1-8 0 0,-14-7 0 15,-6-14 7-15,-19-4 3 16,-14-18-10-16,-12-11 0 15,-13-15 0-15,-7-14-6 0,-6-19 3 16,-13-17 10-16,-1-16-16 16,-12-13-7-16,-6-1 16 15,-7 4 12-15,-13 18-20 16,-7 15 2-16,-19 17-3 0,-13 16 18 16,-19 10-9-16,-19 15 4 15,-14 11-9-15,-19 7 0 16,-13 7 7-16,0 4 8 0,13 4-16 15,6 7 2-15,14 0-7 16,12 0 11-16,13 3 8 0,13 4-8 16,52-18-16-16,0 0-54 15,-45 40-99-15,45-40-110 16,0 0-152-16,-26 62-184 0,26-62 7 16</inkml:trace>
  <inkml:trace contextRef="#ctx0" brushRef="#br0" timeOffset="9976">10489 1136 1039 0,'0'0'255'0,"0"0"22"16,0 0-46-16,0 0 55 0,0 0-53 15,0 0-68-15,52 22-49 16,6-11-10-16,-6-8 9 16,0-3-47-16,6 0-35 0,0-3-15 15,1 3-12-15,-8 0 2 16,-5-4 8-16,-46 4-13 16,45-11-74-16,-45 11-189 15,0 0-290-15,0 0-130 0,0 0 80 16</inkml:trace>
  <inkml:trace contextRef="#ctx0" brushRef="#br0" timeOffset="10207">10787 950 873 0,'0'0'255'15,"0"0"-30"-15,0 0-67 0,0 0 42 16,0 0 80-16,0 0-69 15,0 0-64-15,-13 62-39 16,0 0 1-16,7-4-20 16,6-3-52-16,0-1-13 0,0 1-14 15,0-11 2-15,0-44-5 16,6 58-127-16,-6-58-268 16,0 44-286-16,0-44-76 0</inkml:trace>
</inkml:ink>
</file>

<file path=ppt/ink/ink4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7:12.514"/>
    </inkml:context>
    <inkml:brush xml:id="br0">
      <inkml:brushProperty name="width" value="0.1" units="cm"/>
      <inkml:brushProperty name="height" value="0.1" units="cm"/>
      <inkml:brushProperty name="color" value="#3165BB"/>
      <inkml:brushProperty name="fitToCurve" value="1"/>
    </inkml:brush>
  </inkml:definitions>
  <inkml:trace contextRef="#ctx0" brushRef="#br0">0 2521 301 0,'0'0'65'0,"0"0"-2"0,0 0-6 15,0 0-30-15,0 0-9 16,0 0 1-16,0 0 12 0,0 0 1 15,0 0-22 1,0 0-13-16,0 0 31 0,0 0-25 16,0 0-3-16,0-37 6 15,0 37-26-15,0 0 20 16,13-40 0-16,-13 40 0 0,0 0 12 16,20-43-24-16,-20 43 34 15,0 0-29-15,19-37 24 0,-19 37-20 16,13-36-8-16,-13 36 21 15,0 0-30-15,20-44 32 16,-20 44-24-16,25-36 29 0,-25 36-27 16,0 0 25-16,33-33-24 15,-33 33 9-15,0 0 15 16,26-36-15-16,-26 36-10 16,0 0 24-16,26-41-31 0,-26 41 19 15,19-40 5-15,-19 40 9 16,19-43-29-16,-6 6 19 15,-13 37-12-15,20-43 16 0,-20 43-6 16,13-48 7-16,0 12-33 16,-13 36 41-16,6-47-15 15,1 7-16-15,-7 40 7 0,6-48 2 16,7 12-4-16,-6-4 31 16,-1 7-36-16,7-7 12 15,-7 4 5-15,7-4-21 16,0 0 46-16,0 0-30 0,0-4 0 15,0 4 2-15,0 4-6 16,0-4 20-16,0 3-24 16,0 1-13-16,-13 36 13 0,19-48 16 15,-6 12-2-15,-13 36 7 16,20-47-36-16,-20 47 20 0,26-55 11 16,-7 15-8-16,-19 40 8 15,26-51-19-15,-7 11 37 16,-19 40-42-16,20-47 16 15,-20 47 13-15,32-55 5 16,-32 55-40-16,39-54 10 0,-13 10 15 16,-26 44-19-16,45-55 29 15,-12 12-6-15,-33 43-18 0,38-51 4 16,-38 51 13-16,46-51 17 16,-46 51-23-16,39-51 9 15,-39 51-9-15,45-48-26 0,-45 48 51 16,39-47-25-16,-39 47-18 15,39-43 24-15,-39 43-15 16,45-44 6-16,-45 44 32 0,45-40-52 16,-45 40 14-16,45-33 24 15,-45 33-24-15,59-29 14 16,-59 29-32-16,52-22 34 16,-52 22 7-16,58-14-12 0,-58 14 20 15,58-15-39-15,-13 4 35 16,-45 11-15-16,59-11-22 15,-8 4 26-15,-12 3-21 0,-39 4 23 16,58-7-2-16,-6 0 2 16,-13 3-9-16,0 0-7 0,0 1 13 15,-7-5-29-15,-32 8 33 16,52-7-16-16,-7 7-11 16,-6-3 31-16,0-1-14 15,0 4 16-15,-7 0-21 16,7 0 11-16,0 0-21 0,-39 0 7 15,52 0 20-15,-14 4-31 16,-38-4 16-16,52 7 6 0,-52-7-15 16,52 11 33-16,-52-11-21 15,58 11 10-15,-58-11-22 16,52 14 15-16,-52-14-8 0,58 11-11 16,-12 0 16-16,-46-11 7 15,51 11-7-15,-51-11 0 16,52 22-13-16,-13-11 19 15,-39-11-6-15,52 22-3 0,-13-8 3 16,-39-14 6-16,51 26 0 16,-51-26-9-16,0 0 22 15,65 29-25-15,-65-29-3 0,45 36 12 16,-45-36-6-16,52 37 3 16,-52-37-5-16,39 40 21 15,-39-40-7-15,45 43-33 0,-45-43 30 16,46 44-10-16,-46-44 4 15,58 51-5-15,-19-11-2 0,0-11-6 16,0 0 15-16,6 0-7 16,0-3 29-16,0 3-24 15,1 0-12-15,-1-4 16 16,0 5-16-16,7-1 30 16,0 0-30-16,0 3 0 0,0-2 20 15,-1 2-16-15,1 1 26 16,0 0-26-16,-7 0 16 0,1 3 2 15,-1 4-24-15,7 0 11 16,-7 4-2-16,0-1 18 16,1 5-8-16,-1-1-15 0,-6 0-7 15,0 1 4-15,-7-1 20 16,7 0-5-16,-13 4-6 0,0 0 4 16,6 0-5-16,-6-7 5 15,0 3-11-15,6-7 21 16,-6 7 5-16,0-6-6 15,6 2 12-15,-6-3 28 0,6 0-22 16,1 0 2-16,-7 0 7 16,0 0-5-16,-26-40-5 15,38 48 2-15,-5-12-1 0,-33-36 1 16,26 47-24-16,-26-47 17 16,26 37-21-16,-26-37 0 15,0 0 17-15,0 0-8 0,32 43 11 16,-32-43 11-16,0 0-19 0,0 0 0 15,0 0 0 1,45 40 8-16,-45-40-38 0,0 0 41 16,39 26-47-16,-39-26 28 15,0 0 5-15,0 0 7 0,26 51-7 16,-26-51-28-16,13 47 12 16,-13-47-2-16,13 44 20 15,-13-44-20-15,0 0-176 0</inkml:trace>
</inkml:ink>
</file>

<file path=ppt/ink/ink40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1:27.994"/>
    </inkml:context>
    <inkml:brush xml:id="br0">
      <inkml:brushProperty name="width" value="0.1" units="cm"/>
      <inkml:brushProperty name="height" value="0.1" units="cm"/>
      <inkml:brushProperty name="color" value="#ED1C24"/>
      <inkml:brushProperty name="fitToCurve" value="1"/>
    </inkml:brush>
  </inkml:definitions>
  <inkml:trace contextRef="#ctx0" brushRef="#br0">466 0 915 0,'0'0'274'0,"0"0"20"16,0 0 18-16,0 0-93 16,0 0 56-16,13 26-29 0,-7 14-38 15,7 11-9-15,-13 18-43 16,7 18-39-16,6 11-14 15,0 8-23-15,0-1-36 0,13 12 3 16,-1-4-7-16,1-4-12 16,7-7-15-16,6-15-13 15,-7-7 11-15,0-14-44 0,1-15-131 16,-33-51-128-16,32 43-168 16,-32-43-285-16,0 0-165 0</inkml:trace>
  <inkml:trace contextRef="#ctx0" brushRef="#br0" timeOffset="276">0 1339 1686 0,'0'0'300'0,"0"0"-22"15,0 0-72-15,0 0 0 16,0 0-10-16,45 11-44 0,26-11-58 16,20-3-38-16,19-5-27 15,7 1-9-15,12 0-20 0,-6 0 0 16,7 3 7-16,-8 0 3 16,-5 8-47-16,0 0-137 0,-20-1-194 15,-13 4-200-15,-19 1-130 16</inkml:trace>
</inkml:ink>
</file>

<file path=ppt/ink/ink40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1:31.074"/>
    </inkml:context>
    <inkml:brush xml:id="br0">
      <inkml:brushProperty name="width" value="0.1" units="cm"/>
      <inkml:brushProperty name="height" value="0.1" units="cm"/>
      <inkml:brushProperty name="color" value="#ED1C24"/>
      <inkml:brushProperty name="fitToCurve" value="1"/>
    </inkml:brush>
  </inkml:definitions>
  <inkml:trace contextRef="#ctx0" brushRef="#br0">997 481 704 0,'0'0'178'15,"0"0"41"-15,0 0-50 0,0 0-59 16,0 0-54-16,0 0 3 16,0 0-47-16,0 0-20 0,32-29 30 15,0-8-33-15,7-3 5 16,0-7 31-16,6-8-35 0,7-3 10 16,0 0 16-16,-7 3-39 15,-12 11 20-15,-1 15 19 16,-32 29 16-16,20-29 104 0,-20 29 6 15,0 0-70-15,-39 4-52 16,-13 10 8-16,-13 12-12 16,-13 3-4-16,-12 11-9 0,-14 0 5 15,-6 0-8-15,-13-3-6 16,0 3 3-16,7-4 0 16,6-7 8-16,13-7-8 0,6-4 19 15,20 0-26-15,19-7 0 16,13 0-10-16,39-11 14 0,-39 11 12 15,39-11-3-15,0 0 15 16,-13 33-18-16,13 0-5 0,7-1 21 16,6-3-26-16,6 4-5 15,-19-33 9-15,26 40 9 16,0-11 4-16,-26-29 4 16,45 37 0-16,-6-15 18 0,6-4-46 15,7-4 30-15,6 5-9 16,7 2-17-16,0 1 6 0,6 4 15 15,-6 6 12-15,0 1 46 16,-14 4 2-16,-5-1-8 0,-14 4 86 16,-12 4 25-16,-14-4-17 15,-6-40-31-15,-32 69-43 16,-20-15-22-16,-6 1-19 0,-7 3-13 16,0-3-19-16,0-4 0 15,14 0 4-15,-8-4 19 16,14-3 9-16,45-44 8 0,-45 40-1 15,45-40-6-15,-20 40-11 16,20-40-5-16,7 40 21 16,-7-40 3-16,64 33-17 0,8-15-2 15,5-7-9-15,20-8-6 16,7-6-11-16,6-5-3 0,13-2 4 16,0-5-7-16,-6 4-4 15,6 4 0-15,-13-4 11 0,0 0 2 16,-13 4 0-16,-7-4-44 15,-12 3-76-15,-13 1-60 0,-7 0-94 16,0 0-170 0,-6-1-269-16,0-3-138 0</inkml:trace>
  <inkml:trace contextRef="#ctx0" brushRef="#br0" timeOffset="1640">2906 222 617 0,'0'0'188'15,"0"0"14"-15,39-11-44 16,-39 11 181-16,20 33 6 0,-7 22-75 15,-20 21-65-15,1 15-39 16,-14 7-2-16,-6 4-42 0,7-3-16 16,-7 2-19-1,13-10-50-15,0-7 10 0,0-4 28 16,13-14-12-16,0-12-8 16,13-6 2-16,-13-48 2 0,45 43 6 15,7-17-18-15,6-19-5 16,1-7-20-16,-8-4-16 0,1 1-6 15,-13-5 13-15,-39 8-13 16,39-7-14-16,-39 7-108 16,0 0-118-16,0 0-250 0,0 0-312 15,0 0-29-15</inkml:trace>
  <inkml:trace contextRef="#ctx0" brushRef="#br0" timeOffset="2249">3631 1045 568 0,'0'0'222'16,"0"0"68"-16,0 0-16 0,0 0-59 15,0 0-55-15,0 0-22 16,0 0-38-16,0 0 9 16,0 0-37-16,0 0-36 0,0 0-19 15,0 0 4-15,0 0-12 16,0 0-24-16,0 0-2 0,0 0 19 15,0 0 6-15,39 11-5 16,-39-11 12-16,33 40 50 0,-14 3-5 16,0-3-18-16,-12 0 14 15,6-3 5-15,-13-37-32 16,0 0 12-16,0 51 1 16,0-51-28-16,0 0-9 0,0 0 25 15,0 0-15-15,0 0 7 16,0 0-13-16,0 0 6 0,0 0-10 15,39-37-17-15,0-14 9 16,-1-7 8-16,8-4-26 0,-8 4 26 16,1 14-14-16,-6 8-5 15,-1 14-4-15,-32 22 18 16,39 4 69-16,-7 18 7 16,-12 10-13-16,6 8-4 0,-7 4 14 15,0 3-14-15,1-3-13 16,-1 0-1-16,1-4-30 0,-20-40-12 15,26 47 8-15,-26-47-7 16,32 40-102-16,-32-40-180 16,0 0-296-16,52 29-300 0</inkml:trace>
  <inkml:trace contextRef="#ctx0" brushRef="#br0" timeOffset="2656">5308 1063 1721 0,'0'0'255'15,"-20"-36"61"-15,20 36-45 0,0 0-61 16,0 0-68-16,0 0-62 15,0 0-48-15,0 0-23 16,-45-33 4-16,6 15 0 16,39 18-13-16,0 0 0 0,-45-26 6 15,45 26 3-15,-26-33-19 16,26 1 4-16,13-5 0 0,13 4 6 16,6 8 0-16,14 3-3 15,-1 11-2-15,0 11-3 16,1 15-10-16,-8 14 31 0,1 15-21 15,-6 7 26-15,-1 3-24 16,0 1 6-16,1-1 15 0,-7-3-11 16,6-11-4-16,-32-40-4 15,32 48-27-15,-32-48-175 16,0 0-275-16,0 0-309 0</inkml:trace>
  <inkml:trace contextRef="#ctx0" brushRef="#br0" timeOffset="2876">5806 641 1366 0,'-38'43'338'16,"-1"1"48"-16,0 0-53 0,0 3-46 15,0 4-86 1,-6 4-53-16,-7 3-58 0,7 0-53 0,-7 0 0 15,7 4-35 1,6-11-12-16,-7 0-141 0,46-51-188 16,-45 62-219-16,45-62-245 15</inkml:trace>
  <inkml:trace contextRef="#ctx0" brushRef="#br0" timeOffset="3224">5748 1656 2202 0,'0'0'287'0,"0"0"-101"16,0 0-77-16,0 0-43 0,45-18-40 15,-45 18 0-15,52-51-30 16,0 0 18-16,-7-7-29 0,1-4 17 15,-1-4-2-15,7 5-8 16,-20 6 11-16,0 11-20 0,-32 44 23 16,0 0-27-16,0 0 23 15,0 0 3-15,0 0-5 16,0 0 14-16,-32 69-23 0,13-3 24 16,6-4-20-16,13 0 15 15,0-8-15-15,13-10 10 16,-13-44 10-16,45 47-44 0,-45-47-220 15,65 33-368-15,-14-26-190 16</inkml:trace>
  <inkml:trace contextRef="#ctx0" brushRef="#br0" timeOffset="3433">6285 572 2380 0,'0'0'345'0,"0"0"-38"16,0 0-98-16,0 0-103 15,0 0-60-15,0 0-9 0,0 0-16 16,0 0-78-16,0 0-167 16,0 0-202-16,0 0-351 0,0 0-172 15</inkml:trace>
</inkml:ink>
</file>

<file path=ppt/ink/ink40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1:37.542"/>
    </inkml:context>
    <inkml:brush xml:id="br0">
      <inkml:brushProperty name="width" value="0.1" units="cm"/>
      <inkml:brushProperty name="height" value="0.1" units="cm"/>
      <inkml:brushProperty name="color" value="#3165BB"/>
      <inkml:brushProperty name="fitToCurve" value="1"/>
    </inkml:brush>
  </inkml:definitions>
  <inkml:trace contextRef="#ctx0" brushRef="#br0">0 1768 664 0,'0'0'136'0,"0"0"43"16,0 0 16-16,0 0 71 16,33-22-27-16,38 8 1 15,33-1-15-15,38 4-79 0,26-7-33 16,33 4-34-16,26-1-25 15,12 4-12-15,14 0-11 16,-1 4-8-16,-6 3-16 16,-13-3-7-16,-26 3 6 0,-19 1 3 15,-26-1-6-15,-33 0 4 16,-25 1-2-16,-20-1-5 0,-19 4 11 16,-27-3-15-16,-38 3 24 15,0 0-46-15,0 0-93 16,0 0-212-16,0 0-128 0,0 0-27 15,0 0 8-15</inkml:trace>
  <inkml:trace contextRef="#ctx0" brushRef="#br0" timeOffset="352">395 2034 689 0,'0'0'192'0,"-45"0"29"16,45 0-41-16,0 0-5 16,0 0 74-16,39 0-19 15,19-4-20-15,39-7-29 0,20 0-2 16,38-7-27-16,26 0-38 15,26-4-20-15,33 0-64 16,19 1-1-16,0-1-19 0,-13 4 6 16,-13 7-23-16,-20 3 7 15,-31 8 16-15,-20 0-29 0,-26 4 30 16,-33 0-30-16,-25-1-2 16,-14 1-140-16,-64-4-140 15,0 0-259-15,0 0-106 16,0 0 57-16</inkml:trace>
  <inkml:trace contextRef="#ctx0" brushRef="#br0" timeOffset="1003">3004 1550 551 0,'0'0'114'0,"0"0"17"15,0 0 25-15,0 0-87 0,0 0-19 16,0 0-18-16,0 0-28 15,0 0 53-15,0 0 60 16,0 0-17-16,0 0-24 0,0 0 35 16,0 0 9-16,0 0 1 15,45 4 12-15,7-4-36 0,0 3-23 16,13-6-1-16,6 6-5 16,13-3-36-16,0 0 0 0,7 0-20 15,12 4 1-15,1-1-13 16,6 1 12-16,0-4-15 0,0 4 3 15,7-4-9 1,-14-4 9-16,7 4 9 0,-13-7-14 16,-6 3 11-16,0 1-6 15,-14-5 7-15,-6 1-21 0,-6 0 18 16,-7 7 7-16,-12-4-15 16,-1 0 17-16,-19 1-24 15,-26 3 30-15,0 0-19 0,0 0-9 16,0 0-258-16,0 0-190 15,0 0-71-15,0 0 8 0</inkml:trace>
  <inkml:trace contextRef="#ctx0" brushRef="#br0" timeOffset="1396">2926 1695 542 0,'0'0'126'16,"0"0"56"-16,0 0-35 15,0 0 4-15,0 0-16 0,0 0 64 16,0 0-30-16,78 15 1 15,6-8-3-15,7-7-45 0,19-3-37 16,6-5-14-16,14 5 1 16,12-1-15-16,14-3-30 15,12-4-27-15,7-4-8 0,-13-3 5 16,-7 4 16-16,-19 3 3 16,-13 0-5-16,-26 7-11 0,-6 0-8 15,-20 1-3-15,-13 3 17 16,-13 0-2-16,-6-4-27 15,-39 4 18-15,39 0-122 0,-39 0-101 16,0 0-244-16,0 0-111 16</inkml:trace>
  <inkml:trace contextRef="#ctx0" brushRef="#br0" timeOffset="1704">5056 1160 627 0,'0'0'244'15,"-6"44"108"-15,19 0-53 0,6-4-21 16,13 7-91-16,14-7-59 16,-1 0-8-16,7 0-35 0,0-7-32 15,-1 0-26-15,-5-8 7 16,-46-25-26-16,51 22 8 0,-51-22 50 15,0 0 55-15,0 0-3 16,0 0-36-16,-13 40-40 0,-32-11-34 16,-13 0-1-16,-20 0 3 15,-12-3-5-15,-1-4-108 0,-6 3-186 16,-7 8-195 0,7-8-132-16,0 1-37 0</inkml:trace>
  <inkml:trace contextRef="#ctx0" brushRef="#br0" timeOffset="2335">4972 353 910 0,'0'0'311'0,"0"0"17"15,0 0-43-15,0 0-98 16,0 0-69-16,0 0-49 16,0 0-47-16,0 0 93 0,0 0-8 15,19 43-37-15,-6-3-33 16,0-7-21-16,-13 7-4 0,0-4 25 15,-13 1-11-15,-13-1-18 16,-19-3-4-16,-13-4 0 0,-7-7-40 16,-6-4-15-16,-7-7-14 15,13-7 14-15,1-8 22 0,18-7-31 16,8-3 14-16,38 14 4 16,-13-44-4-16,19 4 33 15,14 7 20-15,12 8 4 0,0 6-9 16,7 12-10-16,0 7 1 15,-7 15 47-15,-6 7 39 0,0 7 37 16,-13 7 9-16,-13 0 14 16,-6 4-17-16,-14 0-38 15,-12 1-39-15,-14-5-30 0,-12-3-15 16,-7-4-45-16,1-4-131 16,-1-7-170-16,0-7-210 0,13-7-135 15</inkml:trace>
  <inkml:trace contextRef="#ctx0" brushRef="#br0" timeOffset="2537">4571 160 1342 0,'0'0'256'0,"38"0"78"16,1 0-40-16,0-4-74 15,13 4-122-15,13-4-51 0,-1-3-18 16,-5 0-105-16,-1 0-257 16,-6-1-249-16,-14 1-168 15</inkml:trace>
  <inkml:trace contextRef="#ctx0" brushRef="#br0" timeOffset="2761">3943 0 1179 0,'0'0'218'16,"0"0"143"-16,0 0-2 0,0 0-138 15,19 47-86-15,0 4-69 16,1 7-41-16,6 0 1 0,-7 8-26 15,-6-8-332-15,0 0-303 16,-6-3-81-16</inkml:trace>
  <inkml:trace contextRef="#ctx0" brushRef="#br0" timeOffset="3097">3703 302 1019 0,'0'0'138'0,"0"0"174"0,0 0 51 16,0 0-33-16,-6 54-83 15,19 8-59-15,6 14-36 0,7 8-63 16,0 0-44-16,-7 0-19 16,-12-8-4-16,-14-7 45 0,-19-3-31 15,-19-15-15-15,-20-8-15 16,-12-10 14-16,-14-11-17 0,-6-11-8 15,0-18 5-15,0-12 11 16,6-13-21-16,13-16 2 16,7-17 20-16,6-12-5 0,14-14-14 15,5-7-1-15,20 0 15 16,20 3-15-16,6 11-2 16,19 12 15-16,20 10-17 0,7 15-79 15,5 10-240-15,8 19-441 16</inkml:trace>
  <inkml:trace contextRef="#ctx0" brushRef="#br0" timeOffset="3277">3269 564 1908 0,'0'0'435'16,"0"0"-59"-16,0 0-140 15,0 0-113-15,0 0-75 0,0 0-13 16,0 0-206-16,0 0-346 16,13 32-403-16</inkml:trace>
  <inkml:trace contextRef="#ctx0" brushRef="#br0" timeOffset="5219">1224 538 582 0,'0'0'107'0,"0"0"-10"16,0 0-30-16,0 0 22 16,0 0 5-16,0 0 50 15,39 18-69-15,6-14-31 0,0-4-15 16,7-7-21-16,-7-1 2 16,-6-3 29-16,0-3-26 0,-6-4-8 15,-33 18-40-15,45-33 30 16,-45 33 11-16,32-40-3 0,-32 40-22 15,20-47 54-15,-20 47-29 16,0-40-18-16,0 40 16 0,-39-26-9 16,0 12-12-16,-6 14 43 15,-7 7-32-15,0 7 1 16,-6 12 48-16,6 3-3 0,0 7 36 16,7 8 36-16,13-4-6 15,-1 7 71-15,20-3-30 16,0 7-4-16,13-4-22 0,13-7 21 15,13 0-22-15,13-3-14 16,13-4-24-16,12-12 0 0,8-2-23 16,5-8-6-16,8-4-23 15,-8 0-7-15,1-3-11 0,-13-1-5 16,-7-3-10-16,-13 0 3 16,-12-3-11-16,-33 3-179 15,0 0-273-15,32-26-350 0</inkml:trace>
  <inkml:trace contextRef="#ctx0" brushRef="#br0" timeOffset="5948">4972 2576 878 0,'0'0'179'15,"0"0"90"-15,0 0-20 16,0 0-38-16,0 0 24 15,0 0 65-15,0 0-26 16,-39 37-71-16,0 14-59 0,0 3-72 16,-6 4-29-16,0 1-16 15,-14 2-6-15,1-2-37 0,0-5-218 16,-7-6-289-16,1-5-240 16,5-10 2-16</inkml:trace>
  <inkml:trace contextRef="#ctx0" brushRef="#br0" timeOffset="6520">4461 2311 1231 0,'0'0'349'0,"-52"43"27"16,13 5-26-16,-6 2-80 15,-1 1-77-15,-12 8-81 0,-13-5-61 16,-13 4-30-16,-7-7-19 16,-6 0 5-16,0-11 1 0,-7-3-32 15,1-12-55 1,6-7-46-16,12-14-27 0,14-4-46 16,7-14 13-16,12-8 4 15,6-15 23-15,8-6 60 0,12-5 43 16,6 1 24-16,7 3 21 15,13 44 0-15,-13-43 15 0,13 43 9 16,0 0-10-16,0 0 117 16,0 0 57-16,0 0-36 0,0 0-10 15,-13 62 0-15,0-1-8 16,1-6-41-16,-1 0 12 16,-13-4-22-16,0-4-31 0,-7-3-31 15,-5-8 1-15,38-36-8 16,-52 36 7-16,6-14-11 0,8-15-4 15,38-7 4-15,-39-14-50 16,39 14-12-16,-33-62-12 16,14-7 29-16,13-4 21 15,6 0 8-15,0 11 10 0,0 15 12 16,6 11-25-16,-6 36 15 16,0 0 83-16,0 0 70 0,0 0-3 15,-19 47-8-15,-7 11-43 16,-7 4-48-16,-12 4-18 0,0 6-27 15,-14-6-31-15,1-4-168 16,-7-8-264-16,7-6-364 0</inkml:trace>
  <inkml:trace contextRef="#ctx0" brushRef="#br0" timeOffset="6693">2570 3446 1631 0,'59'4'257'16,"-1"-4"19"-16,0-8-65 0,0 1-107 15,-12-4-46-15,-1 4-158 16,-45 7-450-16,0 0-309 0</inkml:trace>
  <inkml:trace contextRef="#ctx0" brushRef="#br0" timeOffset="6980">2040 2776 1868 0,'32'44'363'15,"7"0"-38"-15,0-8-95 0,-39-36-99 16,32 47-52-1,-19-10-28-15,-13-37-9 0,-45 40-13 16,-7-7-10-16,-13-12-9 16,7-10-19-16,6-3-1 0,7-19 10 15,45 11 0-15,-46-48-12 16,21-10 4-16,25-7-7 0,6-1 0 16,26-3-6-16,7 11-55 15,6 7-148-15,7 7-281 16,0 11-356-16</inkml:trace>
  <inkml:trace contextRef="#ctx0" brushRef="#br0" timeOffset="7352">1606 2587 1963 0,'-33'47'363'0,"14"-3"-33"16,0 3-63-16,-7 4-111 0,-20 8-79 16,-12-1-24-16,-13 4-25 15,-20-4-9-15,1-7-12 0,-1-4-17 16,13-10-36 0,20-12-7-16,13-3-23 0,45-22-11 15,-39-4 14-15,39 4 36 16,-6-43 14-16,18-8 10 0,21 3-11 15,6 8 24-15,0 8 23 16,-1 6 44-16,-38 26-2 0,46-15 31 16,-46 15 20-16,39 22-1 15,-39-22-8-15,6 51-45 0,-25 0-22 16,-20 0-18-16,-13 0-47 16,-19-4-91-16,-7-7-112 15,7-3-119-15,0-8-244 16,12-11-205-16</inkml:trace>
  <inkml:trace contextRef="#ctx0" brushRef="#br0" timeOffset="7545">1114 2292 2145 0,'45'8'312'0,"-6"3"-11"16,-39-11-61-16,39 21-89 15,-39-21-77-15,0 0-36 0,13 51-21 16,-20-7-118 0,-25 3-139-16,-20-3-188 0,-19 3-281 15,-7 4-37-15</inkml:trace>
  <inkml:trace contextRef="#ctx0" brushRef="#br0" timeOffset="7753">499 2445 1765 0,'32'22'282'0,"-32"-22"-23"0,46 40-32 16,-46-40-81-16,38 51-60 15,-18-7-51-15,-7-4-12 0,-13-4-45 16,-7 0-121-16,-19 8-190 15,26-44-218-15,-64 66-86 16</inkml:trace>
  <inkml:trace contextRef="#ctx0" brushRef="#br0" timeOffset="7997">195 2609 2089 0,'0'0'207'16,"0"0"-2"-16,0 0-48 0,0 0-78 15,0 0-43-15,0 0-11 16,0 0-165-16,0 0-306 15,0 0-356-15</inkml:trace>
</inkml:ink>
</file>

<file path=ppt/ink/ink40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1:48.862"/>
    </inkml:context>
    <inkml:brush xml:id="br0">
      <inkml:brushProperty name="width" value="0.1" units="cm"/>
      <inkml:brushProperty name="height" value="0.1" units="cm"/>
      <inkml:brushProperty name="color" value="#ED1C24"/>
      <inkml:brushProperty name="fitToCurve" value="1"/>
    </inkml:brush>
  </inkml:definitions>
  <inkml:trace contextRef="#ctx0" brushRef="#br0">479 1009 612 0,'0'0'161'0,"0"0"88"15,0 0-39-15,0 0-48 16,13-51-54-16,-13 51-36 15,-19-40-23-15,19 40-43 0,-52-40 33 16,0 7 5-16,7 0 15 16,45 33-7-16,-52-65-26 0,26 3 21 15,7 7-20-15,19 0-41 16,13 12 27-16,13 6-4 16,13 19 34-16,13 18 71 15,-1 15 9-15,14 18 6 16,0 17-45-16,-1 9-29 0,8 10 56 15,-8 4-9-15,1 7-59 16,-7 0-21-16,1-4-1 0,-14-3-15 16,0-4-14-16,-12-14 16 15,-7-8 1-15,-26-47-127 16,25 51-169-16,-25-51-268 0,0 36-159 16</inkml:trace>
  <inkml:trace contextRef="#ctx0" brushRef="#br0" timeOffset="245">1263 532 1529 0,'0'0'306'0,"0"0"28"15,0 0-66-15,-52 47-73 16,-6 4-47-16,-20 7-27 15,-6 15-44-15,-13 14-56 0,-13 8-2 16,0 7-8 0,0-4-11-16,0 1-22 0,13-9-120 15,-1-6-172-15,14-7-195 16,7-12-173-16,18-14 48 0</inkml:trace>
  <inkml:trace contextRef="#ctx0" brushRef="#br0" timeOffset="916">1722 1351 243 0,'0'0'84'16,"46"-51"31"-16,-46 51 76 0,39-48 4 16,-39 48 17-16,0 0 90 15,0 0-39-15,12-54-80 0,-12 54-87 16,0 0-28-16,0 0-16 16,-58-29-16-16,58 29-28 15,-65 0-8-15,7 14 3 16,6 12 6-16,7 14-28 0,6 3 24 15,7 1-5-15,6 3 0 16,26-47 19-16,-6 55-19 16,6-55 26-16,12 44 3 0,-12-44-17 15,52 18-29-15,0-22 20 16,0-14 7-16,0-11-18 16,-7-7-4-16,-45 36 33 0,65-59 0 15,-26 12-7-15,-39 47-38 16,25-58 30-16,-25 58 108 0,0 0 26 15,0 0-12-15,0 0-60 16,0 0-23-16,0 0-17 16,-6 47 9-16,-7 19 24 0,7 14-16 15,12 11-24-15,0 0-13 16,7 3 33-16,13 1 3 16,0-4-5-16,7-7-1 15,-1-12-24-15,-13-10 9 0,7-11-6 16,-19-7 24-16,-7-44-9 15,-39 54-22-15,-6-17-5 16,-14-12 7-16,-5-6-12 0,-1-12-10 16,7-11 14-16,-7-14 7 15,13-18-8-15,7-26-14 0,6-15 15 16,19-17-4-16,14-5 5 16,12 1-20-16,20 0 7 15,0 7-17-15,13 4-145 16,6 10-248-16,-6 4-334 0</inkml:trace>
  <inkml:trace contextRef="#ctx0" brushRef="#br0" timeOffset="1440">0 77 831 0,'0'0'334'0,"0"0"56"16,33 29 6-16,25-14-86 16,26-8-78-16,33-11-60 15,32-3-71-15,25 0-55 16,21-8-35-16,-1-3-1 0,0 0-53 15,-19-4-259-15,-13 4-329 16,-13-1-136-16</inkml:trace>
</inkml:ink>
</file>

<file path=ppt/ink/ink40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1:52.267"/>
    </inkml:context>
    <inkml:brush xml:id="br0">
      <inkml:brushProperty name="width" value="0.1" units="cm"/>
      <inkml:brushProperty name="height" value="0.1" units="cm"/>
      <inkml:brushProperty name="color" value="#ED1C24"/>
      <inkml:brushProperty name="fitToCurve" value="1"/>
    </inkml:brush>
  </inkml:definitions>
  <inkml:trace contextRef="#ctx0" brushRef="#br0">0 0 774 0,'0'0'151'0,"0"0"-29"15,0 0-29-15,0 0 62 16,0 0 23-16,0 0 7 0,51 8-20 16,14-5-56-16,0-6 15 15,0 3 1-15,6 0-75 16,-6 0-20-16,-14 0-10 16,-51 0-14-16,59 0-14 0,-59 0-171 15,0 0-288-15,0 0-175 16</inkml:trace>
  <inkml:trace contextRef="#ctx0" brushRef="#br0" timeOffset="223">26 350 1035 0,'0'0'223'0,"0"0"26"15,0 0-4-15,0 0 28 16,0 0-68-16,45 7-68 16,7-11-68-16,19-7-7 0,0-3-20 15,0 3-42-15,0 0-17 16,-12 0-88-16,-1 4-289 0,-6-4-293 16</inkml:trace>
</inkml:ink>
</file>

<file path=ppt/ink/ink40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1:53.242"/>
    </inkml:context>
    <inkml:brush xml:id="br0">
      <inkml:brushProperty name="width" value="0.1" units="cm"/>
      <inkml:brushProperty name="height" value="0.1" units="cm"/>
      <inkml:brushProperty name="color" value="#ED1C24"/>
      <inkml:brushProperty name="fitToCurve" value="1"/>
    </inkml:brush>
  </inkml:definitions>
  <inkml:trace contextRef="#ctx0" brushRef="#br0">153 295 692 0,'0'0'199'0,"0"0"48"0,0 0 10 15,0 0-77-15,-45-22-34 16,45 22-15-16,0 0-5 15,0 0 61-15,0 0-22 16,0 0-30-16,39-4-48 0,6-3-33 16,13-8-20-16,7 1-8 15,6-4-26-15,-6-4 13 16,0 0-8-16,-1-7 7 0,-18 7-12 16,-7-7-4-16,-39 29 15 15,32-40-22-15,-32 40 1 0,-20-37 10 16,20 37 9-16,-58-14-5 15,-13 18-17-15,0 17 4 16,-13 16-7-16,6 14 10 0,0 11-3 16,7 3 46-16,13 4 29 15,6 4 60-15,20-7-9 16,12 3-11-16,14-11 3 16,25-3-8-16,7-12-4 0,19-6-15 15,14-12-12-15,12-10-3 16,13-8-18-16,-6-11-12 0,12-3-22 15,-6 0-9-15,-6-8-2 16,-13 4 3-16,-7-3 4 16,-13 3-4-16,-6 0-3 0,-39 11-21 15,0 0-108-15,0 0-114 16,0 0-158-16,0 0-212 16,0 0-183-16</inkml:trace>
</inkml:ink>
</file>

<file path=ppt/ink/ink40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1:54.814"/>
    </inkml:context>
    <inkml:brush xml:id="br0">
      <inkml:brushProperty name="width" value="0.1" units="cm"/>
      <inkml:brushProperty name="height" value="0.1" units="cm"/>
      <inkml:brushProperty name="color" value="#ED1C24"/>
      <inkml:brushProperty name="fitToCurve" value="1"/>
    </inkml:brush>
  </inkml:definitions>
  <inkml:trace contextRef="#ctx0" brushRef="#br0">336 0 653 0,'0'0'169'0,"0"0"15"16,0 0 1-16,0 0-69 15,0 0-71-15,0 0 166 16,0 0 54-16,0 0-39 16,-6 51-31-16,12 7-82 0,7 7-70 15,0-3-4-15,13 7-21 16,0-3-18-16,6-4 10 15,1 0 4-15,-1-8-26 0,-6-7-270 16,0-7-266-16,-7-10-142 16</inkml:trace>
  <inkml:trace contextRef="#ctx0" brushRef="#br0" timeOffset="265">0 858 1201 0,'0'0'192'0,"0"0"112"16,0 0-1-16,0 0-79 15,52-10-77-15,6-1-44 0,13 3-36 16,7 1-21-16,12 3-23 15,1-3-13-15,6 3 4 0,-13 1-9 16,0 3-37-16,-19 3-234 16,-7 1-233-16,-19-4-172 0</inkml:trace>
  <inkml:trace contextRef="#ctx0" brushRef="#br0" timeOffset="804">518 1175 842 0,'0'0'119'0,"0"0"21"0,0 0-14 15,-7-55-27-15,14 8-53 16,-7 47-40-16,32-51-9 0,-6 15 42 16,-26 36-30-16,39-29-14 15,0 14 173-15,-39 15-78 16,45 7 34-16,-6 15 39 0,-39-22-36 16,39 55 1-16,-14-1-17 15,-12 1-44-15,0-4-9 0,-6 4 2 16,-7-8-33-16,0-7-27 15,0 0 13-15,0-40-2 16,0 0-14-16,-7 40 22 16,7-40-7-16,0 0-3 0,0 0 6 15,0 0-2-15,0 0-18 16,26-33 20-16,0-7-11 0,0-18-9 16,6-4-6-16,-6 0 29 15,7 11-26-15,-14 15 8 0,1 7 2 16,-20 29 50-16,0 0 17 15,32 14 0-15,-6 15 4 16,-7 11-35-16,1 4-20 0,6 0-9 16,-7 0 5-16,7-1-6 15,0-3-8-15,0-3-9 16,-26-37-175-16,45 40-231 0,-45-40-265 16,45 32-112-16</inkml:trace>
</inkml:ink>
</file>

<file path=ppt/ink/ink40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1:58.542"/>
    </inkml:context>
    <inkml:brush xml:id="br0">
      <inkml:brushProperty name="width" value="0.1" units="cm"/>
      <inkml:brushProperty name="height" value="0.1" units="cm"/>
      <inkml:brushProperty name="color" value="#ED1C24"/>
      <inkml:brushProperty name="fitToCurve" value="1"/>
    </inkml:brush>
  </inkml:definitions>
  <inkml:trace contextRef="#ctx0" brushRef="#br0">20 466 699 0,'26'-48'94'0,"-26"48"67"16,0 0 33-16,0 0 96 15,0 0 0-15,0 0-53 16,0 0-39-16,0 0-53 0,0 0-41 16,0 0-54-16,0 0-17 15,0 0-22-15,0 0 6 0,-46 11 1 16,46-11-9-16,0 0-5 15,0 0-1-15,0 0-6 16,0 0 3-16,0 0-5 16,0 0 5-16,0 0 0 0,59-36-3 15,-8 21 3-15,1 19 4 16,-6 14-4-16,5 8 0 16,-5 3 3-16,-1 7-3 0,-45-36 3 15,52 51-9-15,-52-51-91 16,52 47-197-16,-52-47-133 0,0 0-85 15,38 29 11-15</inkml:trace>
  <inkml:trace contextRef="#ctx0" brushRef="#br0" timeOffset="192">454 244 872 0,'0'0'192'0,"0"0"90"15,0 0 8-15,0 0-62 0,-52 18-36 16,52-18-22-16,-52 58-53 16,13-3-46-16,0-4-40 0,7 7-3 15,0-4-11-15,6 1-49 16,0 0-300-16,6-12-370 16</inkml:trace>
  <inkml:trace contextRef="#ctx0" brushRef="#br0" timeOffset="572">583 837 1544 0,'0'0'278'16,"45"-11"-81"-16,-45 11-89 15,52-33-54-15,-52 33-28 16,58-54-1-16,-25 3-14 0,-1 0-11 16,-12 3 3-16,5-3-18 15,-5 4 15-15,-20 47 33 16,19-51 69-16,-19 51-10 0,0 0-42 16,0 0-32-16,0 0-22 15,0 0 6-15,0 0 5 0,0 0 6 16,-39 47 48-16,14 1 4 15,18-5-22-15,7 1-13 0,0-44-11 16,32 58-19-16,-32-58 11 16,46 55-4-16,-46-55-4 15,52 44-6-15,-7-19-78 16,-45-25-144-16,0 0-293 0,52-7-177 16</inkml:trace>
  <inkml:trace contextRef="#ctx0" brushRef="#br0" timeOffset="737">1049 313 1697 0,'0'0'111'0,"0"0"41"16,0 0-29-16,0 0-38 0,0 0-51 15,0 0-7-15,0 0-49 16,0 0-430-16,0 0-291 0</inkml:trace>
  <inkml:trace contextRef="#ctx0" brushRef="#br0" timeOffset="1272">2441 1117 397 0,'6'-36'20'0,"-6"36"-16"16,7-37-4-16,-7 37 10 15,0 0-7-15,0 0-27 16,0 0-37-16,0 0-52 0,-13-29 15 16</inkml:trace>
  <inkml:trace contextRef="#ctx0" brushRef="#br0" timeOffset="1787">1858 0 678 0,'0'0'183'16,"0"0"32"-16,0 0 141 16,0 0-43-16,26 36-25 15,6 4-11-15,7 11-10 0,7 15-60 16,5 10-6-16,1 11-42 16,6 15-25-16,-12 8-3 15,-7-1 11-15,-7 7-3 16,-19 1-3-16,-20-1-15 0,-25 1-47 15,-26-5-32-15,-33-2-24 16,-19-12-18-16,-6-4-31 0,-14-6-256 16,-6-5-196-16,-6-10-539 15</inkml:trace>
</inkml:ink>
</file>

<file path=ppt/ink/ink40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1:57.277"/>
    </inkml:context>
    <inkml:brush xml:id="br0">
      <inkml:brushProperty name="width" value="0.1" units="cm"/>
      <inkml:brushProperty name="height" value="0.1" units="cm"/>
      <inkml:brushProperty name="color" value="#ED1C24"/>
      <inkml:brushProperty name="fitToCurve" value="1"/>
    </inkml:brush>
  </inkml:definitions>
  <inkml:trace contextRef="#ctx0" brushRef="#br0">279 502 590 0,'0'0'110'15,"0"0"32"-15,0 0-18 0,0 0-15 16,0 0-50-16,38-58 1 16,-38 58-24-16,46-51-34 15,-46 51 19-15,39-58-7 0,-7 14-11 16,-32 44 23-16,32-47-32 16,-32 47-15-16,0 0 56 15,0 0-19-15,0 0 79 0,20-40-14 16,-20 40-81-16,0 0 13 15,0 0 6-15,-78 4-3 16,13 7-12-16,-6 10 17 16,6 5-32-16,7-1-24 0,6-3 52 15,7-4-41-15,45-18 24 16,-52 22 9-16,52-22 9 16,0 0-10-16,0 0-33 0,0 0 7 15,0 0 43-15,0 0-38 16,0 0 3-16,0 0 31 0,59 26-9 15,-8-4-12-15,1 3 35 16,-7 0 0-16,-45-25 25 16,52 44 11-16,-52-44 3 15,33 62-17-15,-27-15 12 0,-6-47-26 16,-26 59-35-16,-6-12 1 16,32-47 19-16,-39 47-40 15,39-47 12-15,-39 29 7 0,39-29 13 16,0 0-20-16,0 0-23 15,0 0 36-15,0 0-2 16,52 8-8-16,0-8 4 0,12 3 8 16,-12-3-12-16,6 4 26 15,-6-1-13-15,-6 1-24 0,-1 3 13 16,-6-7 20-16,0 4-11 16,-39-4-23-16,45 4-7 15,-6-4-18-15,-39 0-266 16,64-11-174-16,1 0-56 0</inkml:trace>
  <inkml:trace contextRef="#ctx0" brushRef="#br0" timeOffset="369">1515 0 782 0,'0'0'199'0,"0"0"-25"0,0 0 40 16,0 0 2-16,0 0 3 15,0 0 14-15,39 33-36 0,-20 14-37 16,-6 15-11-16,-13 15-30 15,-6 3-43-15,6 3-13 16,-7 1-15-16,7-8-17 0,0-3-26 16,13-7 60-16,7-4-15 15,12-11-19-15,13-11 0 16,7-8-17-16,6-10-14 16,7-7 4-16,0-12-32 0,-13-3-134 15,-1-11-196-15,-12-7-308 16,0 0-53-16</inkml:trace>
  <inkml:trace contextRef="#ctx0" brushRef="#br0" timeOffset="833">2240 510 1015 0,'0'0'205'16,"-13"-51"8"-16,13 51-58 16,0 0-75-16,0 0-23 15,0 0-37-15,19-51 6 0,-19 51-6 16,0 0 54-16,0 0 40 16,52-11 35-16,-52 11 4 0,46 33-36 15,-46-33-30-15,25 65-33 16,-12-3-8-16,-13-7-14 15,0-8-17-15,0 0-11 0,0-10-4 16,0-37-18-16,0 0 14 16,-6 40 7-16,6-40 6 15,0 0 3-15,0 0-12 0,0 0-3 16,0 0 11-16,39-44-3 16,6-7-15-16,-6-4 14 15,0 4-11-15,-7 1 7 0,-32 50 2 16,45-51 1-16,-45 51-8 15,0 0 13-15,0 0 28 0,39-4 9 16,-39 4-12-16,0 0-20 16,33 51-13-16,-14-4 0 0,1-3 0 15,-8-4-17 1,-12-40-257-16,26 51-378 0,-26-51-223 16</inkml:trace>
</inkml:ink>
</file>

<file path=ppt/ink/ink40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2:01.274"/>
    </inkml:context>
    <inkml:brush xml:id="br0">
      <inkml:brushProperty name="width" value="0.1" units="cm"/>
      <inkml:brushProperty name="height" value="0.1" units="cm"/>
      <inkml:brushProperty name="color" value="#ED1C24"/>
      <inkml:brushProperty name="fitToCurve" value="1"/>
    </inkml:brush>
  </inkml:definitions>
  <inkml:trace contextRef="#ctx0" brushRef="#br0">193 0 587 0,'0'0'85'0,"0"0"74"16,0 0 89-16,0 0-12 0,0 0-105 16,0 0-40-16,0 0-1 15,0 0 56-15,0 0 46 0,0 0 0 16,-6 48-41-16,-7 13 25 15,-13 30 2-15,-7 19-32 0,1 21-6 16,0 11-4 0,-1 7-33-16,20 0 2 0,7-3-11 15,19-4-29-15,13-15 19 16,6-14-7-16,20-15 6 0,0-14 10 16,12-15-18-16,-5-11-3 15,5-14 0-15,1-8-31 0,-13-10 0 16,0-8-31-16,-52-18 9 15,39 18 30-15,-39-18 32 16,0 0-14-16,0 0-26 0,0 0 1 16,38 15-19-16,-38-15 15 15,0 0-31-15,0 0-1 0,0 0 1 16,0 0-10-16,0 0-4 16,0 0-193-16,0 0-87 0,0 0-57 15,0 0-84-15,0 0-250 16,0 0-248-16</inkml:trace>
</inkml:ink>
</file>

<file path=ppt/ink/ink4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7:21.479"/>
    </inkml:context>
    <inkml:brush xml:id="br0">
      <inkml:brushProperty name="width" value="0.1" units="cm"/>
      <inkml:brushProperty name="height" value="0.1" units="cm"/>
      <inkml:brushProperty name="color" value="#ED1C24"/>
      <inkml:brushProperty name="fitToCurve" value="1"/>
    </inkml:brush>
  </inkml:definitions>
  <inkml:trace contextRef="#ctx0" brushRef="#br0">72 3150 403 0,'-13'25'239'16,"-7"4"29"-16,14 0 3 0,-7 4-36 16,0-8-20-16,6 1-13 15,7-26-31-15,0 0-23 0,0 22-16 16,0-22-34-16,0 0-14 0,0 0 25 15,0 0-47-15,26-22-8 16,7-11-46-16,5-10 5 0,1-16-13 16,7-6 15-16,-1-15-9 15,7-19-9-15,0-17 10 0,6-8-30 16,-6-3-8-16,-7 7 8 0,-6 21 28 16,-7 23-21-16,-13 21 16 15,1 19-16-15,-20 36 24 16,0 0-18-16,-7 36 7 0,-6 19 0 15,-6 11 0-15,0 3 17 0,6 4-26 16,-7-1 22-16,14 1-21 16,-1-4 21-16,7-3-4 0,7-8 34 15,-1 0-10-15,1-7 19 16,6 0-5-16,0-7-1 0,0-4-22 16,-7-4 8-16,7-3-25 0,0-8 7 15,-13-25-11-15,6 33 0 16,-6-33 13-16,0 0-17 15,0 0-2-15,13 29 14 0,-13-29-6 16,0 0-2-16,0 0-12 0,0 0 19 16,0 0-11-16,0 0-105 15,0 0-160-15,0 0-141 0,0 0-106 16,0 0-20-16</inkml:trace>
  <inkml:trace contextRef="#ctx0" brushRef="#br0" timeOffset="236">85 2884 541 0,'0'0'181'0,"0"0"15"0,32-33 28 16,-32 33 15-16,52-25-36 0,-1 10-47 15,-5 4-51-15,-7-3-61 16,-1 6-16-16,-38 8-2 0,46-11-17 16,-46 11-16-16,32-11-301 15,-32 11-131-15,32-14-60 0</inkml:trace>
  <inkml:trace contextRef="#ctx0" brushRef="#br0" timeOffset="627">777 2553 715 0,'0'0'234'0,"0"0"58"16,0 0-20-16,0 0 18 0,0 0-79 15,33 40-54-15,-21 3 0 16,-5 8-38-16,6 4-45 15,-7 0-20-15,1-1-30 0,6-3 0 0,6-4 2 16,-6-3-2 0,7-8-24-16,-1-3 8 0,-19-33 3 15,19 37-15-15,-19-37 8 0,20 29 6 16,-20-29-14-16,0 0 4 16,0 0 45-16,0 0-19 0,0 0-19 15,0 0 1-15,13-40-8 0,-13-4 13 16,6-3-13-16,1-8-5 15,-1-7 15-15,1 0-20 0,6 0 0 16,0 4 10-16,-1 4-84 16,1 3-74-16,0 7-32 0,-13 44-46 15,13-40-110-15,-13 40-79 16,0 0-3-16,0 0 17 0</inkml:trace>
  <inkml:trace contextRef="#ctx0" brushRef="#br0" timeOffset="828">1101 2476 539 0,'0'0'241'0,"0"0"44"0,0 0-82 16,58-3-44-16,-13-5-42 15,1-6-52-15,5-8-22 16,-12 0-21-16,-39 22-33 0,59-25 4 15,-59 25 15-15,0 0-92 0,45-30-201 16,-45 30-111-16</inkml:trace>
  <inkml:trace contextRef="#ctx0" brushRef="#br0" timeOffset="1070">712 2676 674 0,'0'0'116'0,"0"0"3"16,0 0-58-16,0 0-31 0,0 0-21 15,0 0-3-15,0 0 15 0,39-21-35 16,-39 21 9-16,39-22 5 15,-39 22-109-15,52-18-41 0,-7-1-108 16</inkml:trace>
  <inkml:trace contextRef="#ctx0" brushRef="#br0" timeOffset="1731">1793 2607 1151 0,'0'0'278'0,"0"0"-4"16,33-36-111-16,-33 36-102 15,0 0-17-15,0 0-2 16,-7-40-28-16,7 40-20 0,0 0 6 15,-45-11 12-15,0 15-39 16,-1 14 27-16,8 7 0 0,-8 4-12 16,1 0 20-16,45-29-1 0,-52 48-5 15,20-5-12-15,32-43 10 16,-33 44 12-16,33-44-35 0,-13 40 25 16,13-40 21-16,0 0-4 0,39 18-29 15,-6-14 16-15,6-15 4 16,-1-7-16-16,8-8 15 15,-14-3-9-15,-32 29 0 0,52-43-8 16,-13 3 16-16,-7 7 4 16,-32 33-23-16,32-37 11 0,-32 37 20 15,0 0-34-15,0 0 5 0,0 0 6 16,0 0 11-16,0 0 16 16,0 0 0-16,0 0 15 0,20 55-10 15,-1 3-34-15,1 4 23 0,-1 4 10 16,7 10-3-16,13 8 30 15,0-4-6-15,6 0-20 0,-6 4 66 16,6-4-42-16,-13-11-25 16,-6-4-15-16,-13-6 49 15,-13-9-31-15,-19-6-12 0,-7-4 4 16,-13-14-27-16,-13-8 0 0,-6-4 18 16,0-10-3-16,-7-8-30 15,7-6 16-15,0-12 17 0,6-15-10 16,7-17-14-16,6-12 10 0,19-10 3 15,1-4-17-15,19 3 14 16,19 1 4-16,1 3-14 0,6 11-101 16,12 8-147-16,1 6-248 15,0 8-126-15</inkml:trace>
  <inkml:trace contextRef="#ctx0" brushRef="#br0" timeOffset="2431">376 2742 364 0,'0'0'107'16,"0"0"-8"-16,0 0 25 0,0-36-32 16,0 36-14-16,0 0-13 0,0 0 5 15,0 0 3-15,0 0 160 16,32-22-126-16,-32 22-60 0,52-15-42 16,-52 15 24-16,39-14-29 0,-39 14 11 15,45-11-21-15,-45 11-5 16,0 0-203-16,52-19-76 0,-20 9-135 15</inkml:trace>
  <inkml:trace contextRef="#ctx0" brushRef="#br0" timeOffset="4307">3884 158 328 0,'0'0'63'16,"0"0"4"-16,0 0 30 0,0 0-1 15,0 0-2 1,0 0 13-16,0 0 9 0,0 0-66 15,0 0-16-15,0 0-18 16,0 0-2-16,0 0-11 16,0 0 1-16,-13 36-4 0,13-36 8 15,-13 33 11-15,13-33-31 16,-6 33 6-16,6-33 19 0,0 0 14 16,0 0-8-16,39 18-29 15,-7-14 3-15,0-12 24 16,7-10-17-16,-6-7 8 15,-1-1-18-15,-32 26 32 0,32-47-2 16,-12 11-9-16,-20 36 30 16,6-40 26-16,-6 40-45 15,-13-44-10-15,13 44 10 0,0 0 21 16,-32-29-48-16,32 29 29 16,-45-8-29-16,45 8 7 15,-39 19 19-15,39-19-21 0,-33 36 12 16,33-36 12-16,-12 47 9 15,12-7-6-15,0-7-10 0,0-33-13 16,19 37 3-16,-19-37 32 16,13 25-35-16,-13-25 14 15,0 0-18-15,0 0 0 16,0 0 28-16,0 0-15 0,32 7 11 16,-32-7-10-16,0 0-8 15,26-40-2-15,-6 0-14 16,-14 0 7-16,-6 4 10 0,0 3 12 15,0 33 16-15,-13-36 30 16,13 36-29-16,0 0-28 0,0 0 6 16,0 0 0-16,-39 25 59 15,39-25-25-15,-26 47-4 16,13-7-11-16,13-7-13 0,0 0-5 16,0-33-10-16,13 33 16 15,-13-33-31-15,20 32 10 16,-20-32 7-16,0 0-7 15,0 0 21-15,0 0-10 0,32 8 0 16,-32-8-11-16,0 0-5 16,20-33 11-16,-14-3-6 0,-6-4 0 15,-13 3 24-15,0 4-24 16,13 33 0-16,-26-29-3 16,26 29-2-16,-39 0 5 0,39 0 0 15,-38 22 25-15,38-22 9 16,-26 44 6-16,13-11 1 15,13-33 2-15,0 40-17 16,13-11-9-16,6-7 0 0,1-8-11 16,5 1-6-16,1-12-12 15,-6 5 23-15,-20-8-11 16,26 0 16-16,-26 0-21 0,0 0 16 16,0 0-18-16,13-40 20 15,-13 3-18-15,0 1 5 0,-13 3-4 16,-7 8 9-16,20 25-5 15,-39-19-3-15,7 16 3 16,0 6 0-16,-1 12 12 0,33-15-22 16,-39 33 33-16,39-33-21 15,-25 32 5-15,25-32 9 16,-7 30-16-16,7-30 21 16,0 0-16-16,0 0 26 0,32 25-31 15,-32-25 20-15,39 11-23 16,-39-11-4-16,33-4 9 0,-33 4 3 15,26-18 6-15,-26 18-23 16,19-33 23-16,-6 4-25 16,-13 29 26-16,0 0-18 0,0 0 26 15,0-29-27-15,0 29 19 16,0 0-17-16,0 0 16 16,0 0-22-16,0 0 20 15,0 0-29-15,0 0-31 0,0 0-140 16,0 0-97-16,-32 29-232 15,32-29-92-15</inkml:trace>
  <inkml:trace contextRef="#ctx0" brushRef="#br0" timeOffset="5543">3936 609 552 0,'0'0'153'0,"0"0"-19"0,0 0-57 15,0 0-46-15,0 0-5 16,0 0-35-16,0 0 11 16,0 0-8-16,0 0 21 0,0 0-7 15,0 0-141-15,0 26-81 16,7 3-66-16</inkml:trace>
  <inkml:trace contextRef="#ctx0" brushRef="#br0" timeOffset="5787">4040 937 594 0,'0'0'174'0,"0"0"2"15,0 0-20-15,0 0-36 16,0 0 11-16,0 0-89 0,0 0-9 16,0 0-17-16,0 0-9 15,0 0 1-15,0 0-18 0,0 0 21 16,13 36-6-16,-13-36 1 16,0 37-40-16,0-8-179 15,0-4-77-15,0 4-8 0,6-3 30 16</inkml:trace>
  <inkml:trace contextRef="#ctx0" brushRef="#br0" timeOffset="6004">4117 1308 617 0,'0'0'140'16,"0"0"26"-16,0 0-15 0,0 0-51 15,0 0-7-15,0 0-55 16,0 0-13-16,0 0 5 0,0 0-46 16,0 0 11-16,0 0 16 15,-6 29-37-15,6-29-140 0,-7 26-81 16,7-26-49-16,7 29-318 16</inkml:trace>
  <inkml:trace contextRef="#ctx0" brushRef="#br0" timeOffset="6211">4124 1599 765 0,'0'0'203'16,"0"0"-53"-16,0 0-30 0,0 0-82 15,0 0 0-15,0 0-30 16,0 0-14-16,0 0 43 0,0 0-57 15,0 0 31-15,0 0-65 16,6 33-124-16,-6-33-113 0,-6 29-72 16</inkml:trace>
  <inkml:trace contextRef="#ctx0" brushRef="#br0" timeOffset="6447">4085 1905 630 0,'0'0'188'15,"0"0"-10"-15,0 0-16 16,0 0-51-16,0 0-25 0,0 0-61 16,0 0 25-16,0 0-16 15,0 0-41-15,0 0 22 16,0 0-12-16,0 0-11 0,0 0-20 15,-7 36-172-15,7-36-138 16,0 0-53-16</inkml:trace>
  <inkml:trace contextRef="#ctx0" brushRef="#br0" timeOffset="6663">4091 2152 646 0,'0'0'139'0,"0"0"-14"16,0 0-48-16,0 0-15 0,0 0-34 15,0 0 6 1,0 0-42-16,0 0 27 0,0 0-32 16,0 0 21-16,0 0-4 0,0 0-39 15,33 33-136-15,-33-33-133 16</inkml:trace>
  <inkml:trace contextRef="#ctx0" brushRef="#br0" timeOffset="6871">3994 2349 635 0,'0'0'141'0,"0"0"-49"0,0 0-13 16,0 0-65-16,-39-7 14 16,39 7-28-16,0 0 10 0,0 0-31 15,0 0-89-15,-32-4-100 16,32 4-71-16</inkml:trace>
  <inkml:trace contextRef="#ctx0" brushRef="#br0" timeOffset="7086">3561 2505 809 0,'0'0'203'0,"-33"0"39"0,33 0-108 15,0 0-52-15,-45-3-47 16,45 3 4-16,0 0-39 0,0 0-17 15,-32-15-95-15,32 15-86 16,-46-7-75-16,14 7-16 0,6 0-10 16</inkml:trace>
  <inkml:trace contextRef="#ctx0" brushRef="#br0" timeOffset="7244">3043 2618 325 0,'-33'4'11'15,"33"-4"-7"-15,0 0-11 0,0 0-73 16</inkml:trace>
</inkml:ink>
</file>

<file path=ppt/ink/ink41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2:12.702"/>
    </inkml:context>
    <inkml:brush xml:id="br0">
      <inkml:brushProperty name="width" value="0.1" units="cm"/>
      <inkml:brushProperty name="height" value="0.1" units="cm"/>
      <inkml:brushProperty name="color" value="#ED1C24"/>
      <inkml:brushProperty name="fitToCurve" value="1"/>
    </inkml:brush>
  </inkml:definitions>
  <inkml:trace contextRef="#ctx0" brushRef="#br0">0 1656 587 0,'0'0'130'0,"0"0"88"15,0 0 26-15,0 0-57 16,0 0-39-16,0 0 12 0,0 0-26 15,0 0 6-15,0 0-23 16,0 0-29-16,0 0-25 0,19-29-39 16,-6 0 2-1,7-4-3-15,6 0-12 0,-26 33-28 16,45-47 33-16,-13 14-9 16,-32 33-18-16,52-18 22 0,-13 14-8 15,-39 4-3-15,39 44 62 16,-7 7-15-16,-19 7 0 15,-7 4-13-15,-12-4-18 0,0-3 1 16,-7 0-17-16,-7-4 0 16,1-15 21-16,6-7-31 0,13-29 0 15,0 0 15-15,-13 29 19 16,13-29-24-16,0 0 13 16,0 0-10-16,0 0-13 15,26-51 18-15,6-7 2 0,7-8-14 16,6 5 0-16,-6 2 4 15,-7 16 9-15,-32 43-26 16,39-33 4-16,-39 33 32 0,0 0-19 16,33 33-10-16,-14 3 17 15,-12 8 3-15,-1 3-30 0,-6-3 16 16,0-4-5-16,0-40 20 16,-6 43-26-16,6-43 15 15,0 0 19-15,0 0-39 0,0 0 14 16,0 0 38-16,0 0-30 15,38-3-6-15,8-26 12 16,-7-22-8-16,6-15-19 16,-6-17 19-16,0 10 14 0,-7 15-20 15,-6 14-14-15,-26 44 28 16,0 0-2-16,32 3-6 0,-32-3 95 16,26 51-54-16,-7 4-4 15,-6-4 6-15,0-7-7 16,0-1-19-16,7-6-7 0,-1-8-15 15,-19-29 22-15,0 0-2 16,39 25-9-16,-7-17-15 16,-32-8 22-16,39-22-17 15,-6-11-3-15,-8-11 12 0,8-7-5 16,-7-11 15-16,0 4-25 16,-7 7 21-16,0 11-8 0,1 15-22 15,-20 25 7-15,0 0 7 16,0 0 2-16,0 0 13 15,13 29-17-15,0 4 14 0,-7-1-131 16,-6-32-159-16,7 48-162 16,-1-16-189-16,-6 1-23 0</inkml:trace>
  <inkml:trace contextRef="#ctx0" brushRef="#br0" timeOffset="1572">194 1649 550 0,'0'0'82'16,"0"0"34"-16,0 0 49 15,0 0 4-15,-32-33-38 16,32 33-26-16,0 0-77 0,6-51 5 15,14 7-6-15,-20 44-2 16,45-58 49-16,7 11 6 0,-7 7-12 16,0 3-10-16,-6 8-14 15,-39 29 37-15,52-21-67 0,-52 21 26 16,45-8 70-16,-45 8 25 16,39 37-13-16,-19 6-17 15,-14 16-49-15,-12 6 17 16,-7 8-16-16,-13 0-15 0,0 3 1 15,0-7-32-15,0-7 2 16,0-7 10-16,0-15-23 16,26-40 2-16,-19 40 6 0,19-40 0 15,0 0 9-15,0 0 23 16,0 0-45-16,0 0 16 0,0 0-7 16,19-55-13-16,1-7 18 15,12-7-12-15,7-7 0 0,0 7-1 16,6 3 4-1,-6 11 13-15,0 12-24 0,-39 43 3 16,45-26 10-16,-6 26-16 16,-39 0 14-16,32 40 4 0,-12 8-22 15,-7 3 35-15,-7 7-17 16,0-7-3-16,-6 3 7 0,0-3-4 16,-6-7-4-16,6-4 4 15,0-40 10-15,0 0-28 16,-6 36 28-16,6-36 1 0,0 0-7 15,0 0 17-15,0 0-21 16,0 0 0-16,51-51 0 16,8-18-9-16,-8-18 1 0,14-15 13 15,-7 7-12-15,1 12 7 0,-14 21-7 16,-6 15-4 0,0 21 19-16,-39 26-8 0,38 36 0 15,-12 19 39-15,-19 14 12 16,-1 0-7-16,-6 4 10 0,0-4-7 15,7-3-18-15,-1-12-5 16,1 1 6-16,-1-11-12 0,1-12-21 16,-7-32 13-16,13 30 2 15,-13-30-19-15,0 0 19 16,0 0 2-16,0 0-14 16,0 0 12-16,0 0-32 0,0 0-139 15,0 0-193-15,38-37-373 16,-5 1-182-16</inkml:trace>
  <inkml:trace contextRef="#ctx0" brushRef="#br0" timeOffset="2231">1903 1430 556 0,'0'0'70'0,"0"0"35"16,0 0 20-16,0 0-47 16,0 0 1-16,0 0 13 0,0 0-31 15,0 0 43-15,0 0-14 16,0 0 4-16,0 0 28 0,0 0-32 15,0 0-15-15,0 0-36 16,0 0-39-16,0 0 43 16,0 0-43-16,0 0 0 0,0 0 15 15,0 0-4-15,0 0 24 16,0 0-25-16,0 0 1 16,0 0-16-16,0 0 17 0,0 0-29 15,0 0 31-15,0 0 5 16,0 0 148-16,0 0-68 15,39 4-32-15,0 0-31 0,6-1 13 16,7-10-23-16,6 0-26 16,-6-4 15-16,0-4-15 0,6-3 10 15,-13-4 0-15,0-3-6 16,-12-1-10-16,-33 26 19 0,39-43-22 16,-20 6 5-16,-6 1 21 15,-13-1-29-15,-6 5 35 16,-7-5-26-16,13 37-8 15,-33-32 11-15,-6 10-8 0,-6 22-1 16,-7 18 6-16,1 18-1 16,-14 19-8-16,7 14 34 0,-7 8 49 15,7 6 23-15,12-3-7 16,7 0-48-16,14-7 18 16,12-4-25-16,13-10-20 0,19-9-1 15,13-6 9-15,14-11-17 16,18-11-6-16,1-8-9 0,6-14-219 15,7-3-194 1,0-12-252-16,-7-7-5 0</inkml:trace>
  <inkml:trace contextRef="#ctx0" brushRef="#br0" timeOffset="2659">3191 1121 794 0,'0'0'141'16,"13"-55"106"-16,-13 15-9 16,0 40 9-16,-13-43-86 15,13 43-39-15,0 0-18 16,-39-44-59-16,39 44-22 0,-51-18 38 16,5 22 1-16,1 14-16 15,0 15-9-15,-1 10 30 0,7 15-20 16,7 4-19-16,6 4 4 15,13-1 18-15,13-3-9 0,7-4 10 16,12-14-27-16,-19-44 1 16,58 44-11-16,-12-22-18 15,12-15 14-15,-6-14-2 0,-7-19-8 16,7-7 0-16,-13-14 8 16,6-11-17-16,0-8 20 15,-6-10-20-15,0 3 9 0,0 4 16 16,-13 11-32-16,-7 18 11 15,-19 40 9-15,0 0-4 16,0 0 52-16,-6 65-12 0,-7 12-35 16,0 6 8-16,0 8 0 15,0-7-16-15,13-4-23 0,0-11-221 16,0-11-293-16,19-14-204 16</inkml:trace>
  <inkml:trace contextRef="#ctx0" brushRef="#br0" timeOffset="3072">4072 772 962 0,'0'0'71'0,"0"0"25"0,0 0 307 16,0 0-101-16,0 0-74 15,25 58-81-15,-5 0-50 0,-1-3-38 16,7-1-37-16,-6-3-16 16,-8-7 20-16,1-8-11 15,0-7-31-15,-13-29 25 16,0 0-5-16,13 33-8 0,-13-33 21 16,0 0 11-16,0 0-10 15,0 0-24-15,0 0 16 0,39-62 9 16,6-3-22-16,1-12-8 15,-1 5 17-15,0 2-6 0,-12 23-12 16,-33 47 20-16,39-33 177 16,-39 33-9-16,26 30-42 15,-20 13-23-15,-6 19-63 0,0 4-26 16,0-1 0-16,0 4-18 16,0-7 2-16,6-4-66 0,1-7-187 15,6-11-203-15,-13-40-275 16,32 33-86-16</inkml:trace>
  <inkml:trace contextRef="#ctx0" brushRef="#br0" timeOffset="3348">5586 0 1378 0,'0'0'294'0,"20"44"92"16,-14 18 1-16,-12 18-62 15,-14 22-71-15,1 21-68 0,-14 19-52 16,-5 11-53-16,5 15-23 16,-6-5-20-16,7 1-20 0,6-7-18 15,20-12 0-15,12-14 6 16,20-11-2-16,19-10-27 15,20-12-183-15,19-11-246 0,20-14-399 16</inkml:trace>
</inkml:ink>
</file>

<file path=ppt/ink/ink41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2:17.058"/>
    </inkml:context>
    <inkml:brush xml:id="br0">
      <inkml:brushProperty name="width" value="0.1" units="cm"/>
      <inkml:brushProperty name="height" value="0.1" units="cm"/>
      <inkml:brushProperty name="color" value="#ED1C24"/>
      <inkml:brushProperty name="fitToCurve" value="1"/>
    </inkml:brush>
  </inkml:definitions>
  <inkml:trace contextRef="#ctx0" brushRef="#br0">304 0 926 0,'0'0'148'15,"7"48"183"-15,-7-8 38 16,-13 11-59-16,-7 3-66 0,-6 12-36 15,-13 14-45 1,1 7-49-16,-8 4-49 0,7 7-9 16,1-3-12-16,12-4-20 15,6-4-2-15,14-3-1 0,12-11 10 16,14-8-17-16,19-6-9 16,12-16 7-16,8-10-12 0,12-15 0 15,6-10 0-15,-5-16-11 16,5-14-36-16,-5-10-19 0,-8-19-17 15,1-11-31-15,-13-7 32 16,0-8-4-16,-20 1 37 0,-6 10 30 16,-20 15-2-16,-6 51 15 15,0 0 6-15,-58-7 3 16,0 22 22-16,0 21-5 16,6 8-9-16,6 7-1 0,21 0 9 15,12 3 1-15,19-6 7 16,20-8-1-16,13-4-3 0,26-7-13 15,6-14-4-15,13-8-11 16,0-7 5-16,-6-7 2 0,-1-12 2 16,-12-6 1-16,-7-19 7 15,1-7-24-15,-14-14-46 0,-13-8 19 16,-6 0 14-16,-13 0 10 16,-6 8 9-16,-14 14 3 15,-6 18 0-15,13 33-6 0,0 0 1 16,-45 0 1-16,45 0 2 15,-39 26 5-15,39-26 15 0,-26 43 3 16,26-43-9-16,-6 51-5 16,19-11-2-16,6 0-2 0,7 0 5 15,13 4 6-15,0 7 82 16,6 7 16-16,-6 11 3 0,-7 15 10 16,1 18 31-16,-8 15-31 15,-5 3-41-15,-14 3-8 16,1 8-2-16,-14 4-24 15,-6-4-20-15,0-7-12 0,-6-4-6 16,-7-18-5-16,-13-15-2 16,0-18 2-16,-6-18 3 0,6-11 0 15,-6-18-3-15,0-18 2 16,6-19 1-16,0-14 0 0,0-18-3 16,13-19-4-16,0-17 0 15,13-16-14-15,13-17-26 0,7-8-4 16,12-3-43-16,14-4-69 15,6 11-95-15,6 10-192 0,13 12-327 16,0 14-81-16</inkml:trace>
</inkml:ink>
</file>

<file path=ppt/ink/ink41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2:17.426"/>
    </inkml:context>
    <inkml:brush xml:id="br0">
      <inkml:brushProperty name="width" value="0.1" units="cm"/>
      <inkml:brushProperty name="height" value="0.1" units="cm"/>
      <inkml:brushProperty name="color" value="#ED1C24"/>
      <inkml:brushProperty name="fitToCurve" value="1"/>
    </inkml:brush>
  </inkml:definitions>
  <inkml:trace contextRef="#ctx0" brushRef="#br0">160 724 933 0,'0'0'393'0,"0"0"60"15,-13 51-47-15,-7 18-89 16,-12 15-103-16,0 7-76 0,-1 11-33 16,14 4-34-16,6 3-22 15,19 0-20-15,14 0-10 0,19 0-11 16,12 1-8-16,21-5-15 15,5-7-220-15,7-3-249 0,7-8-332 16</inkml:trace>
  <inkml:trace contextRef="#ctx0" brushRef="#br0" timeOffset="787">1357 1718 764 0,'-26'33'195'0,"26"-33"56"15,0 0 66-15,0 0-7 0,0 0-66 16,0 0-59-16,39-8-104 16,-39 8-37-16,46-32-11 0,-8-8-27 15,-5 0 19-15,-7 0-28 16,0-4-6-16,-26 44 32 0,25-47-33 16,-5 14 15-16,-20 33 3 15,0 0-18-15,0 0 15 16,0 0-8-16,0 0-15 15,0 0 30-15,13-40-12 0,-13 40 13 16,0 0-10-16,0 0-12 16,0 0 9-16,0 0-14 0,0 0 23 15,0 0-16-15,0 0 11 16,0 0 1-16,0 0-25 0,0 0 20 16,0 0 0-16,0 0 5 15,0 0-5-15,0 0-8 0,0 0 14 16,0 0-13-16,-39 7 4 15,39-7 17-15,0 0-14 16,0 0 13-16,0 0-11 16,-39-7-15-16,39 7 17 0,0 0-8 15,0 0-2-15,0 0 24 16,-39-15-39-16,39 15 35 0,0 0-14 16,0 0-11-16,-45-29 16 15,45 29-9-15,0 0-2 0,-58-47 26 16,58 47-31-16,-46-55 16 15,21 4 4-15,5 8-19 0,14-5 21 16,12 5-19-16,7-1-3 16,6 11 8-16,-19 33 3 15,52-36-15-15,-6 18 31 16,-8 25-16-16,14 18 13 0,-13 23 95 16,13 17-58-16,-7 15 41 15,7 8-26-15,6 3-4 0,0 0-10 16,1-8-31-16,5 1-7 15,-5-11-5-15,5-4-17 0,-12-15 17 16,-6-6-8-16,-8-15-13 16,-12-8-168-16,-26-25-279 0,0 0-275 15,0 0-3-15</inkml:trace>
  <inkml:trace contextRef="#ctx0" brushRef="#br0" timeOffset="1044">1940 961 1155 0,'0'0'209'0,"-32"47"137"16,32-47 72-16,-26 62-68 0,-7-7-66 16,1 3-69-16,-7 4-62 15,-6 3-38-15,-7 4-16 16,0 4-58-16,-6 0-11 15,6 0-14-15,0-4-16 0,14 0 9 16,-1-3-16-16,13-4 7 16,6-8-84-16,14-10-152 0,-1-4-166 15,7-40-248-15,20 40-176 16</inkml:trace>
  <inkml:trace contextRef="#ctx0" brushRef="#br0" timeOffset="1472">2652 1914 1179 0,'0'0'222'0,"0"0"70"0,0 0 30 16,0 0-84-16,0 0-71 15,39-40-80-15,-7 8-21 0,-6-5-44 16,0-3-16-16,0-7 16 16,0-4-22-16,0-11 7 0,-1 0 7 15,-5-7-21-15,-7 7 82 16,0 19 52-16,-13 43-59 15,0 0-32-15,0 0 7 16,0 0 25-16,0 0 3 0,-39 51-35 16,7 7 12-16,6 7-10 15,19-3-25-15,7 0-1 0,7-4 4 16,12-3-19-16,7-4 9 16,13-11-6-16,6-7-27 0,0-12-175 15,1-6-208-15,6-15-305 16,-7-11-97-16</inkml:trace>
  <inkml:trace contextRef="#ctx0" brushRef="#br0" timeOffset="1696">3150 885 1513 0,'0'0'377'15,"0"0"36"-15,0 0-80 16,-38 43-47-16,38-43-87 0,0 47-66 16,0-47-50-16,0 0-58 15,38 48-8-15,-38-48-7 16,39 29-144-16,-39-29-164 16,0 0-456-16,52 14-302 0</inkml:trace>
  <inkml:trace contextRef="#ctx0" brushRef="#br0" timeOffset="2035">3714 775 1211 0,'0'0'279'0,"0"0"6"0,0 0 78 15,0 0 1-15,0 0-52 16,32 40-92-16,0 11-86 0,-6 11-55 16,0 7 19-16,6 8-8 15,1 3-11-15,-1 0-13 0,7 0-30 16,-13 0 19-16,0-4-30 15,-7-3-1-15,-12 0-20 16,-7-4-4-16,-7-7-34 16,-6 0-179-16,-6-11-183 0,-7 0-265 15,7-15-245-15</inkml:trace>
  <inkml:trace contextRef="#ctx0" brushRef="#br0" timeOffset="2572">4859 0 917 0,'0'0'244'15,"0"0"60"-15,0 0 48 0,59 62-9 16,-1 7-39-16,-6 15-41 15,6 18-87-15,0 11-43 16,0 10-17-16,-6 12-5 0,0 3-3 16,-7 8 2-16,-6-4 7 15,-7 0-5-15,-12 0-11 0,-7-4 41 16,-26 4 12-16,-7 0 0 16,-18 0-26-16,-14-8 5 15,-19 5-14-15,-1-12-52 0,-12-10-10 16,-6-5-24-16,-1-10-11 15,7-7-41-15,6-11 32 16,13-12-19-16,20-10-5 16,13-14-2-16,-1-12-65 0,20-7-153 15,13-29-87-15,0 0-29 16,-12 29-47-16,12-29-118 0,0 0-358 16,0 0-142-16</inkml:trace>
</inkml:ink>
</file>

<file path=ppt/ink/ink41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2:26.438"/>
    </inkml:context>
    <inkml:brush xml:id="br0">
      <inkml:brushProperty name="width" value="0.1" units="cm"/>
      <inkml:brushProperty name="height" value="0.1" units="cm"/>
      <inkml:brushProperty name="color" value="#ED1C24"/>
      <inkml:brushProperty name="fitToCurve" value="1"/>
    </inkml:brush>
  </inkml:definitions>
  <inkml:trace contextRef="#ctx0" brushRef="#br0">498 62 1475 0,'0'0'286'15,"0"0"29"-15,0 0-43 16,0 51-88-16,0-51-105 15,-19 58-19-15,19-58-49 0,0 0 15 16,-46 55-9-16,46-55-17 16,-51 29 10-16,51-29-29 15,-59-4 6-15,59 4-23 0,-45-47-5 16,19-8 41-16,0 4-21 16,7 0 26-16,19 51 60 0,-20-47-38 15,20 47-1-15,0 0-19 16,0 0 17-16,0 0-24 0,-58 80 11 15,13 4-29-15,19 0-260 16,-6-1-333-16,6 8-146 16</inkml:trace>
</inkml:ink>
</file>

<file path=ppt/ink/ink41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2:22.553"/>
    </inkml:context>
    <inkml:brush xml:id="br0">
      <inkml:brushProperty name="width" value="0.1" units="cm"/>
      <inkml:brushProperty name="height" value="0.1" units="cm"/>
      <inkml:brushProperty name="color" value="#ED1C24"/>
      <inkml:brushProperty name="fitToCurve" value="1"/>
    </inkml:brush>
  </inkml:definitions>
  <inkml:trace contextRef="#ctx0" brushRef="#br0">10435 651 1105 0,'0'0'243'16,"0"0"-23"-16,0 0-18 15,0 0-88-15,0 0-71 0,0 0 125 16,0 0-11-16,0 37-30 15,0 10-10-15,13 8-8 0,0 7-18 16,0-1-40-16,-6-2-7 16,-1-1 9-16,-12-3-12 0,-14-5-17 15,-19-6-9-15,-6-4 10 16,-13-7-25-16,-13-11 0 16,-1-11 17-16,-5-4-21 0,18-14-11 15,1-11 8-15,0-4-54 16,19-15-24-16,0-10 12 0,13-8-24 15,13-3 2-15,7 0 57 16,6 0 32-16,6 10-13 16,1 12 2-16,-7 36 9 0,0 0 8 15,0 0-21-15,45-11 21 16,-45 11 11-16,33 29-24 0,-33-29 37 16,19 62-10-16,-13-11-18 15,-18-7 9-15,12-44 21 16,-33 58 16-16,-6-14-4 0,-6-12-11 15,-7-6-16-15,0-12-11 16,1-6 23-16,-8-8-32 0,8-8 17 16,-8 1 4-16,27-4-22 15,32 11 2-15,-52-18 8 0,52 18-8 16,0 0 8-16,-52-4 45 16,52 4 6-16,-45 29 8 0,45-29 6 15,-39 70-10-15,7-9-4 16,12 1 0-16,8 4 7 0,-8-12 18 15,1 1 1-15,-7-8-17 16,26-47-11-16,-46 48-22 16,46-48-14-16,-64 29 37 0,18-15-16 15,46-14-6-15,-45-18 1 16,45 18-29-16,-32-62 8 16,12-7 0-16,14-11-18 0,12-4 10 15,7-3 0-15,13 7-5 16,7 3-14-16,5 16-53 0,8 10-106 15,5 11-196-15,1 14-297 16,0 15-284-16</inkml:trace>
  <inkml:trace contextRef="#ctx0" brushRef="#br0" timeOffset="173">9315 2064 1990 0,'65'25'174'0,"6"-29"27"16,-6-14-65-16,6-11-77 0,7-7-20 15,6-4-68-15,-6-4-454 16,0-14-409-16</inkml:trace>
  <inkml:trace contextRef="#ctx0" brushRef="#br0" timeOffset="377">8888 499 2654 0,'0'0'42'16,"0"0"-37"-16,0 0 18 15,0 0-30-15,0 0-292 0,0 0-450 16</inkml:trace>
  <inkml:trace contextRef="#ctx0" brushRef="#br0" timeOffset="1220">8124 750 2129 0,'0'0'189'0,"52"14"18"16,0 8-65-16,0 0-40 16,-7 3-54-16,-6 1-10 15,0-1-32-15,-39-25 1 0,0 0 1 16,26 48-13-16,-26-48 26 15,-26 40-26-15,-7-11 7 0,-18-11-2 16,-8-7-15-16,8-11 24 16,-1-4-21-16,52 4-23 0,-39-32 5 15,19-1-10-15,14-7 34 16,19-4-4-16,19 4 6 0,7 0 14 16,6 7-30-16,1 4 20 15,-7 7-8-15,-7 8 21 16,-32 14-10-16,0 0-11 15,0 0 22-15,0 0 14 0,0 0 8 16,0 0-16-16,-65 51-3 16,-6-4-5-16,0 0-5 0,0-7-1 15,6 8-9-15,7-12 14 16,19 4-25-16,39-40 18 0,-39 58 1 16,26-10-9-16,13-48 11 15,32 54-14-15,7-17 23 16,19-12-26-16,7 1 7 0,6-12 9 15,1-7-9-15,-1-7 16 16,-6-7-27-16,-14 0 30 16,-51 7-31-16,52-11 26 0,-52 11-19 15,0 0 12-15,0 0-18 16,0 0 8-16,-58-29 13 0,0 18-11 16,-14 11 8-16,-5 18-16 15,12 4 24-15,-6 7-9 0,6 7-1 16,13 8-2-16,52-44-12 15,-51 62 22-15,25-18-6 16,26-44 0-16,-20 47-1 0,20-47-3 16,0 0 14-16,0 0-20 15,0 0 14-15,0 0-14 16,0 0 20-16,0 0-17 0,0 0 8 16,0 0-9-16,13-44-2 15,-19 4 10-15,6 40-10 0,-52-54 24 16,0 3-27-16,0 0 6 15,1-4 7-15,5-3-18 0,7-8 33 16,1-3-15-16,5-3-4 16,14 2 9-16,-1 1-27 15,7 4 24-15,0 3-2 0,7 7 9 16,6 4 6-16,0 8-11 16,0 43-14-16,-7-44 17 0,7 44-138 15,0 0-230-15,0 0-356 16,0 0-74-16</inkml:trace>
  <inkml:trace contextRef="#ctx0" brushRef="#br0" timeOffset="1580">6946 699 1626 0,'0'0'252'0,"0"0"60"16,0 0 22-16,0 0-109 16,0 0-58-16,20 76-58 0,-7 4-40 15,6 0-23-15,-12 15-25 16,-14 3 12-16,-6 0-14 16,-13-3 12-16,-13-4-27 0,-19-7 5 15,-7-11-6-15,-12-12-3 16,-1-17 8-16,-13-15-8 0,7-18 6 15,0-22-14-15,0-11 21 16,6-18-23-16,14-21 18 0,12-16-5 16,13-10 3-16,19-8-6 15,20 0-9-15,13 4 23 16,26 8-21-16,13 10 7 16,6 7-43-16,14 16-191 0,-14 13-251 15,0 8-439-15</inkml:trace>
  <inkml:trace contextRef="#ctx0" brushRef="#br0" timeOffset="1741">6532 1077 2240 0,'0'0'269'0,"0"0"-10"15,0 0-61-15,0 0-104 16,0 0-41-16,0 0-61 0,0 0-232 15,0 0-452-15,0 0-289 16</inkml:trace>
  <inkml:trace contextRef="#ctx0" brushRef="#br0" timeOffset="2333">5231 1023 2207 0,'0'0'304'0,"0"0"-51"16,0 0-51-16,0 0-89 15,0 0-55-15,65 29-29 0,-1-18-19 16,-12-15 7-16,0 0-21 16,-52 4 15-16,52-21-18 0,-52 21 7 15,0 0-3-15,32-44-10 16,-32 44 20-16,0 0-17 0,0 0 7 15,-58-33 6-15,0 30-3 16,-7 6 8-16,0 12-13 0,-13 7 2 16,7-1 3-16,6-2 5 15,7-1-9-15,58-18 15 16,-58 11-11-16,58-11-9 16,0 0 9-16,0 0-23 0,0 0-1 15,0 0-11-15,0 0-4 16,-39-55 0-16,39 55 19 0,-13-51 16 15,13 51-18-15,0 0 31 16,0 0-25-16,0 0 19 0,0 0-13 16,0 0 10-16,0 0 6 15,-52 40-6-15,52-40 9 16,-71 55-19-16,19-15 25 0,52-40-11 16,-51 40 11-16,51-40 52 15,0 0-25-15,-52 22 19 16,52-22-41-16,0 0 17 0,0 0-20 15,-33-59-7-15,20 5 2 16,7-4-19-16,0-15 19 0,6-7-10 16,0-15-6-16,-7-7 13 15,7 0-15-15,0 11 11 0,-6 22-5 16,6 18-18-16,0 51-19 16,-7-43-134-16,7 43-71 15,0 0-244-15,0 0-247 0</inkml:trace>
  <inkml:trace contextRef="#ctx0" brushRef="#br0" timeOffset="2517">4486 1842 2043 0,'0'0'380'16,"65"25"-89"-16,-7-21-97 15,-6-8-110-15,6-7-26 0,1-7-52 16,-14 3-208-16,-45 15-346 16,65-32-348-16</inkml:trace>
  <inkml:trace contextRef="#ctx0" brushRef="#br0" timeOffset="3397">4040 943 1777 0,'0'0'228'0,"0"0"31"16,0 0-29-16,0 0-87 15,-7 51-24-15,7-51-60 16,-19 72-13-16,-7-13-22 15,0-8-19-15,26-51 6 0,-45 54-6 16,45-54 3-16,-58 44-8 16,58-44 0-16,-59 11 20 0,59-11-29 15,0 0 6-15,-52-55 9 16,27-3-6-16,18-11 0 0,1-11 0 16,12-15-10-16,-6-14 14 15,0 0-4-15,0 14 0 0,-6 15 4 16,6 22-19-16,0 58 15 15,0 0-13-15,0 0 13 16,0 0-4-16,-33 65-4 16,20 4 13-16,0 11 2 0,0 1-7 15,0-5 3-15,1-3-7 16,-8-4 12-16,1-7-5 0,-7-11-15 16,26-51 9-16,-45 54 20 15,45-54-17-15,-65 40 0 0,65-40-3 16,-65 4 3-16,65-4-36 15,-58-36-31-15,58 36 44 0,-46-73-12 16,21 18 21-16,25 55 14 16,-13-54-7-16,13 54-2 15,0 0 1-15,0 0 12 16,0 0 1-16,0 0-5 0,0 0 10 16,6 65-13-16,-6-7 14 15,0-7-5-15,-13 4-6 0,-6-4 11 16,19-51-11-16,-46 54 8 15,46-54 8-15,-64 48-37 0,64-48 18 16,-72 29 14-16,8-25-17 16,64-4 16-16,-65-26-10 0,65 26 8 15,-58-58-28-15,25 11 20 16,33 47 5-16,0 0-14 0,-32-55 5 16,32 55-1-1,0 0 1-15,0 0 12 0,0 0-5 16,0 0 3-16,71 80-6 15,-25-7 70-15,-21 0-21 0,-5-1 17 16,-27 5 22-16,-12-1-48 16,-13 1-11-16,-27-8-12 0,-5-4-6 15,-8-6 4-15,-12-16-15 16,0-14 30-16,0-10-4 0,6-23 0 16,1-14 3-16,12-26-10 15,13-11-2-15,0-17-17 16,13-12 20-16,20-11-30 15,6-7 13-15,33-3-3 0,5 3-26 16,21-4-106-16,18 1-211 16,8-1-292-16,12 1-305 0</inkml:trace>
  <inkml:trace contextRef="#ctx0" brushRef="#br0" timeOffset="3578">3923 233 2334 0,'0'0'332'0,"39"-4"-114"0,-39 4-123 16,0 0-42-16,0 0-151 16,0 0-230-16,0 0-355 15,0 0-175-15</inkml:trace>
  <inkml:trace contextRef="#ctx0" brushRef="#br0" timeOffset="4062">3457 1852 2223 0,'0'0'272'16,"58"8"-95"-16,1-16-78 15,5-13-40-15,-5-8-37 16,5-8-145-16,-64 37-417 16,72-65-407-16</inkml:trace>
  <inkml:trace contextRef="#ctx0" brushRef="#br0" timeOffset="4257">2629 0 2274 0,'0'0'104'0,"0"0"-50"0,6 47-26 15,-6-47-6-15,0 0-124 16,0 0-343-16,7 48-280 16</inkml:trace>
  <inkml:trace contextRef="#ctx0" brushRef="#br0" timeOffset="5550">1425 932 1000 0,'0'0'259'0,"38"0"30"16,-38 0-65-16,52 36-72 0,-52-36-27 15,58 62-21-15,-19-11-8 16,-39-51 5-16,33 69-1 15,-20-18-32-15,-13-51-41 16,-7 62 2-16,7-62-9 0,-19 51 44 16,19-51 19-16,0 0-27 15,0 0-22-15,0 0-15 16,0 0 1-16,0 0-14 0,-20-66-6 16,7 1-4-16,13-8 0 15,7 11 1-15,-1 4-2 0,-6 11-3 16,-6 10-3-16,6 37 2 15,0 0 9-15,0 0 15 16,-58 26-5-16,6 14-2 0,13 7-15 16,7 4 7-16,12 4 0 15,7-4 0-15,13-51 3 0,7 65-3 16,19-21 17 0,-26-44-10-16,77 36 0 0,1-18-7 15,-7-7-9-15,-6-7 13 16,-13-4-16-16,-52 0 6 0,51 0 24 15,-51 0-12-15,0 0-2 16,0 0-12-16,-45 29 3 16,-13-7 5-16,0-8 5 0,-1-3 1 15,-5-11 6-15,12 0 0 16,0-11-12-16,7-10 0 16,45 21-6-16,-58-51-4 0,12 3-5 15,14-3-3-15,12 4 6 16,7 3 6-16,13 44-7 15,-12-51 13-15,12 51 18 16,0-43-18-16,0 43-5 0,0 0-2 16,0 0 7-16,0 0 0 15,0 0-8-15,0 0 8 0,0 0-15 16,-7 62 29-16,1-4-2 16,-7 4-6-16,0-4 11 15,-13 0 3-15,0 0-2 0,-13-3-18 16,7-4 5-16,-7-11-15 15,39-40 20-15,-45 47-5 0,45-47-13 16,0 0 8 0,-52 22 0-16,52-22-9 0,0 0 9 15,-39-65-15-15,19-8-7 16,8-7 0-16,18 3 9 0,0 8 6 16,1 15 7-16,-7 54-20 15,13-44 17-15,-13 44 13 16,0 0 51-16,0 0 7 0,0 0-15 15,-20 80-7-15,-12-7-12 16,6 3-13-16,-13 1-15 0,7-8-4 16,-7-4-20-16,0-3-167 15,7-15-204-15,32-47-289 16,0 0-147-16</inkml:trace>
  <inkml:trace contextRef="#ctx0" brushRef="#br0" timeOffset="5726">1476 171 1137 0,'0'0'15'0,"0"0"15"15,0 0-30 1,0 0-189-16,0 0-153 0</inkml:trace>
  <inkml:trace contextRef="#ctx0" brushRef="#br0" timeOffset="6144">1017 451 996 0,'-39'69'348'0,"0"-10"-23"16,0-1-69-16,-6 0-87 15,0 0-78-15,-1 1-43 0,-12-1-17 16,6-4-11-16,1-3 18 16,-1-3 11-16,52-48-18 0,-65 62 28 15,13-4 25-15,13 0 26 16,1 0 0-16,12 4-4 15,0 0-7-15,6 0-20 0,1-4-7 16,-1-7-6-16,1 0 13 16,-7-4-16-16,0-10-21 15,26-37-5-15,-45 36 23 16,45-36 11-16,-52 15 25 0,52-15-1 16,-45-26-28-16,45 26-40 15,-26-69-14-15,19 0-5 16,14-15 4-16,12-3-12 0,7-8 0 15,0 1-14-15,13-1-73 16,0 8-100-16,-7 10-123 0,1 12-230 16,-8 14-362-16</inkml:trace>
</inkml:ink>
</file>

<file path=ppt/ink/ink41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3:41.485"/>
    </inkml:context>
    <inkml:brush xml:id="br0">
      <inkml:brushProperty name="width" value="0.1" units="cm"/>
      <inkml:brushProperty name="height" value="0.1" units="cm"/>
      <inkml:brushProperty name="color" value="#3165BB"/>
      <inkml:brushProperty name="fitToCurve" value="1"/>
    </inkml:brush>
  </inkml:definitions>
  <inkml:trace contextRef="#ctx0" brushRef="#br0">609 422 595 0,'0'0'154'0,"0"0"10"0,0 0-17 16,-39 15-49-16,39-15-53 15,-32 22-8-15,32-22 26 0,-39 22 4 16,6-4-18-16,33-18-32 0,-45 18-25 16,0 0 8-16,6-3 37 15,-6-4-49-15,-1-8 12 16,1-3 7-16,6-3 4 0,7-15-11 15,-1-8-16-15,14-7 21 0,6-14 5 16,0-15-32-16,7-7 19 16,6 0 22-16,6 3-23 0,0 12-18 15,7 10 18-15,-13 44 29 16,26-36-38-16,-26 36 1 0,46-8 7 16,-1 30 28-16,0 18-26 0,1 22 3 15,-1 18 105-15,0 8 4 16,7 3-46-16,6 0-22 0,-6-4 4 15,13-7-23-15,-1-7-4 0,1-8 6 16,0-7-10-16,0-10-19 16,-14-8 25-16,1-7-5 15,-13-8-28-15,-39-25 2 0,32 22-44 16,-32-22-221-16,0 0-129 0,0 0 0 16</inkml:trace>
  <inkml:trace contextRef="#ctx0" brushRef="#br0" timeOffset="220">939 0 555 0,'-45'4'183'0,"6"18"26"15,0 14 27-15,-6 26 28 16,-1 22-10-16,-12 18-35 0,-7 14-58 15,-6 11-54-15,-7-3-66 0,1 4-20 16,-7-12 1-16,-1-3-25 16,14-8-150-16,0-6-269 0,6-5-204 15</inkml:trace>
</inkml:ink>
</file>

<file path=ppt/ink/ink41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3:44.310"/>
    </inkml:context>
    <inkml:brush xml:id="br0">
      <inkml:brushProperty name="width" value="0.1" units="cm"/>
      <inkml:brushProperty name="height" value="0.1" units="cm"/>
      <inkml:brushProperty name="color" value="#3165BB"/>
      <inkml:brushProperty name="fitToCurve" value="1"/>
    </inkml:brush>
  </inkml:definitions>
  <inkml:trace contextRef="#ctx0" brushRef="#br0">0 389 476 0,'0'0'91'0,"0"0"16"16,0 0-18-16,0 0 123 0,0 0-30 15,39-7-71-15,19-4-29 16,20 4-50-16,6-4 0 0,20-4-32 16,6 1-5-16,0-1 44 0,0 1-30 15,-7 3-24-15,-18 3-2 16,-8 5 11-16,-18-1-95 15,-14 4-93-15,-6 0 15 0,-39 0-6 16,0 0-32-16,6 33 12 16</inkml:trace>
  <inkml:trace contextRef="#ctx0" brushRef="#br0" timeOffset="164">408 622 371 0,'-32'11'42'0,"32"-11"29"15,0 0 19-15,0 0 12 16,0 0-58-16,51 4-4 0,8-8-34 16,12-7 12-16,7-3-2 15,6-8-21-15,0 0 9 0,7 0-91 16,-7-3-135-16</inkml:trace>
  <inkml:trace contextRef="#ctx0" brushRef="#br0" timeOffset="392">1373 0 497 0,'19'33'95'0,"7"7"18"16,-7-4 29-16,1 4 23 0,-1-4 16 15,7 1-66-15,0-1-34 16,0 4-9-16,0 0-36 0,-13 4 16 15,0-4-26-15,-13 7-39 16,-7 1 23-16,-12-5-30 0,-7 5-161 16,0-8-85-16,0-8-56 0</inkml:trace>
</inkml:ink>
</file>

<file path=ppt/ink/ink41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3:37.929"/>
    </inkml:context>
    <inkml:brush xml:id="br0">
      <inkml:brushProperty name="width" value="0.1" units="cm"/>
      <inkml:brushProperty name="height" value="0.1" units="cm"/>
      <inkml:brushProperty name="color" value="#3165BB"/>
      <inkml:brushProperty name="fitToCurve" value="1"/>
    </inkml:brush>
  </inkml:definitions>
  <inkml:trace contextRef="#ctx0" brushRef="#br0">0 0 313 0,'13'-36'99'0,"-13"36"12"0,0 0-36 15,0 0 131-15,0 0 12 0,0 0 40 16,0 0-80-16,39 69-25 16,-14 4 9-16,1 7-7 0,-6 7 15 15,-1 4-28-15,-6 8-18 0,0 3-25 16,-6-1-24-16,-7-2-36 15,0-5-18-15,-7 1-6 16,7-8-15-16,0-10 3 0,0-8 7 16,0-7-14-16,13-8 29 0,6-14 11 15,-19-40-12-15,59 44-6 16,-7-18 2-16,6-19-5 0,13-11-1 16,-6-7-14-16,12-7-5 0,-12 0 25 15,0-4-28-15,6 0-102 16,-13 0-77-16,-6 4-121 0,13 0-74 15,0-4-58-15,-1 0-6 16,1 4 25-16</inkml:trace>
  <inkml:trace contextRef="#ctx0" brushRef="#br0" timeOffset="2344">1599 830 390 0,'0'-29'55'0,"0"29"-6"16,-7-29-2-16,7 29-19 16,-19-33 0-16,19 33-25 0,-13-36 5 15,6-1-12-15,7 5 4 0,0-1 0 16,7 0 2-16,12 0 13 15,-6 4-11-15,-13 29-13 0,33-18 3 16,-8 18 0-16,8 11 49 16,-7 7 4-16,6 11 27 15,-6 11-10-15,6 8-22 0,1 6-5 16,6 5 10-16,-14-1-4 0,1 0-6 16,-6-3-23-16,-7-1 13 15,-7 1 6-15,7-4-2 0,-19-8-7 16,6-6 3-16,0-37 9 0,-7 40-31 15,7-40-27-15,0 0 12 16,0 0 30-16,0 0 49 0,0 0-40 16,0 0-21-16,0 0-16 15,39-33 23-15,-7-18-3 16,7-14-23-16,0-8 8 0,0-4 11 16,-7 1-6-16,1 3 7 0,-1 4-14 15,-6 18-6-15,0 7-9 16,-7 15 0-16,-19 29 27 0,0 0 32 15,26 0 98-15,-26 0-30 16,32 66 3-16,-6 7-55 0,-6 7-7 16,-7 0-4-16,6 3-2 0,1 1 12 15,5-7-27-15,1-5 11 16,0-3-52-16,0-7 22 0,0-3-4 16,0-12-1-16,-7-3-3 15,-19-44-79-15,20 40-231 0,-20-40-103 16,13 29-62-16</inkml:trace>
  <inkml:trace contextRef="#ctx0" brushRef="#br0" timeOffset="5468">1644 706 281 0,'0'0'15'0,"0"0"-1"0,13-21-22 16,-7-5 22-16,7 4-17 0,0-7-9 16,7-4 17-16,-1 1 5 15,-6 6 5-15,-13 26 2 0,26-36-3 16,-7 10 18-16,-19 26 16 15,33-21 25-15,-14 10-49 0,-19 11 43 16,39 3-6-16,-7 8 20 0,-32-11-14 16,39 37-19-16,-6-1-43 15,-7 4 85-15,-14 0-32 0,1 7-7 16,-6 4-38-16,-14 4-2 16,1-1 3-16,-1 5 54 15,-5-5-15-15,-1 5-31 0,0-1-12 16,0-7-20-16,0-4 33 0,0-3-18 15,0-8 19-15,13-36-47 16,-7 40 19-16,7-40 17 0,0 0-17 16,0 0 8-16,-13 37-4 15,13-37 4-15,0 0 1 0,0 0 26 16,0 0 19-16,0 0-35 0,0 0 8 16,0 0-23-16,0 0 14 15,0 0-19-15,0 0-13 16,0 0 37-16,0 0-32 0,0 0 29 15,0 0-31-15,0 0 32 16,0 0-23-16,0 0 22 0,0 0-5 16,0 0-11-16,0 0-19 0,0 0 66 15,0 0-39-15,0 0 35 16,0 0-4-16,0 0-23 0,0 0-29 16,0 0 40-16,0 0-22 15,0 0-15-15,39-44 16 0,-13 4-4 16,-6 0 16-16,5-8-21 0,1 1-4 15,7-7-11-15,-7-1 30 16,0 4-19-16,-7 4 9 16,0 3-15-16,1 8 9 0,-7 7-12 15,-13 29 11-15,19-30 35 16,-19 30-30-16,0 0-17 0,0 0 11 16,13-25 15-16,-13 25-14 0,0 0 14 15,0 0-20-15,0 0-9 16,32-11 44-16,-32 11-24 0,33 7 11 15,-33-7-11-15,39 22 9 16,-39-22-9-16,32 29 0 0,-32-29 4 16,26 26-18-16,-26-26 14 0,0 0 26 15,32 29-34-15,-32-29 8 16,0 0-20-16,0 0 45 16,0 0-14-16,0 0-20 0,26 22 9 15,-26-22 21-15,0 0 11 16,0 0-20-16,0 0 10 0,0 0-19 15,0 0 0-15,0 0 6 0,0 0 34 16,0 0-37-16,0 0-14 16,0 0 16-16,0 0 5 0,0 0-6 15,0 0 64-15,33 29-16 16,-33-29 13-16,25 29-30 0,-25-29-4 16,26 36-7-16,-13-3 4 0,-13-33-9 15,13 40-18-15,-6 0 44 16,6-3 42-16,-7-5-33 15,7-3-43-15,-6 4-14 0,-1 0 10 16,0-4 0-16,-6-29-2 16,7 36-8-16,-7-36 0 0,6 37 17 15,-6-37-6-15,0 0-27 0,0 33 7 16,0-33 15-16,0 0-6 16,0 0-4-16,0 0-14 0,0 0-164 15,0 0-208-15,0 0-135 16,0 0-50-16</inkml:trace>
</inkml:ink>
</file>

<file path=ppt/ink/ink41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3:45.268"/>
    </inkml:context>
    <inkml:brush xml:id="br0">
      <inkml:brushProperty name="width" value="0.1" units="cm"/>
      <inkml:brushProperty name="height" value="0.1" units="cm"/>
      <inkml:brushProperty name="color" value="#3165BB"/>
      <inkml:brushProperty name="fitToCurve" value="1"/>
    </inkml:brush>
  </inkml:definitions>
  <inkml:trace contextRef="#ctx0" brushRef="#br0">1029 3096 654 0,'-52'0'49'16,"52"0"64"-16,-52 7 12 15,52-7 20-15,-45 3-42 0,45-3-53 16,0 0 25-16,0 0 37 16,0 0-45-16,0 0 33 0,0 0-24 15,0 0-42-15,78 4 14 0,-1-18-55 16,8-5 30-16,-8-6-32 15,-6-1 36-15,-6-6-40 0,-7-5 39 16,-58 37-38-16,59-58 19 16,-27 7-22-16,-32 51 8 0,0-65 16 15,-13 14-23-15,13 51 30 0,-78-44-27 16,-12 26-7-16,-1 21 14 16,-19 26-8-16,0 19 6 15,-13 21-4-15,7 22 77 0,-1 14-13 16,1 12 79-16,12 7 2 15,26-1-31-15,20-2-11 0,19-5-2 16,39-10 11-16,26-5-20 0,26-13-38 16,19-15-31-16,13-15 19 15,13-11-17-15,13-14-7 0,0-11 22 16,7-15-14-16,-1-11-7 0,14-10-2 16,-1-12-13-16,-6-14-90 15,-6-11-181-15,-1-14-257 0,-12-12-72 16</inkml:trace>
  <inkml:trace contextRef="#ctx0" brushRef="#br0" timeOffset="393">3165 825 533 0,'0'0'34'0,"0"0"46"16,0 0 35-16,0 0 174 0,0 0 49 15,0 0-148-15,0 0-10 16,-13 65-70-16,0 15 5 0,0 7 1 15,0 4-43-15,-6 8-12 16,-1 3-9-16,1-4 21 0,6-3-16 16,7-12-41-16,6-6 17 0,6-15 11 15,7-8-42-15,6-7 33 16,-19-47-29-16,46 51-11 16,-1-18 28-16,13-7-35 0,1-15 19 15,12-4 10-15,0-7-48 16,7-4-154-16,-1-7-125 0,7-7-203 15,-12-11-36-15</inkml:trace>
  <inkml:trace contextRef="#ctx0" brushRef="#br0" timeOffset="861">4032 1400 537 0,'0'0'124'16,"0"-48"46"-16,0 48-5 0,13-54-63 16,-13 54-23-16,26-48-18 15,-26 48 14-15,52-47-7 0,-52 47-2 16,58-33 17-16,-6 19-3 16,-52 14 50-16,58 14 2 0,-58-14-32 15,59 51 10-15,-21 0-51 0,-18 7 30 16,-7 4-37-16,-7 4-34 15,-6-4-9-15,-6-4-9 0,-7-7 0 16,6-4 9-16,7-47-2 16,-19 47-7-16,19-47 12 15,0 0-15-15,0 0-7 0,0 0 14 16,0 0-20-16,0 0 31 0,13-47-27 16,13-11-9-16,6-18 33 15,14-15-73-15,5-4 36 0,1 0 25 16,6 12-22-16,-12 13 46 15,-1 23-28-15,-45 47 11 0,58-29-16 16,-6 29 15-16,-52 0 37 0,58 44-24 16,-58-44 14-16,52 72-8 15,-13-10-21-15,-7-3 7 16,-6-5-14-16,0 1 3 0,0-4-75 16,-26-51-281-16,45 65-196 0,-6-21-20 15</inkml:trace>
  <inkml:trace contextRef="#ctx0" brushRef="#br0" timeOffset="1209">5961 1108 945 0,'0'0'218'0,"0"0"57"16,0 0-13-16,0 0-58 15,0 0-101-15,-64 26-45 0,-1-12-46 16,7-6 17-16,58-8-29 16,-71 7-15-16,71-7 27 0,-65-4-23 15,65 4 25-15,0 0-32 16,0 0 35-16,13-76-26 0,26 3-5 16,19 11 10-16,20 4 13 0,-1 14-39 15,7 12 45-15,1 21-27 16,-1 14 34-16,0 16-31 0,-6 17 0 15,6 11 40-15,-7 8-49 0,-5 7 34 16,5 0-38-16,-12 3 35 16,0-3-24-16,-14 0-18 15,-5-11-224-15,-46-51-151 0,52 54 1 16,-52-54-1-16</inkml:trace>
  <inkml:trace contextRef="#ctx0" brushRef="#br0" timeOffset="1441">6900 566 797 0,'0'0'242'16,"0"0"132"-16,-45 66-33 15,-7 6-4-15,-6 9-40 0,-7 10-66 16,-6 7-66-16,-7 4-64 15,0 3-54-15,1 1-5 0,-1-4-32 16,0 3-15-16,14-7 8 0,-1-3-122 16,13-8-210-16,13-17-350 15,13-12-116-15</inkml:trace>
  <inkml:trace contextRef="#ctx0" brushRef="#br0" timeOffset="2905">6408 421 287 0,'0'0'34'0,"0"-40"26"16,0 40-4-16,-39-40-14 0,-6 10 10 15,-7 1-62-15,-6 0 19 16,-7 0-5-16,-12-4-2 0,-21 1 18 16,1-1-20-16,-19 4 36 15,-1 7 5-15,-6 4-26 16,-6-1-2-16,-7 9-13 0,-13-1 21 15,-6 3-37-15,-14 8 68 16,-5 0-19-16,-14 4-23 16,0 3-6-16,-13 1-7 15,-6 2 104-15,7 5-47 0,12 3-32 16,0 4 4-16,0 4-37 16,-6 6 35-16,0 5-39 15,13 3-8-15,0 3 28 0,12 5 13 16,14 3 25-16,0 0-10 15,12 3-10-15,1 4 0 16,6 1-30-16,0 3 24 0,6-1-31 16,14-2 23-16,12 2-18 15,7 1-12-15,13 4 13 16,13 3-1-16,0 7 61 16,12 1 10-16,8 7-14 0,-1 3 1 15,13 4-26-15,0 4 0 16,13 3 70-16,-6-4-67 15,12 1 17-15,1-8-17 0,6 1-16 16,0-8 28-16,7-4-8 16,-1-7-36-16,1-3-15 0,-1-4 76 15,7-8 8-15,-6-3-12 16,6-7-47-16,0-8-8 0,0-7 0 16,0-29 4-16,6 30 10 15,-6-30 18-15,0 0-26 16,0 0 25-16,0 0-15 15,0 0-12-15,0 0 10 0,0 0 17 16,0 0-13-16,0 0-14 16,13-51 8-16,-6-4-88 15,-1 0-33-15,1 1 57 0,-14 7 25 16,-6 7-11-16,-6 3 16 16,-1 4 12-16,1 4 7 0,19 29-23 15,-39-25 39-15,7 7 1 16,32 18-18-16,-33-15-11 15,33 15 31-15,-32-11-21 0,32 11 21 16,0 0-9-16,-32-7 5 16,32 7-13-16,0 0-12 15,0 0-1-15,0 0 55 0,0 0-45 16,0 0 1-16,0 0-10 16,0 0 36-16,0 0 0 15,13 40 24-15,6-4-27 0,7 4 41 16,-7 4 18-16,1 0-22 15,-1-1-15-15,1-3-38 0,-7-3-5 16,6-5 5-16,-6-2 8 16,-13-30 3-16,6 32-5 15,-6-32 14-15,0 0 39 0,0 0 20 16,0 0-10-16,39 4-15 16,7-19-10-16,5-17-24 15,21-12-7-15,5-7-2 16,7-7 0-16,0 3-11 0,7 8-53 15,0 7-314-15,-1 7-272 16</inkml:trace>
  <inkml:trace contextRef="#ctx0" brushRef="#br0" timeOffset="3386">6292 3507 885 0,'26'11'219'0,"12"-8"38"16,14-6-63-16,0-1-53 15,19-3-52-15,7 0-39 0,12-1-17 16,1-3-8 0,0 0-44-16,-14 8 22 0,-5-1-123 15,-21 0-195-15,-12 1-26 16,-19 3-10-16,-20 0-22 0</inkml:trace>
  <inkml:trace contextRef="#ctx0" brushRef="#br0" timeOffset="3542">6499 3772 804 0,'0'0'170'15,"0"0"12"-15,0 0-51 16,64 0-63-16,14-10-26 15,6-5 5-15,7-3-47 0,13 0-161 16,6-4-178-16,-7-4-114 16</inkml:trace>
  <inkml:trace contextRef="#ctx0" brushRef="#br0" timeOffset="4189">8227 3154 665 0,'0'0'308'0,"0"0"3"16,0 0-10-16,0 0-63 0,0 0-44 16,0 0-60-16,0 0-69 15,52 29-19-15,-7-11-27 0,-6-14-14 16,-39-4 20-16,39 3-28 16,-39-3-1-16,0 0 31 15,0 0-37-15,0 0 14 0,0 0-11 16,0 0-3-16,6-40 22 15,-6 40-12-15,0 0-11 0,0 0 24 16,-26-36-29-16,26 36 8 16,0 0 23-16,0 0-29 15,0 0 20-15,-45-18-2 0,45 18-22 16,-45-11 33-16,12 7-29 16,33 4 11-16,-51-7 3 0,51 7 2 15,-59-18-8-15,14 3 17 16,45 15-5-16,-52-33-18 0,52 33 15 15,-39-43-3-15,39 43-11 16,-19-62 3-16,26 15 13 16,12 3-8-16,-19 44-14 15,65-37 9-15,-1 19 28 0,14 15-26 16,-7 14 6-16,1 21-9 16,5 8 15-16,7 11 19 0,-6 8 14 15,0 2-26-15,-1 1-11 16,1 0 5-16,-7 0-11 0,-6-4 19 15,0-3-15-15,-7-4-16 16,0-8 26-16,-12-10-202 0,5-11-200 16,-18-11-96-1,12-11-6-15</inkml:trace>
  <inkml:trace contextRef="#ctx0" brushRef="#br0" timeOffset="4421">9412 2641 1356 0,'-52'-4'275'0,"7"26"17"0,-1 18 13 16,-18 11-55 0,5 11-76-16,-18 14-33 0,-27 11-45 15,13 8-25-15,-6 7-46 16,0-4-9-16,13 4-16 0,13-4 9 15,13-10-43-15,12-8-212 16,7-11-174-16,20-14-152 0,19-19 13 16</inkml:trace>
  <inkml:trace contextRef="#ctx0" brushRef="#br0" timeOffset="4805">9904 701 533 0,'0'-44'56'0,"0"44"101"15,0 0 24-15,0 0 63 16,0 0 10-16,19 62-7 16,-12 18-32-16,-7 11-37 15,-7 15-78-15,-6 6-43 0,0 9-23 16,0-1-4-16,7-4 21 16,-7-7-3-16,26-7 0 0,0-11-8 15,6-18-4-15,7-11-26 16,13-11-1-16,0-15-5 0,12-10 11 15,1-12-25-15,7-7-15 16,18-3-159-16,-12-11-125 0,6-4-230 16,-6-11-2-16</inkml:trace>
  <inkml:trace contextRef="#ctx0" brushRef="#br0" timeOffset="5437">10551 1465 703 0,'0'0'119'0,"0"0"21"16,32-36 0-16,-32 36-21 15,52-29-50-15,-7 10 2 0,14 1-51 16,-14 4 5-16,-6-5-37 15,13 5 12-15,-20-1 20 16,-32 15-27-16,45-25 23 0,-45 25-8 16,39-26 6-16,-39 26 33 15,0 0-10-15,0 0-24 0,0 0-13 16,0 0 5-16,0 0 62 16,39-3-5-16,-39 3-10 15,0 0-33-15,19 40-25 0,-6 0 45 16,0-4 12-16,-13 4-1 15,13-3 27-15,-13-1-36 0,13-3-2 16,-6 7 21-16,-7-4-16 16,0 1 10-16,0-1-10 0,-7-3-25 15,7-33-5-15,-13 36-27 16,13-36 34-16,-13 29-21 16,13-29 8-16,0 0 8 0,0 0-19 15,0 0 17-15,0 0-26 16,0 0 12-16,0-29 0 0,26-18-5 15,-6-11 19-15,6-12-19 16,12-10 5-16,8 4 8 16,-7 3-16-16,-1 11-2 0,-5 19 19 15,-14 13-18-15,-19 30-7 16,26-3 23-16,-26 3 12 0,26 54-29 16,-7 8 24-16,-19 11 13 15,7 0-36-15,-14 3 31 16,14-3-42-16,-7-7 30 0,0-5-22 15,6-2 15-15,-6-12 6 16,7-3-83-16,-7-12-219 0,0-32-156 16,6 33 16-16,-6-33-42 15</inkml:trace>
  <inkml:trace contextRef="#ctx0" brushRef="#br0" timeOffset="5858">11859 1400 1010 0,'0'0'107'15,"0"0"20"-15,0 0 34 0,19-37-10 16,-19 37-59-16,26-33-26 16,19 8-24-16,-6-1-8 0,6-3-34 15,-6 0-20-15,0-4 25 16,-7-3 9-16,14-8-32 0,-7-7 18 15,-14 1-23-15,1 2 14 16,-26 48 20-16,7-51-4 0,-7 51 34 16,0 0-23-1,0 0 13-15,-58-18-18 0,6 36 49 16,-13 19 41-16,-13 17 20 16,7 8 20-16,13 11-59 0,-7 7 21 15,13 0-39-15,14 0 11 16,12 0 4-16,13-7-13 0,26-4-28 15,13-7-29-15,6-7-7 16,7-12 6-16,13-10-4 0,-1-8 11 16,1-6-20-16,6-8-5 15,1-8-7-15,-21-3-72 0,14-7-64 16,-19-4-80-16,-33 11-170 16,25-15-123-16,-25 15-10 15</inkml:trace>
  <inkml:trace contextRef="#ctx0" brushRef="#br0" timeOffset="6530">6609 5705 1034 0,'0'0'106'0,"0"0"160"16,0 0-21-16,45-4-58 15,20 1-59-15,13-12-55 0,12 1-25 16,14-5-11-16,-1 1 3 16,7 0-5-16,-6 3-21 0,-7 1-14 15,-13 3 9-15,0 0-9 16,-19 7-3-16,-7 1-181 15,-19-1-212-15,0 4-57 0,-39 0-15 16</inkml:trace>
  <inkml:trace contextRef="#ctx0" brushRef="#br0" timeOffset="6717">7120 6040 919 0,'0'0'238'0,"0"0"10"16,0 0-80-16,45 22-64 16,7-15-40-16,13-11-47 0,13-7-4 15,12-10 1-15,7-5-166 16,20-10-136-16,6-1-61 0,6 1-31 16</inkml:trace>
  <inkml:trace contextRef="#ctx0" brushRef="#br0" timeOffset="7088">9334 5498 1108 0,'0'0'187'0,"0"0"68"0,0 0 24 16,0 0 6-16,-32 29-96 15,-1-11-105-15,-19-4-35 16,-6 1-24-16,-6-4-22 0,-14-11 5 15,7 4-1-15,6-12-18 16,7-3 2-16,19-7-31 0,6-11 15 16,20-7 0-16,20-8 19 15,6-3-15-15,19-1 11 0,14 5-6 16,-1 3 13-16,20 11 19 0,-1 10-25 16,8 16 4-16,-1 14 27 15,6 10-19-15,1 16 0 0,0 10 16 16,-7 11 75-16,0 12-7 15,13 6-46-15,-6 0-3 16,0 1-38-16,-1-1 22 0,1-7-28 16,-13-10 8-16,0-12-97 0,-14-11-151 15,-12-14-102-15,-13-18-128 16,-26-4 47-16,19-33 44 0</inkml:trace>
  <inkml:trace contextRef="#ctx0" brushRef="#br0" timeOffset="7285">10117 4999 1376 0,'0'0'242'16,"-58"33"47"-16,13 10 33 0,-1 16-47 16,8 10-57-16,-14 11-54 15,0 7-51-15,-6 11-39 0,-13 12-31 16,-1-1-33-16,1 0-7 0,6-7-14 15,7-11-208-15,0-11-276 16,25-11-298-16</inkml:trace>
  <inkml:trace contextRef="#ctx0" brushRef="#br0" timeOffset="8105">8473 4733 405 0,'52'-43'62'16,"0"6"13"-16,6 4-14 0,7 8-6 15,12 3-1-15,20 4-11 0,7-4 10 16,13 0 0-16,5 0-1 16,8 1 1-16,6-1 20 0,-7 4-34 15,7-1-13-15,7 1 49 16,-14-4-38-16,1 4 13 0,-7 4-41 15,-20-5 1-15,-6 8 13 0,-13 1-30 16,-12-1 7-16,-21 0 0 16,1 3 10-16,-13-2 10 0,-39 10 76 15,0 0-15-15,0 0 54 16,32-11-36-16,-32 11-31 0,0 0 8 16,-13 40 41-16,-12 7-17 0,-14 11 25 15,-7 15-28-15,8 3 27 16,12 15-50-16,-7 8-31 15,33 6 19-15,13 4-34 0,13 1 6 16,13-1-34-16,26-4-3 16,6-3 13-16,13-7-10 0,7-1 19 15,-1-10-9-15,-5-7 15 0,-1-5-2 16,0-6-10-16,-13-8-13 16,-13 0 39-16,-19-7 32 0,6-11-14 15,-25 0 21-15,-14 8-12 16,-32-5-34-16,-19 1-23 0,-26 0 3 15,-13-1 1-15,-20 1-9 16,-12 0-7-16,-20-1 3 0,-20 5 4 16,-5-1-4-16,-14 4 6 15,0-7-3-15,-6-8-28 0,6 0-103 16,7-6-98-16,-7-5-110 0,0-7-133 16,7-14-138-16,0-4-28 15</inkml:trace>
</inkml:ink>
</file>

<file path=ppt/ink/ink41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3:54.693"/>
    </inkml:context>
    <inkml:brush xml:id="br0">
      <inkml:brushProperty name="width" value="0.1" units="cm"/>
      <inkml:brushProperty name="height" value="0.1" units="cm"/>
      <inkml:brushProperty name="color" value="#3165BB"/>
      <inkml:brushProperty name="fitToCurve" value="1"/>
    </inkml:brush>
  </inkml:definitions>
  <inkml:trace contextRef="#ctx0" brushRef="#br0">0 476 257 0,'0'0'16'16,"-33"0"16"-16,33 0 80 15,0 0 8-15,39 11-15 0,19-8 24 16,27-6-22-16,31-12-16 15,40-7-36-15,51-3-33 16,39-4-7-16,38-11-8 0,40 0-7 16,45-8 12-16,58 5-1 15,26 6-29-15,26 1 21 0,0 7-20 16,7 3 33-16,-7 4-29 16,-26 4 18-16,-26 0-17 0,-38 3-8 15,-40 4 37-15,-44 4-28 16,-34 4 8-16,-44 6 9 15,-33 4-17-15,-32 1 8 0,-33-1 15 16,-31 0-27-16,-21 4 20 16,-25-7-5-16,-13 3-15 0,-13-3 28 15,-26-4-13-15,0 0 0 16,19 7-7-16,-19-7 28 0,0 0-2 16,0 0-22-16,0 0 8 15,-39 26 32-15,7 6-2 0,0 12 54 16,6 11-51-16,6 10-1 15,7 8 9-15,7 11-1 0,19 14-17 16,6 7 17-16,14 12 25 16,-7 10-12-16,12 15 5 15,-5 4-11-15,-1 7-7 0,-6 3-28 16,-13-3 19-16,-13 11-36 0,-13-15 15 16,-6-11-26-16,-7-10 25 15,-7-16-2-15,1-10-17 0,0-14 14 16,-1-16-4-16,1-10-5 15,-1-11 14-15,-12-7-32 0,0-11 25 16,-20-1-5-16,-13 5 4 0,-25-8-14 16,-20 4 10-16,-26 3 18 15,-19 4-27-15,-27 11 7 16,-31 4 0-16,-33 7-6 0,-19 3 26 0,-27 8-8 16,-5 0-4-16,-27-4 18 15,-12 0-26-15,-20 0-8 16,0-14 8-16,0-8 0 0,13-7 14 15,19-11-47-15,13-14-177 16,20-15-72-16,13-11-30 0,19-11-31 16,19-7-21-16</inkml:trace>
</inkml:ink>
</file>

<file path=ppt/ink/ink4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7:36.066"/>
    </inkml:context>
    <inkml:brush xml:id="br0">
      <inkml:brushProperty name="width" value="0.1" units="cm"/>
      <inkml:brushProperty name="height" value="0.1" units="cm"/>
      <inkml:brushProperty name="color" value="#3165BB"/>
      <inkml:brushProperty name="fitToCurve" value="1"/>
    </inkml:brush>
  </inkml:definitions>
  <inkml:trace contextRef="#ctx0" brushRef="#br0">0 685 293 0,'-7'-29'79'0,"7"29"17"15,0 0 10-15,0 0-22 0,0 0-22 16,0 0-5-16,0 0 24 16,0 0 22-16,0 0-19 15,39 0 28-15,-6 3-48 0,5 1 8 16,1-4 33-16,7-4-11 16,5 4-67-16,1-3 19 0,0-1-3 15,-7 0 9-15,7-3-32 16,-7 3-2-16,1-3-6 15,5 0 0-15,1-4 21 16,-6-4 7-16,12 4-40 0,-6 0 0 16,-1 1 25-16,1-1-7 15,0 0-6-15,-7 7-21 16,1 0 1-16,-46 4 21 0,58-7-2 16,-13 7 9-16,0 0-45 15,-45 0 34-15,65-3-9 16,-13-1-9-16,-52 4 37 0,58-11 116 15,-6 7-65-15,-13-3-43 16,0 0-9-16,-39 7-16 0,39-7-14 16,-39 7 13-1,45-8-3-15,-45 8 0 0,45-7-7 16,-12 3-8-16,-33 4 8 16,45 0 8-16,-6 0-17 0,-39 0 18 15,45 0-9-15,0 0 26 16,-6-3 20-16,-6-1 3 15,-33 4-8-15,51-4-30 0,-5 1 2 16,-8 3-1-16,1 0 9 16,0-4-21-16,0 4-19 15,0-4 29-15,6 1-10 0,7 3 8 16,0 0-12-16,-1 0-11 16,1 0 25-16,-6-4-6 15,5 4-9-15,1 4-4 16,-7-4 22-16,1 0-13 0,-1 3 0 15,0-3 7-15,1 4-11 16,-7-4 4-16,6 0 11 0,-6 7-7 16,-7-3-11-16,7 0 7 15,-7-1 0-15,7 5 0 16,0-1-7-16,-39-7 7 0,52 7 9 16,-7 0 3-16,0 1-29 15,1-5 17-15,-1 5 14 16,0-5-14-16,7 1 0 15,0 0-4-15,6-1-14 0,0-3 18 16,-6 4 0-16,0-4 17 16,6 0-39-16,-6 3 15 15,6-3 23-15,1 0-13 0,-1 0-10 16,-6-3-3-16,6 3 23 16,0-4-7-16,-6 4-32 0,0-3 33 15,-1 3-7-15,-5 0 7 16,12 0-29-16,-13 3 22 15,7-3 17-15,0 4-25 0,0-1-9 16,-1 1 20 0,1-4 15-16,6 0-18 0,1 0-10 15,-7 0 13-15,6-4 3 16,-6 1 6-16,6 3-20 0,-6 0-4 16,6 0 12-16,-6 0 15 15,-1 0-35-15,1 3 6 16,-6 1 16-16,-1-4 2 0,0 4 14 15,0-4-31-15,7 3-3 16,-6 1 13-16,5-4 15 0,1-4-3 16,6 1-2-16,-6-1-28 15,0 4 23-15,-7-7 12 16,7 3-22-16,-7 1 8 0,-6-1 0 16,7 0 8-16,-1 4-15 15,-6 0-1-15,0 0 10 16,-1-3-2-16,1 3-10 15,0-4 2-15,0 4-5 0,6-4 19 16,-6 1 5-16,-7-5 0 16,14 5-14-16,-7 3-17 15,-7 0 27-15,7 0-5 0,0 0-2 16,-1 0-7-16,1 0-4 16,-6 0 25-16,12 0-14 0,-6 0 10 15,0 0-13-15,6-4-18 16,0 1 33-16,1-1-12 15,-1 4-13-15,0-4 13 0,1-3 11 16,-1 7-18-16,-6 0 23 16,6 0-26-16,0 0-9 15,1-4 31-15,-1 1-7 16,0-1-24-16,1 0 41 0,-1 1-25 16,0 3-8-16,7 0 15 15,0-4 2-15,6 4-6 0,0-4 14 16,1 4-27-16,5-3 1 15,1 3 18-15,0-4 0 16,-7-3-6-16,7 0-6 0,-1 3 2 16,-5 0 10-16,5 1 1 15,-5-1-10-15,-8 0-18 16,8 4 38-16,-7-3-31 16,6 3 9-16,7 0-2 0,-7-4 4 15,7 4 26-15,-1-7-36 16,7 3 17-16,-6 1 12 0,0-1-27 15,-7-3 3-15,0 3 15 16,1 4-10-16,-1 0 3 0,-6-4-5 16,6 4 10-16,0 0-1 15,1 0 1-15,-14-3-12 0,13-1-4 16,0 0 26-16,1-3-8 16,-1 4-24-16,0-1 17 15,0 0 12-15,7 1-7 16,0 3-9-16,0 0 4 0,-1-4-14 15,1 4 14-15,0 4 18 16,6-4-14-16,-6 0-18 0,12 0 10 16,-5 3 12-16,-1-3-8 15,0-3-14-15,7 3 19 0,6 3-5 16,6-3-7-16,1 0-2 16,6 0 17-16,0 4 8 0,0-8-26 15,-6 4 6-15,6 0 4 16,0 0 15-16,-6 0-11 0,-1-3-4 15,1 3 0-15,-7 3 4 16,0-3-1-16,-6 0-3 16,0 4 2-16,-1-4 1 15,1-4-13-15,0 4 10 0,-1 0 9 16,1 0-3-16,0-3-16 16,-1-1 2-16,-5 8 27 0,-8-4-30 15,-5-4 1-15,5 4 10 16,-5 0 12-16,-14 4-12 0,0-8-5 15,1 4 9-15,-14 4 4 16,0-4-12-16,-32 0 4 0,33 0-9 16,-33 0 22-16,0 0-11 15,26 0-10-15,-26 0 8 16,0 0 3-16,0 0 7 0,0 0 13 16,0 0-40-16,0 0 11 15,0 0 16-15,0 0-20 16,0 0 2-16,-39-22 3 0,-7 7-6 15,8 4-2-15,-1 0-13 16,6 1 0-16,1 2 6 0,6-6-38 16,26 14 11-16,-39-26 20 15,7 1-21-15,32 25 3 0,-39-37 13 16,13 8 32-16,26 29-12 16,-32-33 1-16,32 33 11 15,-26-36-7-15,26 36 0 0,-32-29 11 16,32 29-8-16,0 0 4 15,0 0 0-15,0 0 12 0,-33-26-25 16,33 26 28-16,0 0-18 16,0 0-8-16,0 0 16 0,0 0 3 15,0 0-25-15,0 40 20 16,7-10 20-16,-7-30 19 0,39 36-28 16,6-7-3-16,7-7 23 15,-7-4-18-15,0-3-11 16,1-1-3-16,-8 1 19 15,-5-8-16-15,-1 0-9 0,-32-7 18 16,0 0 92-16,0 0-38 16,0 0-30-16,0 0-23 0,0 0 2 15,0 0-21-15,-39 8-7 16,-6 3 16-16,6 0 16 0,0 3-27 16,-6 1-5-16,6 10 19 15,-6 1-1-15,0-1-10 0,6 1-16 16,6-1 11-16,1 0 18 15,32-25-16-15,-32 30-72 0,32-30-188 16,0 0-275-16,-26 32-84 16</inkml:trace>
</inkml:ink>
</file>

<file path=ppt/ink/ink42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4:02.021"/>
    </inkml:context>
    <inkml:brush xml:id="br0">
      <inkml:brushProperty name="width" value="0.1" units="cm"/>
      <inkml:brushProperty name="height" value="0.1" units="cm"/>
      <inkml:brushProperty name="color" value="#3165BB"/>
      <inkml:brushProperty name="fitToCurve" value="1"/>
    </inkml:brush>
  </inkml:definitions>
  <inkml:trace contextRef="#ctx0" brushRef="#br0">3131 255 366 0,'0'0'49'16,"0"0"-41"-16,0 0 15 0,0 0-28 16,-45-15 10-16,-13 15 0 15,-7 4-5-15,-6 3 14 16,-7 4-27-16,0-4 18 0,1-3-5 16,-8-1 21-16,-5 1-8 15,-7-4-38-15,0 0 25 16,-13-4 3-16,-13 4-8 15,0 4 47-15,0 3-4 0,6 1-26 16,1-1-1-16,-1 4 20 16,1 7-13-16,12 4-14 0,0 3-12 15,7 4-13-15,7 4 21 16,-1 11 3-16,-6 3 24 0,6 11-24 16,14 1-8-16,-1 13 9 15,7 12 8-15,6 7-1 16,7 0-4-16,0 4-32 0,6-8 25 15,6 4-8-15,1 0 8 16,13 0 22-16,-1 0 3 16,7-7-12-16,7-4-13 15,6 0 36-15,7 4-3 0,6 7-6 16,0 3 6-16,6 4-16 16,7 12-10-16,0 2 18 0,0 16-14 15,6 6 0-15,1 12 12 16,12 0-23-16,1-1 6 15,-8 4 13-15,14-7-10 0,-6-3-9 16,12-8-20-16,-6 0 15 16,13 0-3-16,-1-4 19 0,8-7-4 15,-1-3 5 1,7-12-5-16,-1-7 29 0,8-10-19 16,-1-12-14-16,0-10-20 15,0-19 33-15,-6-11 8 0,6-6-24 16,0-12-12-16,1-11 23 15,5-7-25-15,1-7 11 0,-7-4 16 16,0 0 0-16,0 0 6 16,-6 0-3-16,-7 4-11 15,1 3-31-15,-7 0 13 0,-7 1 3 16,0-4 3-16,-45 7 10 16,58-4 19-16,-12-3-32 15,-46 7 38-15,51 0-50 16,-5-4 8-16,-46 4 36 0,52-4-19 15,-52 4-24-15,38-3 26 16,-38 3-5-16,0 0 5 0,52-11 9 16,-52 11-17-16,52-22 20 15,-52 22-45-15,52-44 3 16,-52 44 41-16,58-51-24 0,-58 51 16 16,65-58-1-16,-65 58 14 15,58-54-40-15,-58 54 35 0,58-40-16 16,-58 40-8-16,0 0 2 15,46-41-9-15,-46 41 19 16,0 0 6-16,0 0-10 16,0 0-8-16,0 0 32 0,58-61-7 15,-13 10-30-15,-45 51 20 16,45-66-13-16,-12 12 27 0,-1-1-42 16,1-7 3-16,-1-3 10 15,0 3 21-15,1 3-13 16,-7 1 20-16,6 0-34 0,0 0 19 15,-6 0-1-15,0 7-4 16,0 3-17-16,0 5 31 0,-7-1-23 16,1 0 0-1,-20 44 38-15,26-58-29 0,-7 11 17 16,0-4-25-16,1-4-22 16,-7-3 30-16,0-4 2 0,-7 4-2 15,1-4-5-15,-1 4 5 16,1 3 0-16,-1 4 10 0,1 4-20 15,-1 0-6-15,14-1 22 16,-1 1-1-16,-6 0 12 16,0-1-7-16,0 1-27 0,6 0 17 15,-12-8-7-15,6-7 23 16,0 0-30-16,-1 4 25 16,1-4-34-16,0 0 29 15,0 1-16-15,-6 2-5 0,-1 5 36 16,-6-5-34-16,0 5 5 15,0-1 1-15,-6 1-8 0,-7-1 51 16,0 4-36-16,-7-3-7 16,1 3-17-16,-7 3 30 15,0 5 5-15,7-1-27 0,-1 4 5 16,1 0 36-16,-7 0-40 16,13-7 18-16,0-8-1 0,0 0 2 15,0-6-2-15,0-1-18 16,0-11 9-16,1 4-14 15,-1 0 33-15,-7-1-10 16,7-2 13-16,-6 2-35 0,6-2 23 16,6-5-3-16,-6 12 0 15,7 7-11-15,-7 7 5 0,13 51 15 16,-13-48-1-16,13 48 12 16,-13-43-29-16,13 43 14 15,0 0 6-15,0 0 21 0,0 0-35 16,0 0-3-16,0 0 6 15,0 0 14-15,0 0-7 0,-45-33 7 16,45 33-20-16,0 0-6 16,0 0-18-16,0 0 42 0,0 0-12 15,0 0 0 1,-46-40-24-16,46 40 24 0,0 0 7 16,0 0-7-16,0 0 5 15,0 0-149-15,0 0-123 0,0 0-20 16</inkml:trace>
</inkml:ink>
</file>

<file path=ppt/ink/ink42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4:10.061"/>
    </inkml:context>
    <inkml:brush xml:id="br0">
      <inkml:brushProperty name="width" value="0.1" units="cm"/>
      <inkml:brushProperty name="height" value="0.1" units="cm"/>
      <inkml:brushProperty name="color" value="#3165BB"/>
      <inkml:brushProperty name="fitToCurve" value="1"/>
    </inkml:brush>
  </inkml:definitions>
  <inkml:trace contextRef="#ctx0" brushRef="#br0">2958 1627 31 0,'84'-11'7'0,"0"4"-11"16,-6-4 4-16,6 3-5 0,0 1 5 15,-6 0 0-15,6 0-14 16,7 7 33-16,-7 0-12 0,7 3-21 15,-7 4 26-15,0-3-20 16,7 3 8-16,-7 1 13 0,6 3-16 16,-6-4 3-16,14 4-3 15,-8-4 5-15,7-3 1 0,7-1-11 16,-1-3 13-16,1 4-3 16,0-4 21-16,-7-4 0 15,6 1-5-15,-6 3-18 16,0-4 12-16,-6 0-2 0,6 1-20 15,0-5 18-15,7 5-17 16,-1-4 15-16,-6-4-6 0,1 3 9 16,-1 5-7-16,6-5-7 15,-6 1 16-15,0 0-14 0,1 0 11 16,-1-4-8-16,6 3-7 16,1 1 22-16,-1 0-18 0,7 0-6 15,-6-1 9-15,-7-3 2 16,0 4-5-16,0 0 3 15,0-4 0-15,0 4 0 16,1-8 0-16,5 0 11 0,7-3 2 16,7-4-16-16,6-3 9 15,0 0-1-15,6-5-14 0,1 5 24 16,-1-4-27-16,7 3 12 16,-7-3-6-16,1 4 6 0,-1 3 0 15,-6 4 5-15,-13 0-3 16,0 3-6-16,-6 0 11 0,-7 1-15 15,-6 3 8-15,-1 0 5 16,-5 4-15-16,-1-1 19 16,0 5-16-16,-6-4 7 15,-7-1 7-15,0 1-10 0,-6 0 6 16,-7-8-7-16,7 8 8 16,-14-8-10-16,14 4 0 0,-7-7 8 15,14 0 1-15,-1-4 1 16,0 0-4-16,7-7 9 0,6 0-22 15,6 0 16-15,-5 0 11 16,-1-4-20-16,0 0 1 16,-6 1 2-16,-1 2 3 0,1-6 0 15,-7 3 0-15,-6 4 11 16,-7 0-18-16,-6 0 18 16,-7 0-17-16,-45 29 12 0,46-37-18 15,-46 37 4-15,45-40 14 16,-45 40-14-16,45-32 28 0,-45 32-31 15,46-33 15-15,-46 33-4 16,0 0 0-16,51-40-6 0,-51 40 14 16,39-33-4-16,-39 33-10 15,45-40 6-15,-45 40-6 16,46-40 14-16,-46 40-22 0,52-36 23 16,-52 36-14-16,58-40 5 15,-13 11-13-15,-45 29 16 0,52-33-3 16,-52 33 4-16,52-22-14 15,-52 22 7-15,0 0 3 16,0 0 12-16,0 0-12 0,0 0 7 16,0 0 2-16,0 0-21 15,0 0 12-15,0 0-9 0,0 0 15 16,0 0-10-16,0 0 22 16,0 0-35-16,0 0 25 15,-52 18 21-15,52-18-19 0,0 0 12 16,-58 18 5-16,58-18-27 15,-52 15 27-15,52-15-22 0,0 0 12 16,-52 22-14-16,52-22-1 16,-45 18 2-16,45-18 2 0,-46 22-6 15,46-22 0-15,-51 33 10 16,51-33-3-16,-52 32 9 16,52-32-16-16,-58 44 13 15,58-44-21-15,-59 44 23 0,14-8-32 16,45-36 14-16,-52 44 3 15,0-8 3-15,52-36 2 0,-58 40 8 16,13-7-20-16,45-33 2 16,-58 36 5-16,12-10-4 0,46-26 4 15,-45 29 5-15,45-29-5 16,-52 22 23-16,52-22 52 0,-45 18-39 16,45-18-14-16,-52 11-3 15,52-11-8-15,-52 14 19 16,52-14-17-16,-51 8 13 15,51-8-32-15,-59 11 16 0,59-11-14 16,-58 10-1-16,58-10 17 16,-65 15-12-16,65-15-3 0,-64 22-3 15,12 0 6-15,52-22 10 16,-65 25-21-16,65-25 14 0,-65 33-9 16,14-8 24-16,51-25-22 15,-59 30-11-15,59-30 24 0,-64 29-16 16,18-8 31-16,46-21-41 15,0 0 60-15,-64 22-6 16,64-22 11-16,-52 19-29 16,52-19-19-16,0 0 19 0,-52 14-5 15,52-14 13-15,0 0-19 16,-58 18-5-16,58-18 0 0,0 0-3 16,-52 11-13-16,52-11 31 15,-58 18-26-15,58-18 8 0,-72 15 5 16,21 3-9-16,51-18 9 15,-59 22 11-15,8-4-6 0,51-18-31 16,-59 26 43-16,14-8-29 16,45-18 15-16,-58 22-25 0,12-8 23 15,46-14-14 1,-64 18 21-16,18-7-28 0,1-3 21 16,45-8 3-16,-65 7-15 15,7 0 6-15,13-3-5 0,0-1-6 16,6-3 16-16,0-3-2 15,-6 6-11-15,6-3 4 0,0 0-2 16,39 0 6-16,-52 4 7 16,7 0 18-16,-1 3-41 0,8-3 7 15,-8 7 9-15,7-1-3 16,1-2 16-16,-1 3-27 0,0-4 32 16,-6 4-23-1,6-4 1-15,39-7 24 0,-52 11-33 16,13-4 3-16,39-7 23 15,-45 11-22-15,45-11-3 0,-45 4 25 16,45-4-8-16,-39 7-8 16,39-7-5-16,-39 4 19 0,39-4-6 15,0 0-11-15,-39 3 0 16,39-3-1-16,0 0-1 0,-39 4 23 16,39-4-28-16,-45 4 23 15,45-4-10-15,-39 3-11 16,39-3 11-16,-45 4 0 15,12 3-3-15,33-7 3 0,-51 15 12 16,-1-8-22-16,13 4 2 16,-13-4 13-16,7 1-5 0,-7 3-17 15,0-4 32-15,-6 4-15 16,0-4 5-16,-1-3-15 0,1-1 10 16,6 5 3-16,1-1-9 15,-1 0 6-15,7-7 8 0,-1 0-3 16,7 0-5-16,-6 4-8 15,0-4 10-15,6 0-2 16,0-4 8-16,0 4-8 0,-6 0 45 16,6 0-29-16,0 0-19 15,0 4 8-15,39-4-5 16,-51 11 10-16,-1-4-16 0,7 0-6 16,-1 4 36-16,-6 0-30 15,7 4-8-15,-13-8 40 0,0 4-42 16,-1 3 18-16,1-6 2 15,-7-1-7-15,1 4-1 16,-1-7 9-16,0 3-14 0,7-4 19 16,-7 1 14-16,7 0 7 15,0-1-38-15,-1 1 7 0,8 0 3 16,-8-1-9-16,-5 1 32 16,-1-4-45-16,7 4 29 15,-1-4-19-15,-5 3 30 0,5 1-35 16,-5 3 24-16,-1 0-19 15,0 1 0-15,0-1 36 0,1-3-33 16,-1 7-1-16,7-4 11 16,-7 0-13-16,-6 4 24 15,6-7-31-15,-6 3 13 0,0 0-3 16,-1 0-4-16,1-3 16 16,0 0 1-16,0-1 11 0,0-3-33 15,6 0 20-15,7 0-14 16,-1-3-3-16,-5-1 21 15,12 0 1-15,0 1-28 0,-6-1 37 16,6 1-25-16,0-1 19 16,7 0-21-16,0 1 10 0,6 3 14 15,39 0-36-15,-52-4 28 16,7 0-19-16,45 4-4 16,-59 0 26-16,21 4-23 0,-1 0 5 15,39-4 12-15,-52 0-13 16,0 0 29-16,13 0-21 0,-6 0 8 15,0 0-8-15,-1-4 18 16,1 4-31-16,0-4 7 0,6 1 19 16,-6-5-21-16,-1 5 13 15,7-1-14-15,-6 1 24 0,6-5-19 16,0 1-10 0,-6 3 32-16,6 1-29 0,-6-1 18 15,-7 0 6-15,0 1-37 16,1-1 44-16,-8 0-31 0,1 4-5 15,-7-3 39-15,7 3-42 16,-7 0 44-16,1 0-41 0,-8 3 25 16,1-3 3-16,7 8-36 15,-14-5 37-15,7 5-13 0,-1-5 5 16,1 1 4-16,7 0-30 16,-8-4 29-16,8 3-30 0,5-3 50 15,-5-3-36 1,5-1-8-16,-5 0 16 0,5 1 0 15,1-5 6-15,0 1 4 16,6 0-13-16,-6 3 24 0,12-3-38 16,-5 0 43-16,5 3-50 15,8 0 15-15,38 4 26 0,-46-7-20 16,46 7 3-16,-45-4 3 16,45 4 1-16,-39-7 5 0,39 7-3 15,-39-3-21-15,39 3 11 16,-39-4-9-16,39 4 10 0,-45-7 0 15,6 3 23 1,0 4-27-16,39 0 7 0,-51-4 4 16,5 1-15-16,7-1 15 15,39 4 1-15,-51-4 15 0,12-3-33 16,39 7 32-16,0 0-15 16,-39-11 66-16,39 11-26 0,0 0-59 15,0 0 48-15,0 0-40 16,0 0-9-16,0 0 23 0,0 0-7 15,-39-11 16-15,39 11-33 16,-39-11 23-16,39 11-2 0,-58-7-25 16,19 0 34-16,39 7-30 15,-52-4 21-15,14 1-4 16,38 3 21-16,-46 0-6 16,46 0-22-16,-52-8 4 0,52 8-5 15,-38-3-10-15,38 3 39 16,0 0-10-16,0 0-2 0,0 0-35 15,-39-11 51-15,39 11-77 16,0 0-165-16,0 0-80 0</inkml:trace>
</inkml:ink>
</file>

<file path=ppt/ink/ink42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5:00.377"/>
    </inkml:context>
    <inkml:brush xml:id="br0">
      <inkml:brushProperty name="width" value="0.1" units="cm"/>
      <inkml:brushProperty name="height" value="0.1" units="cm"/>
      <inkml:brushProperty name="color" value="#ED1C24"/>
      <inkml:brushProperty name="fitToCurve" value="1"/>
    </inkml:brush>
  </inkml:definitions>
  <inkml:trace contextRef="#ctx0" brushRef="#br0">1353 559 908 0,'0'0'281'15,"0"0"92"-15,0 0 16 0,0 0-74 16,0 0-73-16,0 0-28 16,0 0-39-16,0 0-10 15,0 0-20-15,-20-11-49 0,-6 8-38 16,-13-1-33-16,7-7-8 15,-20 0-5-15,13-7-15 0,-6-4-43 16,19 0-24-16,-6-10-20 16,19-12 6-16,26-11 12 0,13-10 6 15,6-1 41-15,7 5 6 16,0 10 14-16,0 11-7 0,-7 14 2 16,0 12-1-16,7 14 15 15,-6 10-1-15,-1 20-3 0,0 10 22 16,-12 14 46-16,19 8 32 15,-13 15-2-15,-7 6 23 16,7 5-18-16,-7-5-13 0,7 1-31 16,-13-4-19-16,19-11-7 15,-6-7-23-15,0-4 2 0,0-10-8 16,6-8-21-16,-32-40-125 16,26 36-144-16,-26-36-219 0,0 0-420 15</inkml:trace>
  <inkml:trace contextRef="#ctx0" brushRef="#br0" timeOffset="216">26 920 1987 0,'-39'7'274'0,"39"-7"20"0,0 0-91 16,45 4-78-16,7-4-60 16,19 0-36-16,13-4-9 0,0 0-176 15,-6 1-279-15,-13-5-353 16</inkml:trace>
</inkml:ink>
</file>

<file path=ppt/ink/ink42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5:03.829"/>
    </inkml:context>
    <inkml:brush xml:id="br0">
      <inkml:brushProperty name="width" value="0.1" units="cm"/>
      <inkml:brushProperty name="height" value="0.1" units="cm"/>
      <inkml:brushProperty name="color" value="#ED1C24"/>
      <inkml:brushProperty name="fitToCurve" value="1"/>
    </inkml:brush>
  </inkml:definitions>
  <inkml:trace contextRef="#ctx0" brushRef="#br0">0 942 2034 0,'33'4'277'0,"12"-4"25"0,0 0-74 16,14-4-57-16,12 1-75 15,0 3-35-15,0-4-34 16,7 0-11-16,-7 4-32 0,-6-7-199 16,-13 3-317-16,-20-3-379 15</inkml:trace>
  <inkml:trace contextRef="#ctx0" brushRef="#br0" timeOffset="312">1049 167 1515 0,'-32'-18'275'0,"32"18"65"16,0 0-51-16,64-18-55 16,27 3-73-16,13 4-50 0,19-3-42 15,19-1-24-15,13-3-18 16,7 3-12-16,-6 1-15 16,-14 3-11-16,-19 4-107 15,-26 3-181-15,-26-3-292 0,-19 7-146 16</inkml:trace>
  <inkml:trace contextRef="#ctx0" brushRef="#br0" timeOffset="595">1781 127 1481 0,'-39'-18'372'16,"39"18"-4"-16,0 0-73 15,0 0-83-15,0 0-79 0,0 0-54 16,0 0-25 0,0 0 66-16,0 0 19 0,0 51-32 15,13 3-11-15,13 12-18 16,-1 7-28-16,8-1-19 0,-1 1-9 16,1 0-12-16,5 0-8 15,8-8-2-15,-7-6 5 0,-7-1-5 16,7-7-50-16,-13-4-141 15,6-11-169-15,-32-36-275 0,26 37-279 16</inkml:trace>
  <inkml:trace contextRef="#ctx0" brushRef="#br0" timeOffset="1059">2175 684 851 0,'0'0'198'15,"0"0"69"-15,7-29-50 16,-7 29-10-16,0 0 0 15,0 0 23-15,32 7-14 0,1 8-31 16,-33-15-23-16,39 40 11 16,-7 7-34-16,-13-7-10 0,7 0-30 15,-13 0 0-15,0-7-24 16,-6 3-14-16,-7-36 5 0,6 37-33 16,-6-37 18-16,0 0 21 15,0 0 42-15,0 0 5 0,0 0 4 16,0 0-58-16,0 0-18 15,0 0-41-15,0 0 10 16,39-51-24-16,-13-4 18 16,-7-3-25-16,7 0 18 0,0 3-10 15,-7 8 13-15,1 10-53 16,-1 5-55-16,-19 32-65 0,20-30-59 16,-20 30-87-16,0 0-135 15,0 0-267-15,0 0-163 0</inkml:trace>
  <inkml:trace contextRef="#ctx0" brushRef="#br0" timeOffset="1448">2888 629 1996 0,'0'0'397'16,"19"44"-25"-16,-13-8-105 0,-6-3-64 16,0-33-49-16,0 44-50 15,0-44-42-15,0 47-28 0,0-47-11 16,13 47-13-16,0-10 0 16,-13-37-10-16,26 36-100 15,-26-36-94-15,0 0-127 0,0 0-215 16,0 0-293-16</inkml:trace>
  <inkml:trace contextRef="#ctx0" brushRef="#br0" timeOffset="1635">3023 251 1381 0,'-12'-37'233'0,"12"37"-61"16,0 0-94-16,0 0-34 0,0 0-26 16,0 0-166-1,0 0-320-15,45 15-126 0</inkml:trace>
  <inkml:trace contextRef="#ctx0" brushRef="#br0" timeOffset="2216">3256 495 1463 0,'26'-37'386'16,"-26"37"-40"0,39-43-114-16,-6 17-105 0,5 4-61 0,1 19-27 15,0 10 8-15,-7 11 36 16,1 11-26-16,-14 11-7 15,1 4-4-15,-7 7 1 16,-7-4-4-16,-6-3-9 0,0 0-11 16,-6-4-16-16,6-40-7 15,-13 40 5-15,13-40-2 0,0 0 3 16,0 0-6-16,0 0-10 16,0 0-19-16,0 0 6 0,0 0 5 15,26-37 3-15,19-14 9 16,-6-3 1-16,0-5 5 0,-7 12-6 15,0 7 6-15,-12 15 3 16,-20 25 15-16,0 0 42 16,0 0-14-16,0 0-17 0,26 43-15 15,-20 1-7-15,7 0 6 16,-7-8-7-16,-6 0-2 16,0-36 3-16,20 37-1 0,-20-37-2 15,0 0 5-15,26 22-5 16,-26-22 1-16,39-4-10 0,-1-18 10 15,-12-7-5-15,7-4 0 16,-1-7-3-16,0 4 3 0,-12 7 53 16,-20 29 7-16,26-29-23 15,-26 29 0-15,0 0 19 16,32 18-14-16,-32-18-18 0,33 40-4 16,-8-4-5-16,8 4-15 15,-7-3-19-15,6-5-124 0,0-6-99 16,-32-26-126-16,39 33-205 15,-39-33-150-15,26 22-29 0</inkml:trace>
</inkml:ink>
</file>

<file path=ppt/ink/ink42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5:01.656"/>
    </inkml:context>
    <inkml:brush xml:id="br0">
      <inkml:brushProperty name="width" value="0.1" units="cm"/>
      <inkml:brushProperty name="height" value="0.1" units="cm"/>
      <inkml:brushProperty name="color" value="#ED1C24"/>
      <inkml:brushProperty name="fitToCurve" value="1"/>
    </inkml:brush>
  </inkml:definitions>
  <inkml:trace contextRef="#ctx0" brushRef="#br0">0 1481 896 0,'0'0'283'0,"0"0"111"16,0 0-37-16,0 0-71 15,0 0-66-15,0 0-65 0,0 0-24 16,0 0-43-16,0 0-19 16,0-40-14-16,13-15-18 15,6-10-31-15,13-11-11 0,1-23 7 16,12-10-9-16,13-18 4 16,13-1 0-16,7 5 3 15,0 10-17-15,-1 22 20 16,-12 18-9-16,-7 22-12 0,-12 15 23 15,-7 17-17-15,-7 27 20 16,-32-8 25-16,26 65 7 0,-7 12-11 16,-12 10 6-16,-1 4-3 15,1 4-7-15,-1-1-6 0,1-6-4 16,-1-5 1-16,14-6-9 16,-7-4-7-16,12-12 5 15,-5-2-28-15,-1-12-140 16,-19-47-196-16,26 51-323 0,-26-51-112 15</inkml:trace>
  <inkml:trace contextRef="#ctx0" brushRef="#br0" timeOffset="197">537 961 1239 0,'0'0'313'0,"0"0"28"0,32-19-55 16,33 1-118-16,13 4-74 15,6-4-55-15,0-4-163 16,-6 0-302-16,-7 0-205 0</inkml:trace>
  <inkml:trace contextRef="#ctx0" brushRef="#br0" timeOffset="504">1702 0 1253 0,'0'0'342'0,"0"0"27"16,32 54-48-16,-32 23-58 15,0 17-61-15,-13 19-38 0,1 11-49 16,-8 7-32-16,-6-4-21 16,13 1-13-16,-6-15-9 0,12-4 7 15,7-15-7-15,7-10-1 16,6-11-15-16,6-11-1 16,7-11-11-16,-26-51-12 15,45 51-59-15,-45-51-78 0,52 36-97 16,-52-36-235-16,58 7-290 15,-12-14-62-15</inkml:trace>
  <inkml:trace contextRef="#ctx0" brushRef="#br0" timeOffset="1041">2401 1124 1523 0,'0'0'165'0,"0"0"82"15,0 0 88-15,0 0-59 0,7 33-70 16,-14 14-38-16,-6 12-48 16,7 3-44-16,-7 3-30 0,6 4-16 15,1-3-18-15,-1 3-2 16,1 0 8-16,6 0-11 0,-7-7 4 15,-6-4-11-15,7-7 6 16,6-51-6-16,-13 55 0 0,13-55 6 16,0 0 2-1,0 0-5-15,0 0 0 0,0 0-3 16,0 0-3-16,0 0 3 16,-19-55 0-16,12-14-14 0,7-18-9 15,13-22-4-15,0-15-2 16,13-14 8-16,6-1 2 0,7 5 7 15,0 13 12-15,6 20-10 16,-6 21-14-16,6 21 16 0,-6 19 2 16,0 26-5-16,0 21-3 15,-7 22 30-15,-6 18-12 16,-6 12 12-16,-14 10 9 0,-12 0 17 16,-20 0-6-16,-7 4-21 15,-12-4 1-15,-7 0-11 0,-12-7 4 16,5-4-3-16,-5-7-29 15,5-11-38-15,8-7-78 16,5-11-105-16,46-22-191 0,0 0-277 16,-45-18-65-16</inkml:trace>
  <inkml:trace contextRef="#ctx0" brushRef="#br0" timeOffset="1488">3036 324 1034 0,'0'0'207'16,"25"-22"134"-16,-25 22 66 0,39 36-54 15,-13 30-61-15,-6 18-94 16,-7 17-60-16,-1 5-2 15,-12 3-35-15,0 4-25 0,-12-11-9 16,-8 0-31-16,1-19 20 16,-1-6-19-16,-6-12-10 0,7-17-16 15,6-12-6-15,13-36 18 16,0 0-12-16,0 0-1 16,0 0 4-16,0 0-14 0,0 0-18 15,-6-40 2-15,18-18-26 16,14-11 19-16,0 3 13 0,7 8-5 15,-1 7 15-15,0 15-13 16,-32 36 6-16,39-26 3 0,0 23-8 16,-7 10 20-16,1 18-12 15,-1 8 9-15,0 3 7 16,1 1-22-16,-1 3 19 0,-6 0-15 16,-6-7-149-16,-20-33-156 15,25 43-180-15,-25-43-197 16,0 0-34-16</inkml:trace>
  <inkml:trace contextRef="#ctx0" brushRef="#br0" timeOffset="1936">4097 968 1238 0,'13'-47'363'0,"-13"47"-16"16,-6-44-86-16,-1 11-72 0,7 33-31 16,-26-43-44-16,26 43-7 15,-26-33-41-15,26 33-7 0,-32-18-23 16,0 21-29-16,-1 23 16 16,-6 17-21-16,1 16 5 15,-1 6 5-15,6 1-15 0,1-1 28 16,13-7 1-16,6-3 2 15,13-11 0-15,0-8-14 0,0-36 17 16,26 36-21-16,-26-36 6 16,51 15-8-16,-5-19-17 0,-8-10 19 15,1-8-10-15,0-14 3 16,0-12 6-16,0-10-18 16,0-8 9-16,-7-6-11 0,-6 10 6 15,-7 7 18-15,1 19-19 16,-20 36 21-16,0 0 14 0,0 0 28 15,0 0-28-15,-13 62-10 16,6 3-4-16,1-3-20 16,-1 0-41-16,7 0-134 0,7 0-38 15,12 0-231-15,14-8-407 16</inkml:trace>
</inkml:ink>
</file>

<file path=ppt/ink/ink42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5:20.440"/>
    </inkml:context>
    <inkml:brush xml:id="br0">
      <inkml:brushProperty name="width" value="0.1" units="cm"/>
      <inkml:brushProperty name="height" value="0.1" units="cm"/>
      <inkml:brushProperty name="color" value="#3165BB"/>
      <inkml:brushProperty name="fitToCurve" value="1"/>
    </inkml:brush>
  </inkml:definitions>
  <inkml:trace contextRef="#ctx0" brushRef="#br0">5492 2133 2544 0,'52'22'263'0,"0"14"-21"16,-13 12-18-16,-1 10-34 15,-12 7-65-15,-6 8-60 0,-20 4-33 16,-20-5-13-16,-12-3-53 15,-26-3-93-15,-13-11-121 16,-14-8-206-16,-5-18-399 0,-1-11-130 16</inkml:trace>
  <inkml:trace contextRef="#ctx0" brushRef="#br0" timeOffset="197">5104 1452 2370 0,'19'70'338'0,"1"13"-34"0,-7 19-57 15,-7 7-107-15,7 1-72 16,-13 2-29-16,0 1-115 16,-6-11-133-16,-14-4-200 15,-12-10-328-15,-7-12-179 0</inkml:trace>
  <inkml:trace contextRef="#ctx0" brushRef="#br0" timeOffset="384">4683 2330 2306 0,'39'21'345'0,"-26"19"-48"0,-13 15-93 16,-13 7-82-16,-13 11-52 15,-13 3-47-15,-13 8-59 0,-6-4-171 16,-7-4-216 0,7-17-322-16,-7-12-107 0</inkml:trace>
  <inkml:trace contextRef="#ctx0" brushRef="#br0" timeOffset="777">4314 1835 2110 0,'0'0'327'15,"-58"14"-54"-15,13 26-36 0,-7 22-101 16,0 11-54-16,7 11-41 16,-1-1-8-16,7-3-15 0,7-3 29 15,6-8-23-15,13-15 5 16,13-3-19-16,-6-11 3 15,6-40-6-15,0 0 0 0,13 37 0 16,-13-37-10-16,0 0 9 16,0 0-17-16,0 0 16 0,-13-47-14 15,-13 7 12-15,-6 3-13 16,-1 8 30-16,33 29-6 16,-52-18 28-16,7 25-4 0,6 22 31 15,0 15-7-15,7 10-6 16,6 12-24-16,13 14-16 15,13 7-3-15,7 4-16 16,12 8-30-16,7-8-111 0,13-4-81 16,0-7-177-16,12-18-246 15,1-11-131-15,6-15 142 0</inkml:trace>
  <inkml:trace contextRef="#ctx0" brushRef="#br0" timeOffset="897">4379 3458 2343 0,'39'-22'258'0,"-39"22"-86"16,64-44-75 0,-5 8-57-16,-8 3-116 0,-51 33-275 15,59-54-488-15</inkml:trace>
  <inkml:trace contextRef="#ctx0" brushRef="#br0" timeOffset="1285">2884 1947 2208 0,'0'0'204'16,"0"0"1"-16,0 0-24 15,0 0-52-15,12 30-56 0,-12-30-24 16,-6 40 5-16,-13-8-32 16,19-32-12-16,-52 37 5 15,6-15 1-15,1-4-4 0,0-7-15 16,0-4 3-16,6-7-7 16,-7 0 15-16,8 4 58 0,5-4 13 15,33 0 1-15,-45 0-32 16,45 0-1-16,-39 14 21 15,39-14 14-15,0 0-11 16,-32 44-36-16,19-8-17 0,13-36-11 16,0 48-15-16,0-16-138 15,0-32-202-15,0 0-343 0,26 44-325 16</inkml:trace>
  <inkml:trace contextRef="#ctx0" brushRef="#br0" timeOffset="1437">2618 2592 2338 0,'0'0'281'15,"0"0"-14"-15,0 0-99 16,39-8-83-16,-39 8-105 0,39-22-253 16,-39 22-446-16,0 0-283 15</inkml:trace>
  <inkml:trace contextRef="#ctx0" brushRef="#br0" timeOffset="2652">1951 1445 2092 0,'0'0'310'0,"0"0"-64"15,0 0-44-15,-32 47-75 16,19 4-37-16,-6 4-29 16,-1 0-20-16,1-1-15 0,-7-3-21 15,-6-7 1-15,6 0 8 16,-7-12-3-16,1-6-15 0,32-26-12 16,-39 11-35-16,39-11-19 15,-26-19 0-15,26 19 11 16,-26-40 27-16,7 4 23 15,12 7-2-15,7 29-9 0,0-29 10 16,0 29 0-16,0 0 27 16,0 0 43-16,0 0-11 15,-19 40-4-15,0 0-20 0,-1-4-9 16,-6 1-9-16,-6-1 1 16,0-7-1-16,-7 0-7 0,0-3 8 15,0-4-11-15,0-8 8 16,7-7-5-16,6-7-7 0,26 0-21 15,-39-18-22-15,13-11 1 16,7-7-8-16,12-8-8 16,7-3 8-16,7 3 10 15,-1 11 16-15,-6 33 12 0,0 0 6 16,39-25-3-16,-39 25 16 16,32 0-10-16,-32 0 19 15,33 22 0-15,-33-22 3 0,13 36 18 16,-13-36 16-16,6 40-16 15,-12-11-2-15,-14 4-11 0,-12-8-9 16,-13 5 0-16,-7-9-4 16,-6 1 2-16,-14-7-6 0,8-8 9 15,5-7-4-15,1-14 1 16,13-8 3-16,0-18-7 16,12-11-5-16,7-8-6 15,13 1-14-15,13 4-15 0,7-5-1 16,6 12-2-16,6 3 9 15,14 8 6-15,-33 36 10 16,51-33-8-16,-12 15-1 0,-6 7-2 16,-33 11 6-16,45 4 6 15,-45-4 21-15,39 11-6 0,-39-11 0 16,0 0-7-16,32 22 4 16,-32-22 10-16,0 0-7 15,13 29 12-15,-13-29-3 0,0 0-14 16,0 32 7-16,0-32 3 15,-19 30 1-15,19-30-3 16,-26 29 13-16,26-29-7 0,-39 32 0 16,6-2 4-16,1-9-3 15,32-21-2-15,-45 22 8 16,19-7 18-16,26-15 10 0,0 0 13 16,-39 0-9-16,39 0 1 15,-26-29-16-15,7-8-9 0,12-10-15 16,-6-11-6-16,7-19-3 15,-7-14 0-15,0-14-3 16,0-15-1-16,0 0-2 16,0-1-1-16,13 20 7 0,-6 20-3 15,6 20-4-15,0 13 11 16,-7 19-15-16,7 29 7 0,0 0 59 16,0 0-3-16,13 73-19 15,7 22-16-15,-1 10 5 16,0 15 12-16,7 11 0 0,-6 11 29 15,6 7-19-15,-7 4-17 16,-6 0 6-16,-7-7-18 0,-6-8-13 16,-6-11 15-16,-20-10 5 15,0-19-1-15,-13-11 10 16,-6-14-9-16,-13-15-22 16,-1-18 0-16,-5-10 8 0,-7-12 4 15,-1-15-8-15,14-21 5 16,0-11 11-16,6-22-8 0,13-11-17 15,7-21-6-15,12-19 16 16,14-11-44-16,19-11-57 0,6-3-86 16,20 7-143-16,19 3-217 15,14 4-162-15,25 4 27 16</inkml:trace>
  <inkml:trace contextRef="#ctx0" brushRef="#br0" timeOffset="2845">2074 688 1439 0,'0'0'216'0,"52"7"50"0,-52-7 13 15,0 0-20-15,20 48-66 16,-20 3-64-16,-13 3-82 0,-13 5-27 16,-13 2 7-16,-13 5-84 15,-13 3-131-15,-6-3-88 0,-7-1-151 16,1-7-103-16,6-7 7 15</inkml:trace>
  <inkml:trace contextRef="#ctx0" brushRef="#br0" timeOffset="3036">1757 0 934 0,'0'0'298'0,"-13"48"57"0,-6 32-25 15,-14 22-45-15,-12 10-71 16,0 12-85-16,-7 4-65 0,-6-1-15 16,0-11-28-16,-1 1-127 15,1-15-251-15,0-11-301 16,6-11-107-16</inkml:trace>
</inkml:ink>
</file>

<file path=ppt/ink/ink42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0:40.074"/>
    </inkml:context>
    <inkml:brush xml:id="br0">
      <inkml:brushProperty name="width" value="0.1" units="cm"/>
      <inkml:brushProperty name="height" value="0.1" units="cm"/>
      <inkml:brushProperty name="color" value="#3165BB"/>
      <inkml:brushProperty name="fitToCurve" value="1"/>
    </inkml:brush>
  </inkml:definitions>
  <inkml:trace contextRef="#ctx0" brushRef="#br0">0 29 2108 0,'65'15'145'0,"19"-15"-64"16,0-8-34-16,7-6-69 16,6-8-528-16</inkml:trace>
</inkml:ink>
</file>

<file path=ppt/ink/ink42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0:39.421"/>
    </inkml:context>
    <inkml:brush xml:id="br0">
      <inkml:brushProperty name="width" value="0.1" units="cm"/>
      <inkml:brushProperty name="height" value="0.1" units="cm"/>
      <inkml:brushProperty name="color" value="#3165BB"/>
      <inkml:brushProperty name="fitToCurve" value="1"/>
    </inkml:brush>
  </inkml:definitions>
  <inkml:trace contextRef="#ctx0" brushRef="#br0">1307 368 454 0,'0'0'121'16,"26"36"37"-16,-26-36 59 0,0 0 9 15,0 0 81-15,0 0-9 16,13 44-25-16,-13-15-18 0,0-29-38 16,-6 40-10-16,-7-7-35 15,-7 3-14-15,1 1-13 0,-7 3-31 16,0 0-39-16,-6 11-12 16,-1 0-38-16,-5 3 0 15,-1-3-13-15,-7 0-5 0,8-7-27 16,-8-4-87-16,7-4-127 15,1-3-230-15,38-33-363 0</inkml:trace>
  <inkml:trace contextRef="#ctx0" brushRef="#br0" timeOffset="217">1178 26 1703 0,'-39'-26'239'0,"39"26"7"16,0 0-73-16,0 0-86 0,0 0-50 16,0 0-162-16,0 0-220 15,0 0-238-15,0 0-45 0</inkml:trace>
  <inkml:trace contextRef="#ctx0" brushRef="#br0" timeOffset="484">790 455 1475 0,'0'0'397'15,"0"0"-33"-15,-33-3-77 16,33 3-51-16,0 0-49 0,-39-4-43 16,39 4-51-16,-39 22-29 15,-6 14 29-15,-13 15-5 0,6 15-26 16,-13 7-26-16,7 10-30 16,0 1 2-16,0-4 3 15,-1 0-67-15,1-3-112 0,0-8-137 16,0-4-211-16,6-7-270 15</inkml:trace>
</inkml:ink>
</file>

<file path=ppt/ink/ink42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0:43.135"/>
    </inkml:context>
    <inkml:brush xml:id="br0">
      <inkml:brushProperty name="width" value="0.1" units="cm"/>
      <inkml:brushProperty name="height" value="0.1" units="cm"/>
      <inkml:brushProperty name="color" value="#3165BB"/>
      <inkml:brushProperty name="fitToCurve" value="1"/>
    </inkml:brush>
  </inkml:definitions>
  <inkml:trace contextRef="#ctx0" brushRef="#br0">557 0 1842 0,'0'0'155'16,"0"0"42"-1,0 0 18-15,-45 14-37 0,-7 26-61 0,-6 22-52 16,-14 15-28 0,1 10-65-16,-7 8-185 0,-6 7-226 15,-13-4-206-15</inkml:trace>
</inkml:ink>
</file>

<file path=ppt/ink/ink42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0:44.093"/>
    </inkml:context>
    <inkml:brush xml:id="br0">
      <inkml:brushProperty name="width" value="0.1" units="cm"/>
      <inkml:brushProperty name="height" value="0.1" units="cm"/>
      <inkml:brushProperty name="color" value="#3165BB"/>
      <inkml:brushProperty name="fitToCurve" value="1"/>
    </inkml:brush>
  </inkml:definitions>
  <inkml:trace contextRef="#ctx0" brushRef="#br0">2532 670 1554 0,'-6'47'246'16,"-1"4"32"-16,7 11 17 0,-13 7-45 16,0 8-89-16,-12 3-43 15,-1 7-37-15,-13 4-30 0,-6 0-10 16,-14-7-11-1,1-4-17-15,-7-11 1 0,1-14-9 16,5-12-10-16,-5-14 15 16,-1-10-7-16,0-19 4 0,0-19 4 15,7-13-18-15,0-30 12 16,0-11-22-16,6-7 14 16,7 3 3-16,6 8-4 0,6 18 4 15,7 15-13-15,26 36 15 16,0 0-11-16,-38 22 4 0,5 21 10 15,7 23-1-15,-13 7 3 16,7 10-15-16,-20 5 20 0,1-5-101 16,-8-2-145-16,1-5-197 15,0-14-245-15,-1-15-26 16</inkml:trace>
  <inkml:trace contextRef="#ctx0" brushRef="#br0" timeOffset="284">1425 288 1547 0,'20'-48'326'16,"12"1"-5"-16,-6-4-26 15,13 8-74-15,0 2-65 0,6 9-44 16,0 14-60-16,1 10-29 16,-7 16 0-16,-7 13 5 0,-6 12-4 15,-7 14-11-15,-6 4-13 16,-13 11-95-16,-13 4-130 0,-6-1-258 16,-1 1-248-16,-12-1-16 15</inkml:trace>
  <inkml:trace contextRef="#ctx0" brushRef="#br0" timeOffset="1025">1160 1758 525 0,'0'0'132'0,"0"0"22"0,0 0 16 16,0 0 27-16,0 0-34 15,0 0-9-15,0 0-10 0,0 0-2 16,0 0-12-1,0 0-46-15,-13 40-36 0,13-40-44 16,0 0 15-16,0 0 4 16,0 0 40-16,-39 29 6 0,39-29-15 15,0 0-13-15,-45 22-1 16,45-22 9-16,-39 4 25 0,39-4 3 16,0 0-1-16,-39-15-18 15,39 15-37-15,-32-44 0 0,12 1 6 16,7-12-10-16,7 1 0 15,6-5-23-15,6 5 1 0,1 3-4 16,-1 4 13 0,-6 3 2-16,0 7 10 0,0 5-20 15,0 32-8-15,0-37 4 16,0 37 8-16,0 0 0 0,0 0 9 16,-19-32 15-16,19 32-5 15,0 0-4-15,0 0-7 0,0 0 2 16,0 0 14-16,-39 40-5 15,7 11 3-15,-1 10 9 0,1 5-21 16,0 3-14-16,-7 0 14 16,-6 4-5-16,-7-7 7 0,0-1-29 15,0-3-127-15,0-11-147 16,7-4-146-16,0-10-155 16,45-37-35-16</inkml:trace>
  <inkml:trace contextRef="#ctx0" brushRef="#br0" timeOffset="1257">901 779 2085 0,'0'0'307'15,"0"0"16"-15,0 0-55 0,0 0-94 16,0 0-73-16,0 0-51 16,0 0-31-16,32-11-31 0,-32 11-107 15,0 0-206-15,0 0-316 16,0 0-175-16</inkml:trace>
  <inkml:trace contextRef="#ctx0" brushRef="#br0" timeOffset="1469">53 1660 2476 0,'-45'-4'237'0,"45"4"-43"16,0 0-83-16,0 0-60 15,0 0-35-15,-7-40-115 0,7 40-250 16,0 0-323-16,0 0-191 16</inkml:trace>
</inkml:ink>
</file>

<file path=ppt/ink/ink4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7:39.505"/>
    </inkml:context>
    <inkml:brush xml:id="br0">
      <inkml:brushProperty name="width" value="0.1" units="cm"/>
      <inkml:brushProperty name="height" value="0.1" units="cm"/>
      <inkml:brushProperty name="color" value="#3165BB"/>
      <inkml:brushProperty name="fitToCurve" value="1"/>
    </inkml:brush>
  </inkml:definitions>
  <inkml:trace contextRef="#ctx0" brushRef="#br0">0 3139 355 0,'0'0'94'0,"0"0"-6"16,0 0-16-16,0 0 8 15,0 0-12-15,0 0-14 0,0 0-17 16,0 0 21-16,0 0-24 16,0 0-19-16,0 0-7 15,-6-33-2-15,6 33 4 16,0 0 13-16,13-36 12 0,-13 36-15 16,19-40 11-16,-19 40-14 15,20-44 55-15,-20 44-7 0,25-44-34 16,-25 44-5-16,20-43-10 15,-20 43-4-15,19-40-19 0,-19 40 2 16,20-48 28-16,-1 12-20 16,-6 7-18-16,0 0 17 0,-13 29 2 15,13-37 15-15,6 8 3 16,-19 29 0-16,13-36-22 16,0 10-12-16,-6-3 7 0,-7 29 32 15,13-40-32-15,-7 7-6 16,7 4 11-16,-13 29 0 15,7-40 12-15,6 11-7 0,-13 29-1 16,6-33 2-16,7 4-6 16,-13 29 25-16,13-36-28 0,-13 36-16 15,13-33 30-15,-13 33-18 16,13-33 31-16,-7 4-29 0,7 0 0 16,-13 29-10-16,13-44 10 15,0 8 30-15,-6-4-11 0,6 7-11 16,-7 0-3-16,7 1-16 15,-7 3 28-15,-6 29-2 16,7-37-19-16,6 1-14 0,-7 7 26 16,1 0 12-16,-1 3-12 15,-6 26 6-15,13-40-28 0,-13 40 38 16,20-47-24-16,-7 14 5 16,-13 33-11-16,13-47 28 0,-13 47-12 15,12-40-19-15,-12 40-2 16,13-37 51-16,-13 37-26 0,13-33-30 15,-13 33 2-15,7-36 59 16,-7 36-53-16,19-36-4 0,-19 36 40 16,13-40-35-16,-13 40 12 15,20-40-8-15,-20 40 1 16,19-37 7-16,-19 37-8 16,13-43 18-16,-13 43 12 0,19-33-37 15,-19 33 32-15,0 0 3 16,20-40-37-16,-20 40 19 0,19-40 13 15,-19 40-43-15,0 0 23 16,20-48 16-16,-20 48-11 0,0 0 3 16,26-43 8-16,-26 43-42 15,19-44 54-15,-19 44-5 0,0 0-52 16,26-44 62-16,-26 44-35 16,0 0-3-16,0 0 28 0,39-47-18 15,-39 47-26-15,0 0 20 16,39-44 14-16,-39 44-8 15,0 0-10-15,38-43 24 0,-38 43-14 16,0 0 18-16,39-40-26 16,-39 40 0-16,0 0 14 0,0 0 3 15,46-48-9-15,-46 48-16 16,0 0 11-16,45-43 25 0,-45 43-38 16,0 0 37-16,39-48 11 15,-39 48-48-15,39-43-4 0,-39 43 40 16,0 0-6-16,45-40-32 15,-45 40 29-15,0 0-1 16,39-40-11-16,-39 40-10 16,0 0 34-16,39-33-17 0,-39 33-18 15,0 0 0-15,38-40 25 16,-38 40-33-16,46-29 37 0,-46 29-1 16,45-33-32-16,-45 33 6 15,45-29 18-15,-45 29 5 0,39-33-2 16,-39 33-16-16,39-29 9 15,-39 29-11-15,0 0 16 0,45-25-2 16,-45 25-8-16,39-26-13 16,-39 26 20-16,32-22 11 15,1 8-27-15,-33 14-5 0,39-15 33 16,-7 1-9-16,0 6-15 16,-6-3-4-16,-26 11 41 0,39-14-24 15,-6 3-28-15,-33 11 39 16,38-11 5-16,-38 11-47 15,39-11 37-15,-13 4-7 0,-26 7-4 16,39-11-20-16,-7 4 24 16,1-1 27-16,-1 1-48 0,0-4 12 15,-6 4 16-15,7 0-15 16,-1-4-11-16,0 3 25 0,-6 1 10 16,-26 7-27-16,39-7-10 15,-39 7-2-15,39-8 51 16,-13 5-44-16,-26 3 12 0,32-4 7 15,1 1-26-15,-33 3 29 16,38 0 6-16,-5 0-13 0,-1 0-19 16,-32 0 10-16,39 3 21 15,-7 1-36-15,1 3 24 0,-33-7-3 16,39 11 8-16,-14 0-26 16,-25-11 9-16,39 15 23 0,-6 3-29 15,-33-18 15-15,32 22 29 16,0-4-32-16,-32-18-3 15,39 22-10-15,-39-22 50 16,39 25-45-16,-39-25-16 0,39 29 32 16,-39-29 8-16,39 33-38 15,-39-33 42-15,39 33 0 0,-39-33-38 16,38 36 32-16,-38-36-7 16,46 36-13-16,-46-36-10 0,39 41 27 15,-39-41 0-15,38 36-31 16,-38-36 42-16,46 36-19 0,-46-36-21 15,32 37 40-15,-32-37-25 16,39 29-8-16,-39-29 6 0,0 0 36 16,45 36-45-16,-45-36 2 15,46 37 43-15,-46-37-14 16,45 29-40-16,-45-29 1 0,45 32 56 16,-45-32-22-16,46 37-15 15,-46-37 6-15,45 33-15 0,-45-33 43 16,52 40-37-16,-52-40 9 15,51 40-8-15,-51-40 3 0,59 32 5 16,-59-32-15-16,45 37 21 16,-45-37 8-16,52 40-24 0,-52-40 18 15,39 36 10-15,-39-36-18 16,45 37-25-16,-45-37 29 0,45 36-4 16,-45-36-15-1,39 36 26-15,-39-36-18 0,39 40-8 16,-39-40 10-16,32 37 14 15,-32-37-1-15,39 40-19 0,-39-40-1 16,39 44 35-16,-39-44-16 16,39 43 9-16,0-10-25 0,-39-33-18 15,51 44 38-15,-12-4-21 16,0-8 32-16,0 1-19 0,0 4-30 16,6-5 32-16,-6 1-21 15,6 0 25-15,-6 0-19 16,6-4 22-16,-12-4-12 0,6 4 0 15,-1-3-7-15,-5 3 28 16,-1-4-27-16,7 1-1 0,-7-1 14 16,1-3 10-16,-1 4-48 15,0-4 31-15,-32-22-4 0,33 40 28 16,6-11-38-16,-13-4 1 16,-26-25 29-16,32 44-27 0,0-8 11 15,-6 1 15-15,0-8-35 16,0 3 28-16,0 1-15 15,-7 0 20-15,-19-33-16 0,33 40-22 16,-1-7 52-16,-6 0-27 16,0-4-4-16,-26-29 4 0,39 40-20 15,-39-40 27-15,45 47 5 16,-13-11-12-16,-32-36-9 16,46 44-6-16,-8-11 32 0,-38-33-34 15,46 36 11-15,-7-7 8 16,-7-7 132-16,0 4-71 0,-6-8-10 15,-26-18-39-15,39 22-7 16,-13-4 5-16,-26-18-21 0,32 18 14 16,-32-18-2-16,33 22 6 15,-33-22-27-15,32 25 28 0,-32-25 4 16,0 0-21-16,26 26-15 16,-26-26 45-16,0 0-23 0,26 25-21 15,-26-25 16 1,0 0 24-16,0 0-19 0,0 0 5 15,32 37 2-15,-32-37-26 16,0 0 15-16,0 0 4 0,33 29 19 16,-33-29-25-16,0 0-11 15,0 0 34-15,25 36-23 0,-25-36-13 16,0 0 11-16,33 37 22 16,-33-37-11-16,0 0-13 0,32 40 4 15,-32-40 18-15,0 0-6 16,0 0-6-16,0 0-16 0,0 0 20 15,0 0 9-15,0 0-23 16,0 0 4-16,26 36 10 16,-26-36-4-16,0 0-7 0,0 0 20 15,0 0-19-15,0 0 8 16,0 0 21-16,0 0-36 0,0 0-3 16,0 0-103-16,0 0-126 15,0 0-166-15</inkml:trace>
</inkml:ink>
</file>

<file path=ppt/ink/ink43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0:40.682"/>
    </inkml:context>
    <inkml:brush xml:id="br0">
      <inkml:brushProperty name="width" value="0.1" units="cm"/>
      <inkml:brushProperty name="height" value="0.1" units="cm"/>
      <inkml:brushProperty name="color" value="#3165BB"/>
      <inkml:brushProperty name="fitToCurve" value="1"/>
    </inkml:brush>
  </inkml:definitions>
  <inkml:trace contextRef="#ctx0" brushRef="#br0">3986 920 1028 0,'0'0'263'15,"0"0"74"-15,-39-18-54 16,39 18-77-16,0 0-72 0,0 0 8 15,0 0 11-15,0 0 2 16,0 0-12-16,0 0-34 16,0 0-27-16,0 0-21 0,-32 4-5 15,32-4-4-15,-39 18-5 16,0 0-2-16,-6 15 2 16,0 11-4-16,-20 7 9 0,0 10-5 15,-6 9-12-15,0 10-21 16,-7 0-14-16,1 3-43 15,-1-2-148-15,7-5-197 0,-7-7-336 16,20-14-205-16</inkml:trace>
  <inkml:trace contextRef="#ctx0" brushRef="#br0" timeOffset="249">3721 1586 2165 0,'52'-18'253'0,"6"-4"-27"16,0 1-36-16,7 6-63 0,-13 8-46 16,0 3-25-16,-7 8-33 15,-13 7-12-15,-32-11 6 0,13 40-11 16,-26 3-37-16,-26 1-99 15,-12 0-210-15,-27-4-313 16,-6 0-184-16</inkml:trace>
  <inkml:trace contextRef="#ctx0" brushRef="#br0" timeOffset="511">2899 0 1866 0,'0'0'168'0,"0"0"135"0,-39 47 16 15,13 4-71-15,13 14-67 16,0 15-66-16,7 15-48 0,-1 7-28 15,7 4-14-15,7-1-111 16,-1-10-209-16,-6-4-341 16,0-4-310-16</inkml:trace>
  <inkml:trace contextRef="#ctx0" brushRef="#br0" timeOffset="1612">2316 87 733 0,'0'0'249'16,"0"0"50"-16,0 0-17 0,0 0-57 15,0 0-51-15,0 0 38 16,0 0 3-16,0 0-21 0,-13 69-21 16,7 4-21-16,12 11-37 15,1 3-31-15,-1 0-10 16,7-3-10-16,0-4-14 16,-6-3-20-16,-7-8-11 0,-7-7 7 15,1-12-13-15,-7-2-4 16,-7-5-2-16,1-10-3 15,19-33 12-15,-39 26-33 0,7-15-23 16,-1-19-31-16,7-14-19 16,-6-18 4-16,6-18 4 0,7-11 24 15,-7-4 18-15,13 4 16 16,6 15 18-16,1 10-12 16,6 44 10-16,-7-33-5 0,7 33 9 15,0 0 12-15,0 0 4 16,0 0 1-16,0 0 4 15,-6 44 5-15,0-4 3 0,6 0 5 16,6 0 7-16,-6 4 10 16,0 3-1-16,0 0 4 0,-6 4-3 15,-1-4-6-15,-6 1-6 16,0-1-2-16,-6-7-12 16,-1 0-2-16,7-14-4 0,13-26-9 15,0 0 7-15,0 0 1 16,-38 14-14-16,38-14-8 0,-39-29-18 15,6-18-42-15,7-11 1 16,7-4 38-16,-7 3-2 16,7 5 13-16,6 10 26 0,0 11-11 15,13 33-11-15,0 0 6 16,0 0 15-16,0 0 14 16,0 0 15-16,-39 22-10 0,39-22 2 15,-26 40 21-15,13-7-7 16,13-33-10-16,-13 36 17 0,13-36 7 15,-13 37-12-15,13-37-5 16,0 0-3-16,-13 29-9 0,13-29-11 16,0 0 8-16,0 0 16 15,0 0-56-15,0 0 20 0,0 0-7 16,0 0-3-16,0 0 11 16,0 0-5-16,0 0-8 15,-39 18 11-15,39-18-12 16,0 0 2-16,0 0 10 0,0 0-16 15,0 0 5-15,-25 4 8 16,25-4 0-16,0 0-7 0,0 0 3 16,0 0 8-16,0 0-7 15,0 0-1-15,0 0 7 0,0 0-18 16,0 0-4-16,0 0-4 16,0 0-19-16,-33 3-1 0,33-3 4 15,-39 15-38 1,7-4-47-16,0 7-49 0,32-18-145 15,-46 26-264-15,1-5-237 16</inkml:trace>
  <inkml:trace contextRef="#ctx0" brushRef="#br0" timeOffset="1888">1604 152 1933 0,'0'0'213'0,"0"0"51"15,0 0-15-15,0 0-93 16,0 0-82-16,0 0-42 15,0 0-16-15,0 0-56 0,0 0-197 16,33 15-223-16,-33-15-222 16,0 0 10-16</inkml:trace>
  <inkml:trace contextRef="#ctx0" brushRef="#br0" timeOffset="2207">989 749 1428 0,'0'0'267'0,"0"0"42"16,0 0-34-16,0 0-62 0,0 0-82 16,0 0-45-1,39 4-38-15,0 18-12 0,-13 7-4 16,0 4-7-16,-20 3 2 15,-6 0-3-15,-6 5 1 0,-14-5-21 16,-12 0 0-16,6-10 1 16,-13-4-5-16,39-22-3 0,-45 3 3 15,45-3 5-15,-45-33 3 16,6-10-3-16,19-12-2 0,14-10 1 16,6-8-70-16,13 0-171 15,6 4-314-15,14 0-269 16</inkml:trace>
  <inkml:trace contextRef="#ctx0" brushRef="#br0" timeOffset="2840">342 327 1541 0,'0'44'106'0,"0"-44"160"15,0 0 15-15,19 47-59 16,-19-47-68-16,-6 51-49 0,-7-11-11 16,-7-3-13-16,20-37-19 15,-45 40-17-15,0-11-12 0,6-11 16 16,0-7 34-16,39-11 19 15,-45-11-20-15,45 11-24 16,-45-47-24-16,12-12-10 16,14-10-7-16,12-7-12 0,1-1 9 15,12 5-8-15,1 10-1 16,-1 7-10-16,1 15 14 16,-7 7-22-16,0 33-83 0,6-29-182 15,-6 29-186-15,0 0-245 16,0 0-101-16</inkml:trace>
  <inkml:trace contextRef="#ctx0" brushRef="#br0" timeOffset="2996">77 975 1892 0,'0'0'427'16,"0"0"-71"-16,0 0-152 0,0 0-89 15,0 0-152-15,0 0-260 16,0 0-469-16</inkml:trace>
</inkml:ink>
</file>

<file path=ppt/ink/ink43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0:49.657"/>
    </inkml:context>
    <inkml:brush xml:id="br0">
      <inkml:brushProperty name="width" value="0.1" units="cm"/>
      <inkml:brushProperty name="height" value="0.1" units="cm"/>
      <inkml:brushProperty name="color" value="#3165BB"/>
      <inkml:brushProperty name="fitToCurve" value="1"/>
    </inkml:brush>
  </inkml:definitions>
  <inkml:trace contextRef="#ctx0" brushRef="#br0">10457 0 726 0,'0'0'64'16,"0"0"36"-16,0 0-16 0,0 0-26 15,0 0 7-15,0 0-16 16,0 0-33-16,0 0 52 0,0 0-4 16,-58 15 33-16,0-1-8 15,-14-3-58-15,-5 0-8 16,-14 0 11-16,-26 0 2 0,-18 0 2 16,-1 7 25-16,-13 0 12 15,0-3 17-15,-7 3-12 16,1-3-20-16,0 3-49 15,-20 0-30-15,-13 0 19 0,-25 0 8 16,-27 1 12-16,-12-5-16 16,-14 4 12-16,-6 4-6 15,1-4-10-15,-1 1 23 0,-7-1-43 16,-12-4 20-16,0 8 7 16,-1-7 14-16,1 3 7 0,6-4-31 15,7-6 26-15,13-1-15 16,-1-3-22-16,-6 3 23 15,0-3 9-15,1-4-11 0,12 0 4 16,6 0-24-16,7 3 42 16,13 1 20-16,13-1 12 15,26 1-45-15,13 0-10 0,19 3-6 16,19-3 9-16,14 3-9 16,6 4 9-16,6 0-7 15,14 0 5-15,6-4 10 0,13 4-14 16,12-7-33-16,14 3 26 15,0-4 8-15,13 1 8 0,45-4-5 16,-46 7 6-16,46-7-29 16,0 0-1-16,0 0 25 15,0 0-8-15,-39 4 2 16,39-4 12-16,0 0 3 0,0 0-3 16,0 0-21-16,0 0-19 15,0 0 18-15,0 0 22 16,0 0-11-16,0 0-3 0,0 0 13 15,0 0-13-15,0 0-21 16,0 0 21-16,0 0 30 0,-19 36 4 16,6 4-10-16,7 0-9 15,-1 11 11-15,7 4-4 0,7 14 6 16,-7 15 13-16,0 14 1 16,6 19-31-16,0 10-1 15,-6 19 13-15,7 17 16 16,-14 16-21-16,7 14-1 0,-6 3 8 15,0-3-5-15,-7 0-1 16,0 0-1-16,-7 0 0 16,1 0-27-16,-1 3 16 0,1-3-11 15,-7 3 4-15,7 1 0 16,6 0-4-16,-7 3 4 0,1-7 0 16,-1-8-16-16,-5-3 8 15,5-4 18-15,-12-6-18 16,6-1 15-16,-6-4-10 15,6-7-4-15,-7 0 15 0,1-3-11 16,0-1 13-16,6-7-27 0,6-7 12 16,1-11-1-16,12-10 6 15,1-12 10-15,6-15-24 16,0-10 23-16,6-8-20 0,1-10 14 16,-1-8-20-16,1-3 8 15,-7-8-3-15,6 4 3 16,-6-7 9-16,7-1-20 0,-1-3 8 15,-6-3-26-15,7-1-1 16,6-3 9-16,0-4-3 0,-13-29 22 16,25 40-4-16,1-7 15 15,7-8 11-15,6-6-33 0,12-5 30 16,14-7-11-16,0 4-6 16,12-3 27-16,14-1-21 15,6 0 3-15,20-7 0 0,12 0 3 16,1 0 8-16,12-3-4 15,7-8-18-15,6 3 3 0,7-3 28 16,6 0-20-16,7-7 15 16,0-4-15-16,6 4-14 0,7 0 1 15,6 4 25-15,0 3-3 16,7-4-22-16,6 4 7 0,-6-3 20 16,6 6-26-16,13-3 12 15,0 4 13-15,0-4-13 0,13 4-6 16,7 0 6-16,-7 3-4 15,6-3-3-15,-12 3 18 16,-1 0-8-16,-12-3-8 0,-7 7-9 16,0 0 22-16,-6-4-3 15,0-3-14-15,-1-4-1 0,1 0 1 16,0-3 15-16,-14-1-6 16,-5 1-6-16,-14-1 0 0,-13 1 6 15,-12-1-3-15,-14 4 3 16,-6-3 8-16,-13 3-1 0,-13-8-7 15,-6 5-4-15,-13 3 6 16,-14-7 47-16,-5 7 10 16,-8-4-25-16,-5 1 9 0,-1-4-6 15,-6-1-17-15,0-2-1 16,0-1-8-16,-7-7 4 0,0-1-7 16,1 5-8-16,-7-1 0 0,-7-3 11 15,7 0-11-15,-7-7 25 16,7-1-1-16,-6-3 8 0,-7-3 8 15,-1-12 0-15,1 4-21 16,0-3 12-16,-6-5 5 0,6-6-18 16,0 3 7-16,0 0-25 15,-7-7 15-15,14 0-18 0,-7-8 14 16,6 1-18-16,0-8 13 16,1-3-11-16,-7 0 26 0,6-8-14 15,-6 4 12-15,0-7-19 16,-6-1 13-16,-1-2-17 0,-6-9 14 15,-6-6-20-15,6-1 21 16,0-6-21-16,-7-1 18 0,7 0-8 16,0 8 0-16,-6 3 0 0,-1 7 0 15,7 1 9-15,-6 7-16 16,-1-4 7-16,1 7 3 0,-1 0 4 16,-6-3-12-16,7 0 14 15,6 0-16-15,-7-1 17 16,14 8-20-16,6 4 10 0,0 3 5 15,0 8-8-15,6 3 11 16,7 4-15-16,-7 3 12 0,7 1-9 16,-6-1 12-16,-1 1-16 0,-6-4 19 15,0-8-18-15,-7-3 13 16,1-11-6-16,-1 0-4 0,1-3 10 16,-1-5-9-16,1 1 7 15,-7 7-8-15,6 0 11 0,1 8-12 16,6 10 12-16,-7 0-11 0,7 4 15 15,0 3-16 1,0 12 10-16,-7-1-8 0,1 8 8 16,6-4-11-16,-7 4 15 0,7-4-17 15,-6 3 15-15,-1-6-12 16,1 6 11-16,-7-3-16 0,6 8 25 16,1-1-23-16,-7 44 13 15,6-58-11-15,7 7 13 0,-6 11-12 16,-7 3 15-16,6 1-16 0,-6 36 12 15,0-51-6-15,0 4 0 16,0-1-4-16,-6 12 7 0,6-4-3 16,0 40 2-16,-7-44-2 15,7 44-3-15,-6-40 16 16,6 40-23-16,0 0 14 0,0-32-12 16,0 32-34-16,0 0-46 15,0 0-45-15,0 0-59 0,0 0-101 16,0 0-124-16,6-40-167 0,-6 40 11 15</inkml:trace>
</inkml:ink>
</file>

<file path=ppt/ink/ink43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5:13.364"/>
    </inkml:context>
    <inkml:brush xml:id="br0">
      <inkml:brushProperty name="width" value="0.1" units="cm"/>
      <inkml:brushProperty name="height" value="0.1" units="cm"/>
      <inkml:brushProperty name="color" value="#3165BB"/>
      <inkml:brushProperty name="fitToCurve" value="1"/>
    </inkml:brush>
  </inkml:definitions>
  <inkml:trace contextRef="#ctx0" brushRef="#br0">11956 1373 397 0,'0'0'119'0,"0"0"-12"15,0 0 4-15,0 0 12 16,0 0 38-16,0 0 28 16,0 0 30-16,0 0 22 0,0 0-52 15,0 0-10-15,0 29 3 16,0-29-10-16,0 0-16 0,0 0-45 16,0 0-75-16,0 0-20 15,-26 3-2-15,26-3 10 0,-32-11-6 16,32 11-18-16,0 0-13 15,-32-32-17-15,25-1-16 16,20-4 20-16,0 5 8 0,26-1 3 16,-7 7 0-16,7 12 12 15,0 3-23-15,0 7 23 0,-7 4-4 16,-13 8 7-16,-19-8-4 16,39 21 15-16,-39-21 2 0,26 40 55 15,-19-7-10-15,-7-33 57 16,-20 48-2-16,-6-8-3 0,-6 0-4 15,-13 0 3-15,-7 11-15 16,0-4-13-16,-6 0-28 16,-7 1-19-16,7 2-26 15,-13-2 2-15,19-5 4 0,-6-2-145 16,-1-5-151-16,1-3-237 16,13-8-338-16</inkml:trace>
  <inkml:trace contextRef="#ctx0" brushRef="#br0" timeOffset="201">11801 979 1737 0,'0'0'153'0,"0"-29"55"16,0 29-9-16,0 0-130 15,0 0-7-15,0 0-103 0,0 0-268 16,0 0-316-16,0 0-54 16</inkml:trace>
  <inkml:trace contextRef="#ctx0" brushRef="#br0" timeOffset="728">11302 1416 1284 0,'-45'-51'287'16,"26"0"-6"-16,19 0-46 0,13 4-62 15,6 7-23-15,0 4-91 16,-19 36 10-16,46-33-39 0,-7 18 28 16,-7 19 14-16,-32-4 22 15,39 44-29-15,-20 7-15 0,-12-1-9 16,-14 1-14-16,-19 0-4 15,-6-3-14-15,-13-5 2 16,-7-3-3-16,-6-7-8 0,-7-4 5 16,0-14-3-16,7-4-28 15,6-15 9-15,7-7-2 0,6 0 13 16,39 11-15-16,-32-40 12 16,32 40-4-16,-13-43 7 0,13 43-9 15,0 0 3-15,0 0 21 16,0 0-9-16,0 0 20 0,0 0 2 15,32 61 4-15,0 5-3 16,-19 10 65-16,-6 1-4 0,-14 3-21 16,-6-4 0-16,-19-3 4 15,-7-7-19-15,-26-8-8 0,-6-11-22 16,-6-18-1 0,-8-14 14-16,8-12 38 0,-1-17 12 15,20-12-26-15,6-17-15 16,7-15-24-16,12-15-10 0,20-15-6 15,13-3-6-15,13-3-6 16,7 6 12-16,25 5-26 0,13 10-80 16,7 4-104-16,13 7-152 15,-1 0-345-15,-5 4-294 0</inkml:trace>
  <inkml:trace contextRef="#ctx0" brushRef="#br0" timeOffset="914">10966 706 1962 0,'0'-32'339'0,"0"32"38"0,0 0-114 16,13-29-117-16,-13 29-85 15,0 0-28-15,0 0-200 0,0 0-279 16,0 0-376-16</inkml:trace>
  <inkml:trace contextRef="#ctx0" brushRef="#br0" timeOffset="1632">9814 710 2243 0,'0'0'242'0,"0"0"-1"16,0 0-19-16,0 0-31 0,-13 44-67 15,13 14-40-15,0 8-41 16,-13 3-16-16,-7 0-13 16,-6-7 3-16,0 0-13 0,-6-8-1 15,0-3-3-15,32-51-34 16,-59 51-16-16,59-51-2 0,-58 29-10 15,58-29 2-15,-65 0-29 16,65 0 37-16,-51-29-7 0,51 29 27 16,-39-55-1-16,19 8 33 15,20 47-12-15,-19-40 12 0,19 40-4 16,0 0 16-16,0 0-10 16,0 0 57-16,0 0-27 0,0 0 3 15,0 0-16-15,-19 44 13 16,19-44-22-16,-26 54 9 15,26-54-10-15,-39 51-7 0,39-51-2 16,0 0 0-16,-65 44-18 16,65-44-25-16,-52 22 3 15,52-22-16-15,-45 0-2 0,45 0-23 16,0 0-3-16,-32-51 15 16,19 7 43-16,13 44 6 0,-7-47 14 15,7 47-9-15,0 0 11 16,0 0 92-16,0 0 18 0,0 0 7 15,0 0-44-15,-19 55 17 16,6-8-26-16,13-47-6 16,-26 65-29-16,0-14 10 0,26-51-30 15,-32 51 14-15,32-51-19 16,0 0 9-16,-59 33-13 0,59-33 9 16,-51 4-26-16,51-4 3 15,-46-33-31-15,46 33 26 0,-38-69 0 16,5 11 19-16,14 14-9 15,19 44 23-15,-20-44-3 0,20 44 28 16,0 0 16-16,-51 7 2 16,-8 19 2-16,1 10-39 0,-7 12 8 15,1 6-24-15,-8 1 0 16,8-8-140-16,-1-3-131 16,65-44-316-16,0 0-268 0</inkml:trace>
  <inkml:trace contextRef="#ctx0" brushRef="#br0" timeOffset="1805">9173 248 2227 0,'0'0'49'0,"0"0"35"16,0 0-46-16,0 0-29 0,0 0-65 15,0 0-395-15,0 0-240 16</inkml:trace>
  <inkml:trace contextRef="#ctx0" brushRef="#br0" timeOffset="1973">8707 1806 2179 0,'71'36'217'0,"0"-29"-66"16,13-14-73-16,7-11-34 0,6-15-60 16,13 0-236-16,0-10-406 15,0-12-147-15</inkml:trace>
  <inkml:trace contextRef="#ctx0" brushRef="#br0" timeOffset="2154">10739 230 1998 0,'-6'47'371'0,"-20"-3"-68"16,-32 3-124-16,-20 4-77 16,-13 4-53-16,-12 3-26 15,-20 7-137-15,0 4-258 0,-13-3-414 16</inkml:trace>
  <inkml:trace contextRef="#ctx0" brushRef="#br0" timeOffset="2601">7729 725 2034 0,'0'0'312'16,"39"22"-33"-16,-39-22-29 16,32 43-32-16,-19-3-62 0,-13 4-66 15,-13 0-47-15,13-44-20 16,-38 58-10-16,-1-15 3 0,-7-6-20 16,-5-12-21-16,5-6-29 15,7-12-17-15,39-7-10 0,-58-11 4 16,58 11 3-16,-52-36 28 15,52 36 23-15,-32-59 17 0,6 19 31 16,26 40 8-16,0 0 14 16,0 0 13-16,0 0 15 15,0 0 20-15,0 0 7 0,-39-3 2 16,39 3 20-16,-77 29 14 16,5 3-17-16,-5-2-30 15,-1-1-47-15,-19-4-22 0,0 1-10 16,-7-8 8-16,-6-4-8 15,0-6-5-15,7-8-10 0,6 0-6 16,12-4-14-16,8-10-117 16,18-1-96-16,14-7-104 0,45 22-242 15,0 0-371-15</inkml:trace>
  <inkml:trace contextRef="#ctx0" brushRef="#br0" timeOffset="2769">6823 1798 2161 0,'84'8'338'0,"0"-12"-28"16,13-7-91-16,0-11-109 0,7 0-57 16,6-3-161-16,-6-8-253 15,-1-3-435-15</inkml:trace>
  <inkml:trace contextRef="#ctx0" brushRef="#br0" timeOffset="3009">8849 0 2448 0,'0'0'269'0,"0"0"-14"16,0 0-62-16,0 0-69 0,-52 15-60 16,-19 18-30-16,-26 10-11 15,-26 16-18-15,-19 6-49 0,-14 8-82 16,-19 11-69-16,-12-4-154 16,-1 7-264-16,0 0-165 0</inkml:trace>
  <inkml:trace contextRef="#ctx0" brushRef="#br0" timeOffset="5249">5250 896 1024 0,'0'0'216'0,"0"0"95"15,0 0-17-15,0 0-95 16,0 0-58-16,0 0-50 0,0 0-20 16,-52 18-5-1,52-18 7-15,0 0-15 0,-32 40-1 16,32-40-16-16,0 40-28 16,0-40-6-16,0 0-12 15,0 0-58-15,45 11 10 0,-6-18 27 16,-39 7 0-16,39-37-8 15,-13-3-3-15,0 0 28 0,-13 0-6 16,-1-4 15-16,-12 4 5 16,-6 4 59-16,6 36 17 15,0 0-27-15,-65-25-21 0,1 25 1 16,-21 21 16-16,1 12-14 16,-13 11-3-16,7 3-14 0,-1 0-6 15,13-3-13 1,13 0 0-16,14-8-6 0,51-36 6 15,-33 37 25-15,33-37-15 16,0 0 8-16,52 36-18 0,6-18 3 16,14-7-10-16,-1-7 0 15,0 3 10-15,-13-3 10 16,-12-1-5-16,-8 5-13 0,-38-8 28 16,0 0 27-16,0 0-10 15,0 0-18-15,0 0 0 0,0 0-25 16,0 0-6-1,-45 43 12-15,45-43-3 0,-52 44 13 16,52-44-11-16,-32 44-2 0,32-44-3 16,-13 51-1-16,13-51 4 15,6 47 14-15,-6-47-1 16,0 0-13-16,0 0 4 16,0 0-12-16,0 0 0 0,0 0 15 15,0 0-14-15,0 0-21 16,0 0 2-16,0 0-2 15,-58 25 12-15,-7-10 27 0,-6-11-18 16,0-4-5-16,-13 0 2 16,6-4 2-16,7 0 8 0,0-7 0 15,6 0 15-15,13-7-12 16,13 0-8-16,39 18-20 16,0 0 4-16,0 0 18 15,7-40 0-15,-7 40 12 0,39-18-9 16,-39 18 0-16,45 11 32 15,-45-11 60-15,26 47 17 16,-26 4 20-16,-19 4-33 0,-14 3-27 16,-6 0-36-16,-19-3-12 15,-7 3-15-15,1-7-104 0,-8-4-152 16,8-7-294-16,12-11-351 16</inkml:trace>
  <inkml:trace contextRef="#ctx0" brushRef="#br0" timeOffset="5426">4758 1846 2285 0,'0'0'324'0,"0"0"-127"15,0 0-106-15,0 0-113 16,0 0-232-16,0 0-406 0,0 0-262 15</inkml:trace>
  <inkml:trace contextRef="#ctx0" brushRef="#br0" timeOffset="5860">3735 961 1972 0,'0'0'322'0,"-45"29"-70"15,6 4-67-15,-6 4-63 16,6 6-49-16,0 5-50 16,0-1-5-16,7-4-2 0,12-2-8 15,20-41-2-15,0 50 5 16,0-50-7-16,0 0-21 0,46 44-48 15,-46-44-1-15,52 22 34 16,-52-22 29-16,45 4-11 16,-45-4-12-16,0 0 9 0,0 0 12 15,0 0 2-15,-52-33 6 16,-6 18 26-16,-13 12 18 0,-14 10 35 16,-12 11 7-1,7 4 7-15,-7 7 11 0,6-3 1 16,13 3-20-16,14 0-19 15,64-29-34-15,-59 43-11 16,59-43-3-16,-26 55-13 0,26-55-43 16,39 55-70-16,-39-55-98 15,78 51-150-15,-13-15-327 0,-7-11-291 16</inkml:trace>
  <inkml:trace contextRef="#ctx0" brushRef="#br0" timeOffset="6141">2220 1016 2164 0,'0'0'328'0,"0"0"-21"15,39-4-56-15,-39 4-43 16,46 40-63-16,-20 8-26 16,-7 3-7-16,-19 3-37 15,-13 4-30-15,-13 1-11 0,-19 2-37 16,-20-2-129-16,-6-1-111 16,-13-11-124-16,-13-3-234 15,6-11-244-15</inkml:trace>
  <inkml:trace contextRef="#ctx0" brushRef="#br0" timeOffset="6356">1754 394 2287 0,'0'0'353'0,"-19"36"-16"16,0 22-70-1,6 19-75-15,6 10-73 0,1 4-47 16,-1 4-40-16,1-1-12 16,-7 4-49-16,-7-7-166 0,-6-3-149 15,-12-8-324-15,-1-11-273 16</inkml:trace>
  <inkml:trace contextRef="#ctx0" brushRef="#br0" timeOffset="6550">1204 1165 2428 0,'0'0'312'16,"-19"36"-41"-16,6 8-46 16,19 7-100-16,1 0-54 15,-1 11-33-15,-6-4-48 0,-6 8-160 16,-14-1-151-16,-18-7-241 15,38-58-251-15</inkml:trace>
  <inkml:trace contextRef="#ctx0" brushRef="#br0" timeOffset="6825">706 1238 1883 0,'45'0'328'0,"-45"0"-6"16,45 36-82-16,-45-36-52 0,20 58-87 16,-20-10-32-16,-13-1-39 15,13-47-11-15,-58 55-9 16,6-23-5-16,6-10 2 0,46-22-7 16,-58 4 4-16,58-4-4 15,0 0 4-15,-32-58 1 16,38-4-21-16,14 0 16 15,19 0 0-15,6 7-17 0,0 12-125 16,1 3-269-16,-1 11-444 16</inkml:trace>
  <inkml:trace contextRef="#ctx0" brushRef="#br0" timeOffset="78331.5399">311 2362 586 0,'0'0'89'15,"0"0"45"-15,0 0 68 16,0 0 46-16,0 0-34 0,78 30-16 15,12-16 17-15,27-7-33 16,25-10-37-16,26 3-64 0,27 0-18 16,5-4 2-16,7 4 7 15,-6 4-55-15,-13-1 8 16,-13-3 4-16,-7 0-2 16,-13 0-13-16,-12 0-22 0,-27 0 8 15,-12-3 0-15,-27 3 14 16,-12 0-19-16,-65 0 19 0,45-4-19 15,-45 4-68-15,0 0-163 16,0 0-111-16,0 0-78 0,0 0-79 16</inkml:trace>
  <inkml:trace contextRef="#ctx0" brushRef="#br0" timeOffset="78623.5399">0 2908 1144 0,'0'0'228'15,"0"0"87"-15,52 29 6 0,19-18-43 16,26-22-81-16,26-7-61 15,26-7-61-15,19-8-25 16,7 0-20-16,19-3-13 16,1 7-17-16,-14 0 3 0,-19 7 7 15,-13 7-62-15,-26 4-186 16,-26 0-258-16,-20-3-226 0</inkml:trace>
  <inkml:trace contextRef="#ctx0" brushRef="#br0" timeOffset="79824.5399">1127 1194 306 0,'0'0'77'16,"0"0"9"-16,0 0 17 0,0 0 1 15,0 0 2-15,0 0 7 16,0 0 30-16,0 0-34 0,0 0 14 16,0 0-12-16,0 0-14 15,0 0 0-15,0 0-26 16,0 0 12-16,0 0 18 16,0 0-54-16,0 0-15 0,0 0 6 15,0 0 1-15,12-33-15 16,-12 33-24-16,0 0 18 15,0 0 9-15,0 0-30 0,0 0 27 16,7-36 27-16,-7 36-51 16,0 0 32-16,0 0 8 0,0 0-28 15,0 0-3-15,0 0 4 16,0 0 9-16,0 0-52 16,0 0 25-16,0 0 11 0,0 0 11 15,0 0-7-15,19 47-5 16,-12-10 21-16,-7-37-7 15,13 47 13-15,-7-11 5 16,-6-36-48-16,13 48 34 0,-13-48 8 16,7 40-36-16,-7-40 19 15,0 0-2-15,6 36-2 0,-6-36-22 16,0 0 19-16,0 0-3 16,0 0 9-16,0 0-18 0,0 0 49 15,0 0-15-15,0 0-24 16,0 33 18-16,0-33-17 15,0 0 11-15,0 0-11 0,0 0 14 16,0 0-11-16,0 0-21 16,0 0 24-16,-52 40 32 15,52-40-25-15,-45 29-4 16,45-29 22-16,-45 26-24 0,45-26 8 16,-59 29-4-16,59-29 15 15,-58 25-27-15,58-25-8 0,-58 29 31 16,58-29-28-16,-58 29-4 15,58-29 24-15,-52 29-20 16,52-29-4-16,-45 26 20 0,45-26 4 16,0 0-28-16,0 0-9 15,0 0 35-15,-52 25-18 16,52-25 4-16,0 0-1 16,-46 26 7-16,46-26-32 0,0 0 27 15,0 0 1-15,-45 22-15 16,45-22 1-16,0 0 1 0,0 0-60 15,0 0-108-15,0 0-218 16,0 0-287-16</inkml:trace>
</inkml:ink>
</file>

<file path=ppt/ink/ink43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1:11.734"/>
    </inkml:context>
    <inkml:brush xml:id="br0">
      <inkml:brushProperty name="width" value="0.1" units="cm"/>
      <inkml:brushProperty name="height" value="0.1" units="cm"/>
      <inkml:brushProperty name="color" value="#3165BB"/>
      <inkml:brushProperty name="fitToCurve" value="1"/>
    </inkml:brush>
  </inkml:definitions>
  <inkml:trace contextRef="#ctx0" brushRef="#br0">428 95 119 0,'0'0'25'0,"0"0"21"16,0 0-12-16,0 0 10 0,0 0-26 15,0 0 20-15,0 0-26 16,0 0 6-16,-39-15 9 0,39 15-8 15,-39-7-13 1,39 7-13-16,-45 11 18 0,45-11-27 16,-52 29 16-16,7-7 24 15,45-22-28-15,-59 32-7 0,14-2 4 16,45-30 11-16,-52 29 4 16,52-29-8-16,0 0-11 15,0 0 21-15,-52 32-10 0,52-32 14 16,0 0-2-16,0 0-23 15,0 0 7-15,0 0 4 16,0 0-6-16,0 0 13 0,0 0 4 16,0 0-26-16,0 0 20 15,0 0-19-15,0 0 33 0,0 0-16 16,0 0 9-16,0 0-32 16,0 0 10-16,0 0 22 15,0 0-12-15,0 0-7 16,46-18 26-16,-46 18-23 15,45-22-13-15,-45 22 27 0,45-29-10 16,-6 11-6-16,-39 18 12 16,39-18-9-16,-39 18 0 0,39-22 17 15,-39 22-2-15,0 0-20 16,0 0 8-16,39-22-7 16,-39 22 3-16,0 0-40 0,0 0 62 15,0 0-7-15,0 0-11 16,0 0 4-16,0 0 4 15,39-18-8-15,-39 18 3 16,0 0-3-16,0 0 15 0,0 0-28 16,0 0 21-16,32-25-13 15,-32 25-7-15,0 0 37 16,0 0-5-16,0 0-23 0,0 0 19 16,39-22-10-16,-39 22-3 15,0 0 9-15,0 0 1 0,39-18 1 16,-39 18-28-16,0 0 14 15,38-11 17-15,-38 11 10 16,0 0 10-16,0 0-1 16,0 0-17-16,0 0 24 0,0 0-34 15,39-15 12-15,-39 15-2 16,0 0 12-16,0 0-31 16,0 0-14-16,0 0-1 0,0 0 17 15,0 0 6-15,0 0-8 16,0 0 27-16,0 0-50 15,0 0 7-15,0 0 19 0,0 0 10 16,0 0-4-16,0 0 9 16,0 0 1-16,0 0-31 0,0 0-2 15,0 0 5-15,0 0 27 16,0 0 1-16,-45 47-39 16,45-47 20-16,0 0-11 15,-45 44 5-15,45-44 21 0,-46 33 8 16,46-33-49-16,0 0 26 15,0 0-4-15,-51 33 10 16,51-33 23-16,0 0-49 0,0 0 17 16,0 0-5-16,-52 18 30 15,52-18-8-15,0 0-116 16,0 0-44-16,0 0-61 0</inkml:trace>
</inkml:ink>
</file>

<file path=ppt/ink/ink43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1:00.366"/>
    </inkml:context>
    <inkml:brush xml:id="br0">
      <inkml:brushProperty name="width" value="0.1" units="cm"/>
      <inkml:brushProperty name="height" value="0.1" units="cm"/>
      <inkml:brushProperty name="color" value="#3165BB"/>
      <inkml:brushProperty name="fitToCurve" value="1"/>
    </inkml:brush>
  </inkml:definitions>
  <inkml:trace contextRef="#ctx0" brushRef="#br0">667 2040 354 0,'0'0'81'0,"0"0"41"15,0 0 16-15,0 0-5 16,0 0-16-16,0 0 36 16,0 0-11-16,-39-29-11 0,39 29-5 15,0 0-58-15,0 0-10 16,0 0-29-16,0 0 23 0,0 0-42 16,0 0 9-16,0 0-33 15,0 0 93-15,0 0 24 16,65-29-58-16,12 7 0 0,14 4-30 15,6 4 32-15,13 3-24 16,13 0 30-16,7 0-33 0,5 0 31 16,8 0-54-16,6 4 29 15,6-4-5-15,1 3-24 16,5 1 17-16,-5 4-14 16,6-5 4-16,-1 5-11 0,1-5 19 15,13 1-22-15,0 0 22 16,-7-1-28-16,-6 5 28 15,-7-4-43-15,7-1 44 0,-20 5-19 16,7-5 6-16,-6 5-6 16,-1-1 11-16,-6-3-8 0,-6 7-4 15,-7-4 18-15,6 1-27 16,0-1 19-16,1-3-6 16,-1-4-9-16,1 0 18 15,-7 0 3-15,-7-4-12 0,-6 1 3 16,0-1-5-16,-6 1-5 15,-7 3 12-15,0-4 5 0,0-3-25 16,0 7 25-16,1-7-7 16,-1 7-15-16,-7-4 12 15,1 4 7-15,-7 1 2 0,-6 2-10 16,-1-3 7-16,-5 0 11 16,-1 8-8-16,-6-5-11 0,-1 1-3 15,-5 4-3-15,-14-1 4 16,7 4 7-16,-14-4 0 0,1 1 4 15,0-1 5 1,6 0 3-16,-6-3-5 0,7 3-20 0,5-3 3 16,8 0 1-1,5 0 6-15,8 3-3 0,-1-3 9 16,0 3-3-16,0-3 4 16,-6 0 4-16,0 3-4 0,-14-3-4 15,1-1 13-15,-6 5 2 16,-14-1-15-16,0-3 4 0,-32 7-4 15,46-8-8-15,-14 5 10 16,-32 3 23-16,45-4-19 16,-6 1 11-16,0-1 16 0,0-3-6 15,6 3-8-15,0 0-22 16,1 1 16-16,6 3-5 0,-1-4 0 16,1 4-1-16,-7-4 4 15,1-3-9-15,-7 4 0 16,-1-1-13-16,8 4 14 0,-14 0 6 15,7 0 26-15,0-4 1 16,0 1-15-16,-1-5-2 16,1 1-12-16,0-4-4 0,6 4 14 15,-6 0-17-15,-6-1-4 16,-33 8 4-16,32-7 13 0,-32 7-13 16,32-4-9-16,-32 4 14 15,0 0 1-15,0 0 4 0,0 0 3 16,0 0-2-1,0 0 1-15,0 0-1 0,0 0-11 16,0 0 10-16,0 0-15 16,0 0 5-16,0 0-11 0,0 0-15 15,0 0-105-15,0 0-130 16,0 0-194-16,0 0-116 0,0 0 15 16</inkml:trace>
  <inkml:trace contextRef="#ctx0" brushRef="#br0" timeOffset="1656">453 3886 374 0,'0'0'6'15,"0"0"42"-15,0 0 39 0,0 0 22 16,0 0 18-16,0 0-9 16,39 10 27-16,-7-6-9 0,7-4 33 15,7 4-52-15,-1-4 20 16,7 0 3-16,-1-4-11 0,1 0-16 16,6 1-16-16,7-1-3 15,6 1-28-15,7-5-8 16,13-3-26-16,12-3-2 15,1-4-17-15,19-4-8 0,6-4 17 16,14 4-15-16,6-3-7 16,-1-1 4-16,14 8-9 0,7-4 11 15,-1 4-11-15,13 0-8 16,0 7 18-16,7 0 5 0,-7 4-15 16,-6 0 5-16,-7 3 3 15,1 0-13-15,-1 1 7 0,-6-5 11 16,0 5-11-16,0-1 3 15,-7 1-19-15,7-1 16 16,6 0 3-16,0 4-11 16,-6 0-6-16,6 0 17 0,-19 4 14 15,0-4-21-15,-6 0-3 16,-14 0 22-16,1 0-12 0,-7-4-9 16,-7 4 9-16,7-3 4 15,-6-1 9-15,-7 4-18 16,6-7-8-16,-6 3 13 0,7 0 0 15,-7 1-3-15,0-1 14 16,6-3-17-16,1 0 0 0,-7-1 12 16,0 1-22-16,0 3 21 15,-6 1-12-15,-7-5 16 0,0 1-4 16,0 4-5-16,-7-1 0 16,-12 0 0-16,0 4 0 15,-7-3 7-15,0-1-1 0,-13 0-16 16,-6 1 22-16,0 3-27 15,-7 0 17-15,7 0-7 0,-7 3 2 16,1 5 12-16,-1-5-24 16,-6 1 21-16,6 0 1 15,-6-4-12-15,-7 0 13 0,1 3-19 16,-1-3 11-16,-32 0 8 16,33 4-5-16,-33-4-24 0,25 3 30 15,-25-3 5-15,0 0 39 16,39-3 8-16,-13-1-21 15,-26 4 6-15,26-3-15 0,0-1-2 16,-26 4 12-16,26-4-27 16,-26 4-1-16,26-7 1 0,-26 7-1 15,0 0 19-15,0 0-10 16,0 0-5-16,0 0 7 16,0 0-32-16,0 0 15 0,0 0 1 15,0 0-8-15,0 0 0 16,0 0-8-16,0 0 5 0,0 0 11 15,0 0-4-15,0 0-9 16,0 0 13-16,0 0-19 16,0 0-20-16,0 0-16 0,0 0-24 15,0 0-12-15,0 0-33 16,0 0-36-16,0 0-46 0,0 0-20 16,0 0-83-16,0 0-18 15,0 0-5-15,0 0 20 16,0 0 19-16</inkml:trace>
  <inkml:trace contextRef="#ctx0" brushRef="#br0" timeOffset="5403">3541 57 366 0,'-20'-29'98'16,"20"29"30"-16,0 0-18 15,0 0 1-15,-38-18 66 16,38 18-45-16,-39-8-34 0,39 8-33 16,0 0-16-16,-39 29 131 15,13 15-67-15,7 14-17 0,6 15-4 16,0 11 40-16,13 21-20 15,0 12 5-15,6 14-65 0,-6 11-5 16,0 7-34-16,0 7 35 16,-13 5-15-16,7 6 26 15,-7 4-44-15,0 4 16 16,0-1-27-16,6-6 17 0,7-4-11 16,-6-4 3-16,0 0 16 15,-1 0-7-15,1-3 5 0,-14-5-1 16,7 8 0-16,-13-7 12 15,7-3-33-15,-7-9 15 16,7-6-4-16,-1-7-3 0,7-8 13 16,0-11 26-16,7-11-24 15,-1-3 3-15,1-12 16 0,6-6-40 16,0-8 14-16,6-7 1 16,-6 0-1-16,0-4-9 0,0 7-2 15,-6 1-10-15,-1 10-3 16,1 4 0-16,-7 1 12 15,6 2 0-15,1 1-4 0,0-4 5 16,-7-4-8-16,6 1 1 16,-12-1-8-16,6 4 15 0,0-3-13 15,6-1 9-15,-6-3 0 16,0-4 0-16,7-3 4 0,-7-8-10 16,0 0 9-16,13-11-20 15,-6 1 18-15,-1-1-12 0,7-3 9 16,-6 7 3-16,6-4-7 15,0 4 4-15,0 0-9 16,-7 0 5-16,7-4 5 0,0 0-3 16,0-6-13-16,0-9 11 0,0-10 0 15,0-22 8-15,0 0 1 16,0 22-5-16,0-22-2 0,0 0-11 16,0 0 3-16,7 22 2 15,-7-22 1-15,0 0 6 0,0 0 1 16,0 0 5-16,0 0 13 15,0 0 8-15,-7 40-7 0,7-11-7 16,0-29-8-16,-6 40-2 16,6-40 0-16,-7 33 5 0,1-1-4 15,-1-2-10-15,7-30-5 16,-13 40 8-16,7-8 6 0,-1-3-2 16,1 4 3-16,-1 0-11 15,1 0-3-15,6-33 2 0,-6 33 8 16,6-33 3-16,0 0-6 15,-13 32-11-15,13-32-47 0,0 0-32 16,0 0-4-16,0 0-1 16,0 0-5-16,0 0 6 0,0 0 30 15,-7 40 12-15,7-40-7 16,-6 48-15-16,-7-8-12 0,13-40-30 16,-13 40 5-16,13-40-25 0,0 0-132 15,0 0-136-15,0 0-171 16</inkml:trace>
  <inkml:trace contextRef="#ctx0" brushRef="#br0" timeOffset="6792">5891 35 314 0,'0'0'54'0,"0"0"47"16,0 0 33-16,0 0-3 0,0 0-12 15,0 0-35-15,0 0-6 16,0 0 6-16,0 0-40 0,0 0 169 15,0 0 11-15,19 58-28 16,-19 4-85-16,0 7 4 0,-6 11-18 16,-1 4 25-16,1 3 26 15,-1 8-26-15,7 7-22 16,-6 14-15-16,12 12-13 16,-6 10 7-16,7 11-10 0,6 8-2 15,-7 10 13-15,1 11-19 16,-1 1-14-16,7 3 2 0,-7-4-21 15,1 4-18-15,-7 0-6 16,0-4 11-16,0 1-6 0,0-1-6 16,0-7-3-16,0-3-4 15,6-8 9-15,-6-4-1 0,7-7 5 16,-7-3-16-16,6-11 7 16,-6-8 10-16,0-3 1 0,0-11-20 15,0-4 22-15,-6-4-18 16,-1 8 19-16,1-4-8 0,-7 8-9 15,0-1 5-15,0-3-2 16,7-7-5-16,-7-5 11 16,13-6-11-16,0-8 2 0,0-7-3 15,0-7 11-15,6-7 6 0,1-4-18 16,-7-4 12-16,6 0-9 16,1 0 12-16,-1 1-8 0,0-1-8 15,1 0 15-15,-1-3-7 16,1 7 6-16,-1-4-9 0,1 0 3 15,-1 0 0-15,1 0 0 0,-1 1 6 16,1-1-6 0,-1 0 8-16,-6-3-11 0,7-1 3 15,-7-3 0-15,0-3 6 0,0 3-6 16,0-4 0-16,0 7 0 16,0-3-3-16,-7-3 3 0,7-5 0 15,-6 1 0-15,-1-4 6 16,7-7 3-16,-6 0-19 0,6-33 19 15,-7 32-9-15,7-32-4 0,0 0-5 16,0 0 9-16,0 0 5 16,0 0-14-16,0 29 4 15,0-29 14-15,-6 37-1 0,-1-8-8 16,7-29-6-16,-6 36 11 16,6-36-13-16,-7 33-24 0,7-33-67 15,0 0-62-15,0 0-92 0,0 0-211 16,0 0-243-16,0 0-78 15</inkml:trace>
  <inkml:trace contextRef="#ctx0" brushRef="#br0" timeOffset="8211">0 5447 233 0,'0'0'41'16,"0"0"48"-16,0 0 45 0,0 0-2 15,0 0 2-15,65-26 36 16,6 15-32-16,7 4 41 16,6-4-12-16,13 4-1 0,13-4-16 15,19 0-35-15,20-3-6 16,20-5-31-16,5 1-31 0,8 0-25 16,-1 0-22-16,7 7 15 15,-1 4-1-15,14 3 25 0,0 4 29 16,19 0-27-16,13 0-25 15,13-4-3-15,0 1 1 0,6-8 5 16,-6 0 29-16,7-4 1 16,-1 1-15-16,7-1-28 0,-7 4 6 15,-6 0-20-15,0 0-7 16,-6-3 12-16,-20 3 3 0,-13 0 5 16,-13 4 4-16,-6 3-14 15,-7 4-2-15,-19-4 2 16,0 4 8-16,-13-3 6 0,-7 3-4 15,1-4-5-15,-7 4-5 0,-13 0-4 16,0 0 2-16,-7-3-2 16,-12-1 17-16,-7 0-2 0,-13 1-3 15,-6 6-6-15,-1-3-4 16,-5 0 7-16,-1 0 8 0,-7 4 3 16,1 0-14-16,6-1-7 15,-6 1 3-15,6-4 12 16,-12 0-9-16,5-4 18 0,1 4-1 15,0 4-17-15,-7-1-9 16,7 1 3-16,0 0 3 0,-1-1 7 16,1-3 18-16,-7 4-18 15,7 3-8-15,-13-3-2 0,6 0 7 16,7-4-3-16,-13-4 12 16,6 8 9-16,-6-4-19 0,-1 3-2 15,-5 1-3-15,-1-8 9 0,0 1 0 16,-6-1 20-1,-6 4-20-15,-1 0-8 0,-6 0 3 0,6-4 2 16,-6-3 16 0,-26 7-1-16,39-4-6 0,-39 4-10 15,32-3-9-15,-32 3 3 0,0 0 13 16,33-4 5-16,-33 4-6 16,0 0-2-16,0 0-3 0,0 0-2 15,0 0-2-15,0 0 7 16,0 0 13-16,0 0-13 0,0 0-9 15,0 0 0-15,0 0 17 16,0 0-11-16,25 0-130 0,-25 0-215 16,0 0-213-16,0 0-140 15</inkml:trace>
</inkml:ink>
</file>

<file path=ppt/ink/ink43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1:31.297"/>
    </inkml:context>
    <inkml:brush xml:id="br0">
      <inkml:brushProperty name="width" value="0.1" units="cm"/>
      <inkml:brushProperty name="height" value="0.1" units="cm"/>
      <inkml:brushProperty name="color" value="#774931"/>
      <inkml:brushProperty name="fitToCurve" value="1"/>
    </inkml:brush>
  </inkml:definitions>
  <inkml:trace contextRef="#ctx0" brushRef="#br0">323 25 1078 0,'0'0'325'15,"0"0"-27"-15,6-36-24 0,-6 36-19 16,0 0-53 0,0 0-73-16,0 0-21 0,-32 25-23 0,32-25-42 15,-45 41-6 1,19-9-26-16,0 1-3 0,0-4 1 16,13 0 5-16,13-29-20 15,-20 37-5-15,14-8 16 0,6-29 8 16,0 33-18-16,0-33 5 15,0 0 14-15,6 32-14 16,-6-32-9-16,0 0-1 0,39 11 16 16,-39-11 9-16,33 0-24 15,-33 0 9-15,0 0 17 16,26 0-17-16,-26 0-5 0,0 0 9 16,0 0 14-16,0 0-25 0,0 0 13 15,-39 11 2 1,0 11-11-16,7-4-4 0,-7 0 11 15,0 4 0-15,39-22 4 16,-32 33-14-16,32-33 18 0,-20 40 21 16,20-40-9-16,13 33-15 15,-13-33 8-15,39 25-1 16,0-10-9-16,6-12-7 0,0-3 0 16,-6 0 3-16,0-3 5 15,0-5-14-15,-7 1-2 0,-32 7-78 16,0 0-151-16,33-18-213 15,-33 18-189-15,0 0-81 16</inkml:trace>
  <inkml:trace contextRef="#ctx0" brushRef="#br0" timeOffset="360">918 247 1305 0,'0'0'486'0,"0"0"-29"0,0 0-191 16,0 0-122-16,0 0-29 15,-45 11-34-15,0-3-32 16,-1-1-20-16,8-3-9 0,-1-1-13 16,39-3 12-16,-39 0-7 15,39 0-9-15,0 0-3 16,-7-36 3-16,14-4 4 0,12 0-5 15,7-4-2-15,13 8-21 16,-7 7 26-16,1 7-24 0,-1 11 31 16,0 11-17-16,-32 0 20 15,26 33 52-15,0 10 1 0,-19 5-19 16,-1 10-31-16,-6 4 13 16,7-1-24-16,-1 1 12 15,7 0-19-15,0-4 3 16,13-7-19-16,6-7-252 0,7-8-489 15</inkml:trace>
</inkml:ink>
</file>

<file path=ppt/ink/ink43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1:29.977"/>
    </inkml:context>
    <inkml:brush xml:id="br0">
      <inkml:brushProperty name="width" value="0.1" units="cm"/>
      <inkml:brushProperty name="height" value="0.1" units="cm"/>
      <inkml:brushProperty name="color" value="#774931"/>
      <inkml:brushProperty name="fitToCurve" value="1"/>
    </inkml:brush>
  </inkml:definitions>
  <inkml:trace contextRef="#ctx0" brushRef="#br0">89 0 433 0,'0'0'89'15,"0"0"7"-15,0 0 17 0,0 0 52 16,0 0-15-16,0 0 68 16,0 0 1-16,0 0-34 0,0 0-6 15,0 0 2-15,0 0-26 16,0 0-21-16,0 0-32 16,0 0-32-16,0 0-20 0,0 0-25 15,0 0 91-15,0 0-39 16,0 0-31-16,32-4-15 0,-32 4 2 15,46 11 28-15,-7 0-8 16,-1 4 4-16,8-1 4 16,-7 5-28-16,6 2-7 15,0 1-18-15,1 4 0 16,-8 3-1-16,-38-29-10 0,46 40 8 16,-46-40 1-16,39 47 7 15,-14-10 7-15,-25-37-9 0,13 43 1 16,-13-43-4-16,0 44 4 15,0-44-7-15,-19 44 1 16,19-44 4-16,0 0-10 0,-45 40 0 16,45-40 0-16,-46 18-12 15,1-15-1-15,45-3-4 0,-45-18-9 16,-1 0-9 0,46 18 4-16,-45-36 14 0,45 36 11 15,-45-33-3-15,45 33 3 16,0 0-1-16,0 0 2 0,-39-18 2 15,39 18-4-15,0 0 7 16,0 0 0-16,0 0 3 16,0 0-7-16,-7 40 7 0,7-40-3 15,0 40 5-15,0-40-5 16,0 0 8-16,0 36 3 16,0-36-4-16,0 0 0 0,-25 40 1 15,25-40 6-15,-39 18-3 16,39-18 4-16,-46 0 18 15,46 0 2-15,-45-21 0 16,45 21-1-16,-45-40-1 0,19 7 5 16,26 33-11-16,-20-51-13 15,20 7-1-15,13 8 0 0,0-1 8 16,7 5-6-16,6 6-9 16,-26 26-3-16,39-40 8 15,-39 40-4-15,32-29-5 0,-32 29-2 16,0 0 0-16,0 0-6 15,26-25 3-15,-26 25 3 16,0 0 0-16,0 0 0 16,0 0-5-16,0 0-68 0,0 0-133 15,0 0-193-15,0 0-382 16,39-19-194-16</inkml:trace>
  <inkml:trace contextRef="#ctx0" brushRef="#br0" timeOffset="516">924 288 1369 0,'0'0'186'0,"0"0"15"15,0 0-66-15,0 0-51 16,0 0 86-16,0 0-41 0,39 29-51 16,-39-29-25-16,32 22-4 15,-32-22-9-15,39 10-18 0,-39-10 17 16,0 0 21-16,39-7-14 16,-39 7-23-16,0 0-9 15,0 0 11-15,26-33 2 0,-20 1 7 16,-6 32 5-16,-6-33 21 15,6 33-18-15,0 0-7 16,-45-18-5-16,6 14-16 16,0 11-2-16,39-7-5 0,-39 19 8 15,39-19-4-15,0 0-6 16,0 0 22-16,0 0 10 16,-19 40-9-16,19-40-9 0,32 18-13 15,0-15 1-15,7-6 0 16,-6-4-4-16,-1-4-1 0,-32 11 7 15,32-26-9-15,-32 26 7 16,20-29 17-16,-20 29 6 16,-7-33-13-16,7 33 5 15,0 0-15-15,-52-7-11 0,7 11 14 16,6 7-68-16,0 3-287 16,39-14-486-16</inkml:trace>
</inkml:ink>
</file>

<file path=ppt/ink/ink43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1:33.073"/>
    </inkml:context>
    <inkml:brush xml:id="br0">
      <inkml:brushProperty name="width" value="0.1" units="cm"/>
      <inkml:brushProperty name="height" value="0.1" units="cm"/>
      <inkml:brushProperty name="color" value="#774931"/>
      <inkml:brushProperty name="fitToCurve" value="1"/>
    </inkml:brush>
  </inkml:definitions>
  <inkml:trace contextRef="#ctx0" brushRef="#br0">0 30 1313 0,'13'-33'305'0,"-13"33"9"16,0 0-84-16,0 0-108 16,0 0 163-16,33 0-80 0,-1 22-28 15,7 21-25-15,6 16-26 16,7 10-33-16,0 4-14 0,12-1 24 16,-5-2-46-16,-1-1-18 15,-6-7-18-15,-7-8-9 0,-13-7-12 16,1-3 33-16,-27-11 8 15,-6-4-9-15,0-29-24 16,-52 29 1-16,-6-7 1 0,0-11-13 16,-7-7 11-16,0-12-8 15,7-6 0-15,6-12 9 0,7-10-18 16,13-15 9-16,-1-11 4 16,20-7-11-16,13-4 13 0,7 4-9 15,6 7 6-15,6 11 3 16,7 11-11-16,0 7 0 0,6 8-2 15,1 7-60-15,-7 7-152 16,-26 11-128-16,45-4-196 0,-6 4-243 16,6 0-52-16</inkml:trace>
  <inkml:trace contextRef="#ctx0" brushRef="#br0" timeOffset="208">1042 30 1442 0,'0'0'360'16,"0"0"60"-16,0 0-84 0,0 0-111 15,0 0 91-15,0 0-108 16,20 36-76-16,6 15-57 0,-7 7 9 16,7 8-36-16,-6-1-33 15,5 8 7-15,1-4-22 0,0-3-138 16,0-1-241-16,-6-7-503 15</inkml:trace>
</inkml:ink>
</file>

<file path=ppt/ink/ink43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1:34.545"/>
    </inkml:context>
    <inkml:brush xml:id="br0">
      <inkml:brushProperty name="width" value="0.1" units="cm"/>
      <inkml:brushProperty name="height" value="0.1" units="cm"/>
      <inkml:brushProperty name="color" value="#774931"/>
      <inkml:brushProperty name="fitToCurve" value="1"/>
    </inkml:brush>
  </inkml:definitions>
  <inkml:trace contextRef="#ctx0" brushRef="#br0">0 14 660 0,'0'0'173'0,"0"0"-32"16,0 0 31-16,0 0-29 15,45-4 30-15,-45 4 19 0,39 8 43 16,-6-1-10-16,-1 4-31 16,7 7-27-16,0-3-14 0,6 7-40 15,7-1-33-15,0 1-29 16,6 4-17-16,0 6-11 0,7-2-11 15,-7 2-2-15,-6-3 6 16,-7 4-9-16,-6-7 15 0,-7-1 4 16,-32-25-4-16,33 33-14 15,-33-33-2-15,26 40 0 16,-13-11 9-16,-13-29-4 16,0 29 0-16,0-29-2 0,-13 37-5 15,13-37 0-15,-26 32-7 16,26-32 3-16,-46 29 0 0,8-18 6 15,-8 0 4-15,-5-7-6 16,-1 0 5-16,0-8-9 0,7-7-12 16,-1-4 4-16,7-3-3 15,39 18-1-15,-45-36-3 16,19 3 8-16,0 4 2 0,26 29 0 16,-6-33-2-16,6 33 13 15,0 0 1-15,-7-29-7 0,7 29 6 16,0 0-6-16,0 0-15 15,0 0 7-15,0 0-6 16,0 0 2-16,0 0 17 16,0 0 2-16,0 0-5 0,0 0 5 15,0 40 7-15,0-40-14 16,7 47-11-16,-7-7 11 0,0-40 10 16,-7 44 39-16,7-44 5 15,-19 44-24-15,19-44-7 0,-39 40-15 16,39-40-1-16,-45 18 3 15,45-18-2-15,-52 4 18 0,52-4 23 16,-45-15 9-16,45 15-16 16,-33-51-23-16,20-3-6 15,13-5-4-15,7 5 0 16,6 3 6-16,6 0-3 0,7 7-9 16,0 8-3-16,0 3 8 15,-26 33-4-15,39-33-7 0,-39 33-2 16,32-25-136-16,-32 25-175 15,39-15-241-15,0 4-353 0</inkml:trace>
  <inkml:trace contextRef="#ctx0" brushRef="#br0" timeOffset="616">1845 72 931 0,'26'-36'223'16,"-26"36"2"-16,0 0-101 0,0 0-79 15,0 0 180-15,0 0-21 16,0 0-50-16,0 0-41 15,-7 51-36-15,-6-7-24 0,1-8-17 16,12-36 8-16,-26 44-26 16,26-44-5-16,-46 40-6 0,7-15-3 15,7-14 2-15,0-4-15 16,32-7 24-16,-33-7-22 0,33 7 17 16,-32-29-17-16,19-7 16 15,7-1-19-15,6-10 30 16,0 3-36-16,0 8 21 0,6 3-16 15,-6 33 20-15,0-25-6 16,0 25-6-16,0 0 95 16,0 0-8-16,0 0-30 0,-26 36 10 15,0-3-19-15,26-33-15 16,-39 40-7-16,1-11-26 0,5-7 16 16,-6-8-6-16,1-3-22 15,-1-4 18-15,0-7 1 0,0-7-8 16,7 0 21-16,-1-11-17 15,33 18 0-15,-32-29 43 16,6-1 16-16,26 30 15 0,-19-29 7 16,19 29-16-16,0 0-31 15,0 0-18-15,0 0 86 0,0 0-22 16,0 0-31-16,0 40-17 16,6 8-8-16,1-5-3 15,6 5-18-15,6 6-3 0,0-3 0 16,7 4-422-16,0-1-266 15,-6 5-321-15</inkml:trace>
</inkml:ink>
</file>

<file path=ppt/ink/ink43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1:37.978"/>
    </inkml:context>
    <inkml:brush xml:id="br0">
      <inkml:brushProperty name="width" value="0.1" units="cm"/>
      <inkml:brushProperty name="height" value="0.1" units="cm"/>
      <inkml:brushProperty name="color" value="#774931"/>
      <inkml:brushProperty name="fitToCurve" value="1"/>
    </inkml:brush>
  </inkml:definitions>
  <inkml:trace contextRef="#ctx0" brushRef="#br0">419 65 693 0,'0'0'189'0,"0"0"54"0,0 0 25 16,0 0-187-1,0 0 10-15,0 0 35 0,0 0-8 16,-45 0-39-16,-1 15 0 15,8 6-9-15,-1 5 10 0,6 3-10 16,7 4-29-16,26-33 12 16,-19 40 4-16,13-7 32 15,6-33-53-15,19 32 3 0,-19-32-24 16,45 26 1-16,-12-15-16 16,-1-4 0-16,0-7 4 0,-32 0-8 15,33-4 8-15,-33 4-4 16,0 0 23-16,26 4-18 15,-26-4 72-15,0 0-30 16,0 0-25-16,0 0-15 0,0 0-2 16,-52-11 5-16,0 11-21 15,0 4 16-15,1 10-14 16,-1 8 22-16,6 0 14 0,8 7 29 16,12 0 1-16,13 4 17 15,6 0 19-15,20 3-21 0,13-7-24 16,13 4-21-16,6-8-9 15,7-3-9-15,6-3-9 0,-6-1 0 16,6-7 0 0,-12-4-8-16,-7 0-22 0,-39-7-129 15,38-3-227-15,-38 3-356 16,39-26-143-16</inkml:trace>
  <inkml:trace contextRef="#ctx0" brushRef="#br0" timeOffset="371">743 589 1310 0,'0'0'399'0,"0"0"0"15,0 0-84-15,0 0-108 0,0 0-113 16,0 0-28-16,0 0-51 15,19-43 12-15,1 2-30 0,-1 1 9 16,0-3-6-16,1-12 5 16,6-7-14-16,-7-7 26 15,1 0-28-15,-1 11 21 0,-6 14-16 16,0 8 11-16,-13 36-15 16,6-29 23-16,-6 29 30 0,0 0 83 15,0 0-65 1,13 51-3-16,0 3 6 0,7 1 7 15,-1 3-46-15,0-3 5 16,14-1-30-16,-1-7 13 0,14-3-20 16,-1-7 13-16,0-1-86 15,0-11-221-15,-6-3-342 16,0-11-325-16</inkml:trace>
</inkml:ink>
</file>

<file path=ppt/ink/ink4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7:54.574"/>
    </inkml:context>
    <inkml:brush xml:id="br0">
      <inkml:brushProperty name="width" value="0.1" units="cm"/>
      <inkml:brushProperty name="height" value="0.1" units="cm"/>
      <inkml:brushProperty name="color" value="#3165BB"/>
      <inkml:brushProperty name="fitToCurve" value="1"/>
    </inkml:brush>
  </inkml:definitions>
  <inkml:trace contextRef="#ctx0" brushRef="#br0">9597 1208 584 0,'0'0'148'0,"0"0"12"15,0 0-19-15,0 0-11 0,0 0-4 16,0 0-88-1,0 0 12-15,0 0 39 0,0 0-1 16,0 0 184-16,45 15-143 16,-13 3-80-16,1 4-19 0,-33-22-16 15,32 32-1-15,7-10-13 16,-39-22 13-16,0 0-6 16,0 0 12-16,0 0-12 0,0 0-4 15,19 29 25-15,-19-29-25 16,0 0 1-16,0 0 19 0,0 0-13 15,0 0-18-15,-45-11 12 16,45 11-4-16,-39-29-45 16,39 29 40-16,-39-32 18 0,39 32-39 15,0 0 0-15,-32-40 38 16,32 40-4-16,0 0-39 16,0 0 21-16,0 0 3 15,0 0-6-15,0 0 9 0,0 0 10 16,0 0 23-16,0 0 12 15,0 0 19-15,0 0-27 0,-13 40 6 16,13-40-12-16,-39 36-19 16,0-7 4-16,1-7 15 15,38-22-12-15,-52 14-24 0,6-6 15 16,46-8-12-16,-38-15-11 16,38 15 4-16,-26-36-61 0,6-4 1 15,20 3 32 1,0-3 21-16,0 40 6 0,0 0 32 15,-13-36-39-15,13 36 1 16,0 0 23-16,0 0-7 0,0 0 12 16,0 0 3-16,0 0-14 15,0 0 33-15,-19 36-34 16,19-36 30-16,-26 40 32 0,26-40-30 16,0 0 29-16,-39 37 10 15,39-37-11-15,0 0 68 0,-39 22 6 16,39-22-68-16,0 0-8 15,0 0 0-15,-38-22 0 0,38 22-16 16,0 0-8 0,-33-40 4-16,1 7 4 0,19 8 5 15,6-5-26-15,7 30-12 16,-19-36 14-16,13 0-19 0,-7-1-6 16,6 1 6-16,-12-1 0 15,6 1 10-15,6 0-15 16,-6-1 2-16,-6 1 0 0,6 7-44 15,13 29-72-15,-26-33-80 16,26 33-164-16,0 0-161 0,0 0-87 16,0 0 61-16</inkml:trace>
  <inkml:trace contextRef="#ctx0" brushRef="#br0" timeOffset="200">9331 1674 932 0,'46'18'253'16,"-8"-11"-62"-16,8 1-65 16,6-5-73-16,6-6-26 0,-13 3-9 15,7-4-64 1,-20 0-227-16,-32 4-125 0</inkml:trace>
  <inkml:trace contextRef="#ctx0" brushRef="#br0" timeOffset="1120">8813 1106 670 0,'0'0'102'16,"0"0"74"-16,0 0-50 0,0 0-12 15,20 58-1-15,-20-58-44 16,26 59-16-16,-26-59-51 0,19 51 83 15,-19-51 5-15,0 0-24 16,13 40 49-16,-13-40-88 16,0 0 13-16,0 0-22 0,-58 36-18 15,13-18 18-15,45-18-22 16,-52-3 23-16,52 3-30 16,-52-30 17-16,52 30-15 0,-45-58 26 15,6-4-22-15,26 0 5 16,0-7-3-16,0 0-13 0,0 11 27 15,7 11-36-15,-1 7 50 16,7 40-29-16,0 0 7 0,0 0-31 16,0 0 43-16,0 0-15 15,0 0 11-15,0 0-36 16,-6 58 20-16,6-4 19 0,13 5-18 16,0-5 46-16,-1 4-47 15,8-7-2-15,-7-3 40 16,0-12-51-16,-13-36 37 0,13 44-6 15,-13-44 64-15,6 36 0 16,-6-36-4-16,0 0-64 0,-45 29 40 16,0-14-62-16,-14-8 24 15,-12-3-26-15,6-11 15 16,-12-1-17-16,-1-10-32 0,20 0 12 16,-7-4 6-16,13 0 51 15,52 22-33-15,-52-36 3 0,52 36-7 16,0 0 17-16,0 0-23 15,0 0 42-15,0 0-26 16,0 0 25-16,0 0-53 0,0 0 35 16,46-15-4-16,-1 19 34 15,7 14-30-15,-7 4-3 0,-6 7 15 16,13 4 4-16,-7 0 17 16,-12 3-10-16,-8-3 21 15,-25-33-38-15,33 54 30 0,-20-14 2 16,-13 0 8-16,0-40-15 15,-20 48-11-15,-12-8 0 0,-13-8-11 16,-7-6 10-16,-6-1-24 16,-7-10 5-16,0-1 12 0,-6-6-12 15,0-5 11-15,6-10-19 16,0-4 24-16,13-11-28 16,1-10 12-16,5-5 0 0,8-10 11 15,5-8-8-15,7-7-12 16,7-3 17-16,-1 3-14 15,20 0-14-15,-6 0-1 0,12 11-160 16,1 4-186-16,6 0-166 16,6 7-51-16</inkml:trace>
  <inkml:trace contextRef="#ctx0" brushRef="#br0" timeOffset="1341">8813 637 1129 0,'46'-4'274'16,"-46"4"-55"-16,45 0-118 15,-45 0-51-15,0 0-13 0,32-4-21 16,-32 4-308-16,0 0-147 15,0 0-90-15</inkml:trace>
  <inkml:trace contextRef="#ctx0" brushRef="#br0" timeOffset="1700">9092 298 788 0,'0'0'112'0,"0"0"118"16,0 0-16-16,0 0-89 16,0 0-7-16,-13 40-35 15,13-40-58-15,-39 48 12 16,-6-12-14-16,-14-3-14 0,1-4 16 16,-7-4-53-16,1-3 38 15,-1-7-5-15,20-1-5 0,6-10-4 16,39-4 16-16,-45-11-44 15,45 11-25-15,-26-40 24 0,13 4-22 16,0-1 59-16,13 37-15 16,0-36 5-16,0 36 22 0,0 0-33 15,0 0 64-15,0 0 57 16,0 0-19-16,0 0-14 0,0 0-58 16,-39 33 15-16,39-33-5 15,-45 47-44-15,19-11-356 16,0-3-234-16</inkml:trace>
  <inkml:trace contextRef="#ctx0" brushRef="#br0" timeOffset="1908">8457 1849 891 0,'46'21'68'0,"6"-2"8"15,-7-8-49-15,7-4-27 16,-7-7-100-16,0-4-164 0</inkml:trace>
  <inkml:trace contextRef="#ctx0" brushRef="#br0" timeOffset="2292">7784 895 1266 0,'0'0'265'15,"0"0"17"-15,46 22-22 0,-46-22-88 16,0 0-84-16,0 0-42 16,0 0-10-16,0 0-30 15,0 0 2-15,25 36 40 0,-25-36-9 16,0 0-11-16,0 0 30 15,0 0-18-15,0 0-32 16,0 0-8-16,13-40 26 0,-13 40-32 16,20-40-4-16,-20 40 19 15,0 0 0-15,-7-33-29 0,7 33 4 16,0 0-173-16,0 0-325 16,0 0-282-16</inkml:trace>
  <inkml:trace contextRef="#ctx0" brushRef="#br0" timeOffset="3375">7176 1164 834 0,'0'0'238'16,"0"0"-19"-16,0 0-54 15,0 0-99-15,0 0 226 0,0 0-132 16,0 0-39-16,0 0-62 15,0 0-5-15,0 0-46 0,52 48 8 16,-52-48 27-16,0 0-14 16,0 0 15-16,19 54-25 15,-19-54 17-15,0 0-17 0,0 0-19 16,-58 44-9-16,58-44 9 16,-65 22-4-16,65-22-32 0,-58-11-44 15,58 11-40-15,0 0 46 16,-33-55 49-16,33 55 3 15,0 0 18-15,-19-47-5 16,19 47-15-16,0 0 43 0,0 0 12 16,0 0-11-16,0 0 0 15,0 0 26-15,0 0-17 0,0 0 20 16,0 0-14-16,0 0 23 16,0 0-29-16,0 0-34 15,-39 55-3-15,39-55-1 0,0 0 13 16,-65 32 20-16,65-32-22 15,-51 8-28-15,51-8-1 0,0 0-11 16,0 0 10-16,0 0 6 16,-46-55 8-16,46 55 31 15,0 0-37-15,0 0 4 16,0 0 10-16,0 0 42 0,0 0-21 16,0 0 25-16,0 0-4 15,0 0-8-15,0 0 5 0,0 0 28 16,0 0-6-16,0 0-37 15,-39 47-11-15,39-47-3 0,-58 40 6 16,0-14 4-16,6-15-14 16,0-8-23-16,7-3 23 15,45 0 27-15,-52-14-36 16,52 14-13-16,0 0 19 0,0 0 3 16,-52-44 6-16,52 44-15 15,0 0 9-15,0 0-3 16,0 0 5-16,0 0-17 0,0 0 10 15,0 0 28-15,46 7-23 16,-46-7 0-16,52 33 0 0,-52-33 43 16,51 51-7-16,-12-11-22 15,-39-40 10-15,33 66 49 0,-21-12-21 16,-5-6-20-16,-14-5-14 16,-5-3 34-16,-14-3-11 15,26-37-8-15,-65 47-24 16,0-18-3-16,0-7-13 0,-12-4 3 15,-1-3 18-15,-13-8-10 16,1-3-9-16,6-8 0 0,0 4 79 16,6-7-9-16,7-1-18 15,12-6-2-15,14-4-14 16,45 18 2-16,-58-37-1 0,19-6-28 16,13-5-4-16,20-3 0 15,-1 0 9-15,14-3-9 0,-1 3 0 16,7 4-12-16,-13 47-1 15,32-62-18-15,-32 62-88 16,26-62-151-16,-26 62-225 16,33-58-254-16,-33 58-29 0</inkml:trace>
  <inkml:trace contextRef="#ctx0" brushRef="#br0" timeOffset="3652">5972 884 1482 0,'0'0'344'0,"0"0"-29"16,0 0-108-16,0 0-83 0,0 0-39 15,0 0-53-15,0 0-22 16,0 0 4-16,0 0 6 0,0 0 1 15,0 0-16-15,0 0-12 16,0 0 22-16,0 0-10 16,0 0-15-16,6-47 3 0,-6 47-35 15,0 0-187-15,0 0-231 16,-58-7-217-16</inkml:trace>
  <inkml:trace contextRef="#ctx0" brushRef="#br0" timeOffset="4323">4884 840 1031 0,'0'0'-9'15,"0"0"31"-15,0 0 44 16,0 0-5-16,0 0 47 0,0 0-59 16,0 0-28-16,0 0 6 15,0 0-23-15,-58 55-36 16,0-11 78-16,58-44-50 16,-78 54 4-16,20-17 11 0,58-37-11 15,0 0-32-15,0 0 11 16,0 0 39-16,-39 58-36 15,39-58 24-15,0 0 9 0,0 0 27 16,58 65-69-16,-58-65 60 16,65 44-18-16,-65-44-44 15,0 0 39-15,0 0 121 0,0 0-80 16,0 0-25-16,0 0 24 16,0 0-54-16,-58 47 49 0,-1-25 18 15,1-14-13-15,58-8-33 16,-78-15-17-16,14 0 103 15,12-3 30-15,52 18-28 16,-58-14-56-16,58 14-6 16,-46 7 78-16,46-7-14 0,0 0-17 15,-58 65-30-15,32-3-45 16,13-3 11-16,13-8-9 0,13-1-4 16,7-2-48-16,-20-48-194 15,58 47-362-15,-6-18-219 16</inkml:trace>
  <inkml:trace contextRef="#ctx0" brushRef="#br0" timeOffset="4501">4923 1685 1873 0,'0'0'366'16,"0"0"-87"-16,0 0-123 15,0 0-67-15,0 0-45 0,45 14-34 16,-45-14-284-16,0 0-426 16,0 0-175-16</inkml:trace>
  <inkml:trace contextRef="#ctx0" brushRef="#br0" timeOffset="4748">4328 2402 1987 0,'-20'-69'191'0,"27"3"-50"16,6 1-88-16,12 6-22 0,8 5 4 16,6 10-44-16,-39 44 11 15,51-33 9-15,-51 33 39 16,46-7 46-16,-46 7-30 15,0 0-50-15,19 51-3 16,-25 0 2-16,-14-4-173 0,20-47-432 16,-45 55-320-16</inkml:trace>
  <inkml:trace contextRef="#ctx0" brushRef="#br0" timeOffset="5143">3441 1517 1405 0,'0'0'394'0,"58"15"-16"15,-58-15-67-15,45 22-89 16,-45-22-98-16,0 0-74 0,46 25-32 15,-46-25 12-15,0 0 3 16,0 0-12-16,45 22-9 16,-45-22 13-16,0 0-7 0,0 0-1 15,0 0-7 1,0 0-10-16,0 0 35 0,0 0 15 16,-26-47-12-16,26 47-13 15,0 0 11-15,-58-44 33 0,58 44 3 16,-46-36-30-16,46 36-6 15,0 0-11-15,-51-55-19 16,51 55-9-16,-20-65-8 0,7 10-53 16,13 55-134-16,7-65-197 15,6 14-362-15,-13 51-180 0</inkml:trace>
  <inkml:trace contextRef="#ctx0" brushRef="#br0" timeOffset="5392">3486 1077 1777 0,'0'0'400'15,"0"0"-42"-15,-6-55-79 16,-7 15-111-16,13 40-60 16,-33-61-14-16,7 10-39 0,7-4-23 15,-7 0-2-15,7-6-22 16,6-1-12-16,0 0 4 15,6 4 0-15,7 3-4 16,7 11-10-16,-1 4 14 0,-6 40-74 16,0 0-189-16,39-47-193 15,-39 47-250-15,45-26-22 16</inkml:trace>
  <inkml:trace contextRef="#ctx0" brushRef="#br0" timeOffset="5904">2942 1084 1072 0,'0'0'239'0,"0"0"55"15,0 0 32-15,0 0-60 0,0 0-91 16,0 0-79-16,0 0-11 16,0 0-30-16,-26 59-26 15,26-59-35-15,0 0 20 0,-64 65 6 16,18-18-25-16,46-47-14 16,-45 55 19-16,45-55 3 0,-32 47-3 15,32-47-10-15,0 0 10 16,13 55 16-16,-13-55-12 15,58 44-4-15,-6-15-6 16,-52-29-3-16,64 29 9 0,-64-29 13 16,0 0-10-16,52 43-3 15,-52-43 25-15,0 0 11 16,7 51-12-16,-7-51-9 0,-39 55 11 16,-13-19 22-16,-6-10 12 15,-7-12-43-15,7-3-10 16,6-7 59-16,7-8 8 0,45 4-22 15,-59-25-27-15,59 25-17 16,-38-66 8-16,18 4-2 16,14-3-38-16,6-8-40 15,6 0-129-15,7 8-235 0,0 7-270 16,-6 7-57-16</inkml:trace>
  <inkml:trace contextRef="#ctx0" brushRef="#br0" timeOffset="6495">1978 1477 1798 0,'0'0'279'15,"0"0"-49"-15,-52-47-98 16,52 47-72-16,-13-62-37 0,20 11-23 15,-7 51 0-15,32-58 5 16,-32 58-2-16,52-33-27 16,-52 33 30-16,51-11-2 0,-51 11 17 15,0 0-36-15,0 0 18 16,39 69-3-16,-19-14 16 0,-20-55 13 16,-20 58-20-16,20-58 50 15,-39 51 9-15,39-51 12 16,-58 33-13-16,0-22 10 15,13-7 15-15,-1-12-22 0,46 8-29 16,-58-29-10-16,13-7-11 16,6-15-14-16,13-15-6 15,7-10-16-15,6-15 16 0,13 0 3 16,0 0-7-16,6 18-8 16,1 4 15-16,-1 14 3 15,1 15-6-15,-7 40-6 0,0 0 1 16,0 0 5-16,0 0 10 15,0 0-10-15,0 0-18 16,-20 55 10-16,14 3 15 16,6 4 2-16,6 7-16 0,14 4-2 15,5 3 17-15,1 5-5 16,13-9-3-16,-13 1-8 0,-7-7 27 16,1-8 7-16,-20 0-15 15,-7-7 4-15,-25-4 5 16,0-7-27-16,-20-3 7 0,7-8-36 15,-7-7-99-15,0-8-116 16,7-10-167-16,45-4-210 16,-59-22-92-16</inkml:trace>
  <inkml:trace contextRef="#ctx0" brushRef="#br0" timeOffset="6731">2204 0 1389 0,'0'0'285'0,"0"0"124"0,0 0-38 16,26 47-101-16,-19 19-85 16,-20 17-59-16,0 12-62 15,-7 0-19-15,-12 3-14 16,0 0-28-16,-7 4 0 15,-7-4-3-15,1-3-198 0,-7-1-310 16,1-10-354-16</inkml:trace>
  <inkml:trace contextRef="#ctx0" brushRef="#br0" timeOffset="7020">1214 881 1367 0,'0'0'292'16,"0"0"-52"-16,0 0-84 15,0 0 105-15,0 0-20 0,0 0-54 16,0 0-48-16,58 50-54 15,-13 1-19-15,-6 11-24 16,0 4-29-16,-6 10-6 0,-8 1-3 16,-5-1-27-16,-7 4-239 15,-7-7-310-15,-6-11-257 16</inkml:trace>
  <inkml:trace contextRef="#ctx0" brushRef="#br0" timeOffset="7773">961 1255 1458 0,'0'0'210'0,"0"0"-20"15,0 0-17-15,0 0-93 16,0 0-11-16,0 0-17 15,0 0-12-15,20 51-44 16,-20-51 10-16,-7 51 20 0,7-51-20 16,0 0-10-16,0 0-5 15,-58 48 28-15,58-48-3 16,0 0-53-16,-52-4-20 0,52 4 3 16,0 0 51-16,0 0-35 15,-32-55 38-15,32 55-4 16,0 0 12-16,0 0-3 0,0 0 33 15,0 0 8-15,0 0 2 16,0 0 24-16,0 0-31 16,6 55 4-16,-6-55-7 15,-6 55-18-15,6-55-23 0,-26 50 14 16,26-50-4-16,0 0-11 16,-58 48 1-16,58-48 3 0,-45 14 18 15,45-14-7-15,0 0-11 16,0 0-13-16,-52-51 4 15,52 51 18-15,-33-58-9 0,33 58-10 16,0 0-4-16,-6-47 14 16,6 47 3-16,0 0-20 15,0 0 22-15,0 0 3 16,0 0 0-16,0 0-1 0,52 44-3 16,-52-44 27-16,45 65 9 15,-13-7 1-15,-12 4-24 16,-7 4 19-16,-7 3-16 0,-6 4 4 15,-6-4-3-15,-7 0 51 16,-13-4-35-16,-6-10-10 0,-7-8-6 16,-13-14-4-16,0-7 42 15,0-8-20-15,-6-15 24 16,0-10 1-16,-7-15-29 0,7-7-18 16,6-15 0-16,0-10 9 15,0-19-8-15,14-14-6 16,5-8-20-16,7-7 10 15,13 0 10-15,13 0-23 0,13 8 3 16,13 6-1-16,7 8-38 16,12 15-88-16,7 7-121 15,0 10-150-15,-7 12-230 0,7 7-117 16</inkml:trace>
</inkml:ink>
</file>

<file path=ppt/ink/ink44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1:51.845"/>
    </inkml:context>
    <inkml:brush xml:id="br0">
      <inkml:brushProperty name="width" value="0.1" units="cm"/>
      <inkml:brushProperty name="height" value="0.1" units="cm"/>
      <inkml:brushProperty name="color" value="#774931"/>
      <inkml:brushProperty name="fitToCurve" value="1"/>
    </inkml:brush>
  </inkml:definitions>
  <inkml:trace contextRef="#ctx0" brushRef="#br0">359 0 631 0,'0'0'134'0,"0"0"39"0,0 0 8 16,0 0-4-16,0 0 17 15,0 0-5-15,0 0 21 16,0 0-8-16,0 0 2 0,0 0-35 16,0 0-80-16,-25 18-48 0,-14 1-19 15,-7 6 7-15,8 1-2 16,-8 3-16-16,7 0-1 0,1-4-10 15,38-25 0-15,-33 33-5 16,33-33 11-16,-19 36-6 0,19-36 0 16,0 0-12-16,39 26-1 15,-1-19 3-15,1 0 14 0,0-10-14 16,0-1 3-16,-7-3-2 16,1-4-5-16,-7 7 8 0,-26 4 6 15,25-3 10-15,-25 3-15 16,0 0 9-16,0 0-9 0,0 0 5 15,0 0 3-15,-38 18-9 16,-1 4 6-16,-7 3 12 0,8 8-12 16,-8 0 6-16,7 7 4 15,-6 3-7-15,19 1 17 0,7 3 12 16,6-3 2-16,19-4 2 0,7 0-24 16,7-7 6-16,6-4-11 15,12 0-7-15,1-11 14 0,7-3-14 16,-1-1-4-16,0-3 6 15,1-3-8-15,-8 3 19 16,1-8-24-16,-13 4 15 0,0 1-128 16,-26-8-116-16,0 0-110 0,32 3-155 15,1-3-2-15,-1-3 9 16</inkml:trace>
  <inkml:trace contextRef="#ctx0" brushRef="#br0" timeOffset="372">1188 513 755 0,'0'0'261'16,"0"0"36"-16,0 0-17 0,0 0-22 16,0 0-56-16,0 0-36 0,6-25-87 15,-6 25-22-15,-13-22-23 16,13 22-32-16,-32-18 3 0,0 3 11 15,-7 8 0-15,0 0-24 0,7 3 4 16,6 0 13-16,26 4 2 16,-33-10-16-16,33 10-10 0,-19-30 11 15,19-10 13-15,13-3-15 16,13-5-16-16,6-3 22 16,7 4 0-16,0 11-19 0,0 10 10 0,-7 12 13 15,0 10 11-15,1 15-20 16,-1 22 12-16,-6 7 65 15,0 14-16-15,-7 12-29 0,7-1-18 16,0 5-4-16,0-1-8 0,6-7 3 16,1-4-71-16,-1-4-285 15,1-10-247-15,-8-15-99 0</inkml:trace>
</inkml:ink>
</file>

<file path=ppt/ink/ink44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1:53.473"/>
    </inkml:context>
    <inkml:brush xml:id="br0">
      <inkml:brushProperty name="width" value="0.1" units="cm"/>
      <inkml:brushProperty name="height" value="0.1" units="cm"/>
      <inkml:brushProperty name="color" value="#774931"/>
      <inkml:brushProperty name="fitToCurve" value="1"/>
    </inkml:brush>
  </inkml:definitions>
  <inkml:trace contextRef="#ctx0" brushRef="#br0">29 0 442 0,'0'0'128'0,"0"0"27"16,0 0-37-16,0 0 46 0,0 0-71 15,0 0 93-15,0 0 81 16,0 0-17-16,0 0-66 0,0 0-27 16,52 40-62-16,-1-4-10 15,1 1-27-15,0 6 6 16,6 1-36-16,-6 0-4 16,-7-1 0-16,-45-43-21 0,59 66-7 15,-21-12 24-15,-5-10-12 16,-33-44-19-16,0 58 21 15,-7-10 3-15,7-48-10 0,-39 51 2 16,39-51-22-16,-58 36 20 16,13-18-7-16,45-18 8 0,-58 4-8 15,6-15 7-15,52 11-3 16,-45-40 3-16,45 40 9 0,-33-55-10 16,14 8-16-16,19 47-11 15,0 0 36-15,0 0-19 16,0 0 11-16,0 0-1 15,0 0 7-15,0 0 1 0,32 47-7 16,-32-47-12-16,13 55 23 16,-13-11-18-16,0-44 4 15,-32 47 0-15,32-47 5 0,-46 33 5 16,46-33-1-16,-51 10 25 16,51-10 47-16,-46-18-19 0,46 18-25 15,-26-69-27-15,20-4-4 16,12-7 3-16,7 4 6 15,7 3 2-15,-1 8 12 0,1 10-9 16,-1 19-20-16,-19 36-11 16,0 0 13-16,0 0-33 0,0 0-257 15,0 0-283-15,45-19-251 16</inkml:trace>
  <inkml:trace contextRef="#ctx0" brushRef="#br0" timeOffset="220">812 51 1953 0,'0'0'408'16,"0"0"-65"-16,0 0-17 0,0 0-103 15,0 0-110 1,13 58-53-16,-13 0-20 0,0 4-15 15,6 4-14-15,7-1-16 16,0-3-202-16,7 0-281 0,6-4-463 16</inkml:trace>
</inkml:ink>
</file>

<file path=ppt/ink/ink44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1:42.149"/>
    </inkml:context>
    <inkml:brush xml:id="br0">
      <inkml:brushProperty name="width" value="0.1" units="cm"/>
      <inkml:brushProperty name="height" value="0.1" units="cm"/>
      <inkml:brushProperty name="color" value="#774931"/>
      <inkml:brushProperty name="fitToCurve" value="1"/>
    </inkml:brush>
  </inkml:definitions>
  <inkml:trace contextRef="#ctx0" brushRef="#br0">3062 134 370 0,'0'0'131'16,"0"0"4"-16,0 0 5 0,0 0-27 15,0 0 7-15,0 0-19 16,0 0 14-16,32-11 157 0,-32 11-29 16,32 14-34-16,7 8-9 15,0 11-18-15,13 3-43 0,0 8-1 16,6 3-54-16,7 4-4 15,-1 8-34-15,1-5-10 16,-7 1-23-16,-6-4 9 0,-6 0-19 16,-14-11-3-16,-6 0 16 15,-13-11-13-15,0-7 4 0,-13-22 7 16,-13 32-14-16,13-32 9 16,-52 22-4-16,7-11-28 0,-1-11 16 15,1-7-39-15,0-11-7 16,6-8 3-16,-6-10-10 0,12-4 42 15,1 0-4-15,6 3 2 16,6 8 20-16,20 29 0 0,-12-29-18 16,12 29 26-1,0 0 1-15,0 0-9 0,0 0 19 16,6 51-19-16,0-4 26 16,-6 1-9-16,0-8-2 0,-6 0 30 15,-13-4-28-15,-1-10-4 16,1-1 18-16,-14-7-24 0,8-7 1 15,-8-7 16-15,7-8-5 16,-6-14 25-16,6-4-2 0,7-11-17 16,-1-17-18-16,14-12-7 15,6-15 0-15,13-6 0 0,0-5 6 16,12 8-1-16,1 7 3 16,0 15-5-16,0 3 3 15,0 12-24-15,0 10-193 0,-26 33-283 16,39-29-259-16</inkml:trace>
  <inkml:trace contextRef="#ctx0" brushRef="#br0" timeOffset="404">4130 21 1475 0,'26'-15'182'16,"6"8"42"-16,0 7-27 15,14 15-5-15,-7 7 4 0,12 10-79 16,1 8-42-16,0 11 19 16,6 7-21-16,-6 1-47 0,-7 3-8 15,-6-1 29-15,-13 1-11 16,-7-3-18-16,-12-8 14 0,-7-8-6 15,-19-6-7-15,-7-5 2 16,-20-10-15-16,-12-4-6 16,-7-10 0-16,-6-12-4 0,-13-3 13 15,6-8-2-15,7-7-3 16,6-10-4-16,1-5 0 0,12-6 3 16,13-1 39-16,7 0-9 15,19 0-13-15,13-6-20 0,26-1-7 16,19 3 7-16,13 5 6 0,13 3-95 15,20 3-230-15,13-3-401 16,-1 11-291-16</inkml:trace>
  <inkml:trace contextRef="#ctx0" brushRef="#br0" timeOffset="1500">6382 236 360 0,'0'0'90'0,"0"0"32"16,0 0 17-16,-32-26 59 15,32 26-2-15,0 0 47 0,0 0-100 16,-39-3-67-16,0 10-12 0,7 4 37 16,0 7-47-16,-1 0-19 15,1 4 1-15,0 3-16 0,32-25-9 16,-33 37 0-16,14-8-4 15,19-29-7-15,-13 33 0 0,13-33 0 16,6 32 3-16,-6-32 2 16,33 30 1-16,6-9-1 15,6-10-5-15,0-3 7 0,0-8-24 16,-6 0 11-16,0 0 10 16,-39 0-1-16,26 3-8 0,-26-3 5 15,0 0 20-15,0 0-32 0,0 0 17 16,0 0 7-16,-39 40 37 15,0 0-15-15,7-7 1 0,0 3-19 16,6-3-4-16,0-4 16 16,13 4 29-16,13 0 16 0,13-4-15 15,13-4-6-15,13-3-21 16,19-7-21-16,0-4-13 16,7-8 3-16,6-3 15 0,-6-3-10 15,6-5-5-15,-6-6-167 16,-1-4-247-16,1-11-190 0</inkml:trace>
  <inkml:trace contextRef="#ctx0" brushRef="#br0" timeOffset="1828">7120 50 1113 0,'0'0'125'0,"0"0"154"0,13 33 18 15,13 7-43-15,0 4-6 0,13 3-72 16,0 7-77-16,6 1-49 16,0 3-17-16,-6-3-13 0,0-4-9 15,-6-4-1-15,-14-7 11 16,-6 0-1-16,-20-7-2 0,-12 3-14 16,-13-10-10-16,-14-4-1 0,-5-8 4 15,-8-10 6-15,1-8 1 16,-7-3-1-16,7-15 2 0,13-11-1 15,-1-14-4-15,20-11 6 16,14-8 18-16,12-3-8 16,19 4-5-16,7 6-11 0,13 8 8 0,6 11-3 15,0 15-194-15,7 14-302 16,-7 7-258-16</inkml:trace>
  <inkml:trace contextRef="#ctx0" brushRef="#br0" timeOffset="2932">3185 1990 601 0,'0'0'140'0,"0"0"17"15,0 0 19-15,0 0 56 0,0 0-31 16,0 0-14-16,0 0-45 15,-33-11-58-15,-5 18-31 16,-8 15-14-16,-6 7-5 0,-6 8-13 16,6 3-3-16,7 3-9 15,13-3 15-15,6 0 10 0,6-3-11 16,14-4 3-16,19-4-10 16,6-8-1-16,20-10-4 0,0-3-17 15,13-8 2-15,0-8 4 0,-7 1 20 16,7-11-34-16,-14 7 7 15,-5-4 4-15,-33 15 8 0,0 0 1 16,0 0-6-16,0 0-18 16,0 0 2-16,0 0 16 15,-39 0 12-15,-13 19-17 0,0 13 19 16,-6 16 48-16,6 6 13 16,1 8 34-16,12 0-25 0,0 4-11 15,19-8-7-15,14-4-31 0,12 1 0 16,20-8-8-16,7-10-9 15,19-1-15-15,6-7-7 0,7-11 10 16,-1-3-24-16,1-11-184 16,-7-4-179-16,-6-4-208 0,0-3-69 15</inkml:trace>
  <inkml:trace contextRef="#ctx0" brushRef="#br0" timeOffset="3256">3664 2696 977 0,'0'0'225'0,"0"0"101"16,0 0 5-16,-13 29-66 16,13-29-60-16,0 0-72 0,0 0-69 15,0 0-49-15,26-44 16 0,0 1-18 16,-1-8-7-16,1 0-6 15,-6-11-6-15,6-7-6 16,-7-4 24-16,7 4-2 0,-7 0-13 16,1 14-11-16,-7 15 14 15,-7 11 13-15,-6 29-23 0,0 0 101 16,0 0 37-16,0 0-54 0,39 51-47 16,-7 7-14-16,7 0 8 15,7 4-21-15,18 0-148 0,1 4-231 16,13-5-262-16,12 1-155 15</inkml:trace>
  <inkml:trace contextRef="#ctx0" brushRef="#br0" timeOffset="13623">634 512 885 0,'0'0'260'0,"0"0"33"15,0 0-22-15,0 0-128 0,0 0-69 16,0 0 40-16,0 0-49 16,0 0-9-16,0 0-15 0,0 0-41 15,0 0 7-15,0 0-7 16,0 0 168-16,0 0-68 0,0 0-40 15,26 44-21-15,7-4-24 16,-1-4 62-16,-6 1-23 0,0-4-17 16,0-1-15-16,-7-3 20 15,-6 1-3-15,-7-1 24 0,-6 0-18 16,-6 0-21-16,-13 4-14 16,-7-4 0-16,-13-4 2 15,-7-3-18-15,1-7 16 16,0-1-10-16,0-14 3 0,-1-7 3 15,7-8 5-15,7-10-24 16,6-8 7-16,13-18 17 0,7-7-15 16,6-8 7-16,6 5 2 15,7 2 4-15,0 5-18 0,7 6 3 16,5 8 13-16,1 8-13 16,0 10-7-16,0 0-123 0,6 11-106 15,7 7-175-15,0 4-177 16,0 8-43-16</inkml:trace>
  <inkml:trace contextRef="#ctx0" brushRef="#br0" timeOffset="14348">1204 345 1292 0,'0'0'317'0,"0"0"-6"16,6-26-27-16,-6 26-72 16,0 0-52-16,0 0-33 15,0 0-43-15,0 0-31 0,0 0-24 16,0 0 136-16,39 8-80 16,0 10-32-16,6 7-27 0,-6 1-16 15,7 10-4-15,-1 1 7 16,0 3-6-16,0 0 35 0,-6 7 21 15,-6-7-23-15,-1-4-13 16,-13 1-14-16,-6-1-16 0,0-3 15 16,-6-4 0-16,-7-29-19 15,-7 36 7-15,7-36 11 0,-13 33-11 16,13-33 10 0,0 0 8-16,0 0-2 0,0 0-5 15,0 0 1-15,0 0 14 16,0 0-4-16,0 0-4 0,0 0-5 15,0 0 6-15,0 0-9 16,0 0 2-16,0 0-17 0,0 0 14 16,0 0 16-16,0 0 1 15,0 0-15-15,0 0 0 0,0 0 6 16,0 0-11-16,0 0-6 16,0 0 0-16,0 0 7 0,0 0-3 15,0 0-13-15,0 0 9 16,0 0 4-16,0 0-4 0,0 0-9 15,0 0 12-15,0 0-1 16,0 0-8-16,0 0-3 16,0 0 4-16,0 0 15 0,-19 29-10 15,19-29-7-15,0 0 7 16,0 0 6-16,0 0-6 0,0 0-6 16,0 0 2-16,0 0 12 15,0 0-3-15,0 0-12 0,0 0 7 16,0 0 4-16,-32 26-7 15,32-26 0-15,0 0 3 0,0 0 8 16,0 0-8-16,0 0-4 16,0 0-2-16,0 0 6 0,0 0-15 15,0 0-85-15,0 0-65 16,0 0-161-16,0 0-160 16,-33 0-236-16,33 0-96 0</inkml:trace>
  <inkml:trace contextRef="#ctx0" brushRef="#br0" timeOffset="14975">1456 108 875 0,'0'0'190'0,"0"0"100"16,0 0-21-16,0 0-16 0,0 0-48 16,0 0-22-16,0 0-30 15,0 0-39-15,0 0-27 0,0 0-12 16,-38-11 111-16,38 11-62 16,-33 33-66-16,7 4 6 0,7 3 33 15,6 3-48-15,0 1-21 16,0-4 9-16,13 4 25 0,-6-1-30 15,6 1-5-15,12-4-4 16,1 0-12-16,13-7-3 16,0-4 6-16,7-7-7 0,-1 0-14 15,7-8 11-15,-7-7 3 16,1 1 1-16,-1-8-15 0,0-11 7 16,7-4 9-16,-7-10-2 15,1-4-13-15,-7-8 2 0,0-6 9 16,-7 3-5-16,-6 7-3 15,-7 7 3-15,-6 26 4 0,0 0 0 16,0 0-12-16,0 0-2 16,0 0 14-16,0 0 15 15,0 0 26-15,0 0-27 0,0 0 3 16,-12 48 33-16,-8-8 3 16,1 0-5-16,-1 0 30 0,1-4 3 15,-1 0-13-15,1 5 19 16,0 2 24-16,-7-3-48 0,6 0-21 15,-6 4-17-15,7-4-29 16,0-4 4-16,-1 1 5 0,1-1-14 16,6-3-1-16,0 0 14 15,13-33-8-15,-13 47-21 0,6-11-31 16,1-7-202-16,6-29-117 16,-13 44-145-16,13-44-449 15</inkml:trace>
  <inkml:trace contextRef="#ctx0" brushRef="#br0" timeOffset="15596">91 2376 1164 0,'0'0'319'16,"-20"-19"11"-16,20 19-13 0,0 0-125 16,0 0-94-16,0 0-71 15,0 0 4-15,0 0 107 0,45 0-64 16,1 8-45-16,6 14-11 0,6 7 75 15,0 7-9-15,0 4-26 16,1 7-16-16,-8 1 17 0,-5-1-2 16,-14 0-9-16,-6 1 17 15,-7-5-17-15,-19-3-15 0,-6 0-6 16,-20-3-22-16,-6 3 0 16,-20-11-8-16,-6 0 8 0,-7-7 2 15,0-11 2-15,0-8-12 16,7-10-2-16,0-11 5 0,13-18 6 15,6-15-10-15,13-11-1 16,6-11-4-16,14 4 9 0,12-4 12 16,14 0-12-16,12 11-5 0,1 11 1 15,5 8 8-15,1 3-23 16,7 11-174-16,-8 3-179 0,-5 8-244 16,6 3-186-16</inkml:trace>
  <inkml:trace contextRef="#ctx0" brushRef="#br0" timeOffset="15920">835 2143 1285 0,'0'0'418'0,"32"18"-37"16,-32-18-112-16,26 47-53 0,0-3-63 15,0 3-51-15,-7 4 1 16,7-4-31-16,-13-3-35 0,0-4-22 16,0-11-8-16,-13-29-2 0,13 33 33 15,-13-33 29-15,0 0 23 16,0 0 22-16,0 0-4 16,0 0-60-16,0 0-25 0,0 0-9 15,13-55 0-15,0-10-10 16,6-11-10-16,1-12 6 0,-1-10 9 15,7-11-17-15,7 0-40 0,-1 3-131 16,0 15-171-16,-6 7-301 16,0 8-326-16</inkml:trace>
</inkml:ink>
</file>

<file path=ppt/ink/ink44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2:02.182"/>
    </inkml:context>
    <inkml:brush xml:id="br0">
      <inkml:brushProperty name="width" value="0.1" units="cm"/>
      <inkml:brushProperty name="height" value="0.1" units="cm"/>
      <inkml:brushProperty name="color" value="#3165BB"/>
      <inkml:brushProperty name="fitToCurve" value="1"/>
    </inkml:brush>
  </inkml:definitions>
  <inkml:trace contextRef="#ctx0" brushRef="#br0">10457 0 726 0,'0'0'64'16,"0"0"36"-16,0 0-16 0,0 0-26 15,0 0 7-15,0 0-16 16,0 0-33-16,0 0 52 0,0 0-4 16,-58 15 33-16,0-1-8 15,-14-3-58-15,-5 0-8 16,-14 0 11-16,-26 0 2 0,-18 0 2 16,-1 7 25-16,-13 0 12 15,0-3 17-15,-7 3-12 16,1-3-20-16,0 3-49 15,-20 0-30-15,-13 0 19 0,-25 0 8 16,-27 1 12-16,-12-5-16 16,-14 4 12-16,-6 4-6 15,1-4-10-15,-1 1 23 0,-7-1-43 16,-12-4 20-16,0 8 7 16,-1-7 14-16,1 3 7 0,6-4-31 15,7-6 26-15,13-1-15 16,-1-3-22-16,-6 3 23 15,0-3 9-15,1-4-11 0,12 0 4 16,6 0-24-16,7 3 42 16,13 1 20-16,13-1 12 15,26 1-45-15,13 0-10 0,19 3-6 16,19-3 9-16,14 3-9 16,6 4 9-16,6 0-7 15,14 0 5-15,6-4 10 0,13 4-14 16,12-7-33-16,14 3 26 15,0-4 8-15,13 1 8 0,45-4-5 16,-46 7 6-16,46-7-29 16,0 0-1-16,0 0 25 15,0 0-8-15,-39 4 2 16,39-4 12-16,0 0 3 0,0 0-3 16,0 0-21-16,0 0-19 15,0 0 18-15,0 0 22 16,0 0-11-16,0 0-3 0,0 0 13 15,0 0-13-15,0 0-21 16,0 0 21-16,0 0 30 0,-19 36 4 16,6 4-10-16,7 0-9 15,-1 11 11-15,7 4-4 0,7 14 6 16,-7 15 13-16,0 14 1 16,6 19-31-16,0 10-1 15,-6 19 13-15,7 17 16 16,-14 16-21-16,7 14-1 0,-6 3 8 15,0-3-5-15,-7 0-1 16,0 0-1-16,-7 0 0 16,1 0-27-16,-1 3 16 0,1-3-11 15,-7 3 4-15,7 1 0 16,6 0-4-16,-7 3 4 0,1-7 0 16,-1-8-16-16,-5-3 8 15,5-4 18-15,-12-6-18 16,6-1 15-16,-6-4-10 15,6-7-4-15,-7 0 15 0,1-3-11 16,0-1 13-16,6-7-27 0,6-7 12 16,1-11-1-16,12-10 6 15,1-12 10-15,6-15-24 16,0-10 23-16,6-8-20 0,1-10 14 16,-1-8-20-16,1-3 8 15,-7-8-3-15,6 4 3 16,-6-7 9-16,7-1-20 0,-1-3 8 15,-6-3-26-15,7-1-1 16,6-3 9-16,0-4-3 0,-13-29 22 16,25 40-4-16,1-7 15 15,7-8 11-15,6-6-33 0,12-5 30 16,14-7-11-16,0 4-6 16,12-3 27-16,14-1-21 15,6 0 3-15,20-7 0 0,12 0 3 16,1 0 8-16,12-3-4 15,7-8-18-15,6 3 3 0,7-3 28 16,6 0-20-16,7-7 15 16,0-4-15-16,6 4-14 0,7 0 1 15,6 4 25-15,0 3-3 16,7-4-22-16,6 4 7 0,-6-3 20 16,6 6-26-16,13-3 12 15,0 4 13-15,0-4-13 0,13 4-6 16,7 0 6-16,-7 3-4 15,6-3-3-15,-12 3 18 16,-1 0-8-16,-12-3-8 0,-7 7-9 16,0 0 22-16,-6-4-3 15,0-3-14-15,-1-4-1 0,1 0 1 16,0-3 15-16,-14-1-6 16,-5 1-6-16,-14-1 0 0,-13 1 6 15,-12-1-3-15,-14 4 3 16,-6-3 8-16,-13 3-1 0,-13-8-7 15,-6 5-4-15,-13 3 6 16,-14-7 47-16,-5 7 10 16,-8-4-25-16,-5 1 9 0,-1-4-6 15,-6-1-17-15,0-2-1 16,0-1-8-16,-7-7 4 0,0-1-7 16,1 5-8-16,-7-1 0 0,-7-3 11 15,7 0-11-15,-7-7 25 16,7-1-1-16,-6-3 8 0,-7-3 8 15,-1-12 0-15,1 4-21 16,0-3 12-16,-6-5 5 0,6-6-18 16,0 3 7-16,0 0-25 15,-7-7 15-15,14 0-18 0,-7-8 14 16,6 1-18-16,0-8 13 16,1-3-11-16,-7 0 26 0,6-8-14 15,-6 4 12-15,0-7-19 16,-6-1 13-16,-1-2-17 0,-6-9 14 15,-6-6-20-15,6-1 21 16,0-6-21-16,-7-1 18 0,7 0-8 16,0 8 0-16,-6 3 0 0,-1 7 0 15,7 1 9-15,-6 7-16 16,-1-4 7-16,1 7 3 0,-1 0 4 16,-6-3-12-16,7 0 14 15,6 0-16-15,-7-1 17 16,14 8-20-16,6 4 10 0,0 3 5 15,0 8-8-15,6 3 11 16,7 4-15-16,-7 3 12 0,7 1-9 16,-6-1 12-16,-1 1-16 0,-6-4 19 15,0-8-18-15,-7-3 13 16,1-11-6-16,-1 0-4 0,1-3 10 16,-1-5-9-16,1 1 7 15,-7 7-8-15,6 0 11 0,1 8-12 16,6 10 12-16,-7 0-11 0,7 4 15 15,0 3-16 1,0 12 10-16,-7-1-8 0,1 8 8 16,6-4-11-16,-7 4 15 0,7-4-17 15,-6 3 15-15,-1-6-12 16,1 6 11-16,-7-3-16 0,6 8 25 16,1-1-23-16,-7 44 13 15,6-58-11-15,7 7 13 0,-6 11-12 16,-7 3 15-16,6 1-16 0,-6 36 12 15,0-51-6-15,0 4 0 16,0-1-4-16,-6 12 7 0,6-4-3 16,0 40 2-16,-7-44-2 15,7 44-3-15,-6-40 16 16,6 40-23-16,0 0 14 0,0-32-12 16,0 32-34-16,0 0-46 15,0 0-45-15,0 0-59 0,0 0-101 16,0 0-124-16,6-40-167 0,-6 40 11 15</inkml:trace>
</inkml:ink>
</file>

<file path=ppt/ink/ink44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2:02.183"/>
    </inkml:context>
    <inkml:brush xml:id="br0">
      <inkml:brushProperty name="width" value="0.1" units="cm"/>
      <inkml:brushProperty name="height" value="0.1" units="cm"/>
      <inkml:brushProperty name="color" value="#3165BB"/>
      <inkml:brushProperty name="fitToCurve" value="1"/>
    </inkml:brush>
  </inkml:definitions>
  <inkml:trace contextRef="#ctx0" brushRef="#br0">667 2040 354 0,'0'0'81'0,"0"0"41"15,0 0 16-15,0 0-5 16,0 0-16-16,0 0 36 16,0 0-11-16,-39-29-11 0,39 29-5 15,0 0-58-15,0 0-10 16,0 0-29-16,0 0 23 0,0 0-42 16,0 0 9-16,0 0-33 15,0 0 93-15,0 0 24 16,65-29-58-16,12 7 0 0,14 4-30 15,6 4 32-15,13 3-24 16,13 0 30-16,7 0-33 0,5 0 31 16,8 0-54-16,6 4 29 15,6-4-5-15,1 3-24 16,5 1 17-16,-5 4-14 16,6-5 4-16,-1 5-11 0,1-5 19 15,13 1-22-15,0 0 22 16,-7-1-28-16,-6 5 28 15,-7-4-43-15,7-1 44 0,-20 5-19 16,7-5 6-16,-6 5-6 16,-1-1 11-16,-6-3-8 0,-6 7-4 15,-7-4 18-15,6 1-27 16,0-1 19-16,1-3-6 16,-1-4-9-16,1 0 18 15,-7 0 3-15,-7-4-12 0,-6 1 3 16,0-1-5-16,-6 1-5 15,-7 3 12-15,0-4 5 0,0-3-25 16,0 7 25-16,1-7-7 16,-1 7-15-16,-7-4 12 15,1 4 7-15,-7 1 2 0,-6 2-10 16,-1-3 7-16,-5 0 11 16,-1 8-8-16,-6-5-11 0,-1 1-3 15,-5 4-3-15,-14-1 4 16,7 4 7-16,-14-4 0 0,1 1 4 15,0-1 5 1,6 0 3-16,-6-3-5 0,7 3-20 0,5-3 3 16,8 0 1-1,5 0 6-15,8 3-3 0,-1-3 9 16,0 3-3-16,0-3 4 16,-6 0 4-16,0 3-4 0,-14-3-4 15,1-1 13-15,-6 5 2 16,-14-1-15-16,0-3 4 0,-32 7-4 15,46-8-8-15,-14 5 10 16,-32 3 23-16,45-4-19 16,-6 1 11-16,0-1 16 0,0-3-6 15,6 3-8-15,0 0-22 16,1 1 16-16,6 3-5 0,-1-4 0 16,1 4-1-16,-7-4 4 15,1-3-9-15,-7 4 0 16,-1-1-13-16,8 4 14 0,-14 0 6 15,7 0 26-15,0-4 1 16,0 1-15-16,-1-5-2 16,1 1-12-16,0-4-4 0,6 4 14 15,-6 0-17-15,-6-1-4 16,-33 8 4-16,32-7 13 0,-32 7-13 16,32-4-9-16,-32 4 14 15,0 0 1-15,0 0 4 0,0 0 3 16,0 0-2-1,0 0 1-15,0 0-1 0,0 0-11 16,0 0 10-16,0 0-15 16,0 0 5-16,0 0-11 0,0 0-15 15,0 0-105-15,0 0-130 16,0 0-194-16,0 0-116 0,0 0 15 16</inkml:trace>
  <inkml:trace contextRef="#ctx0" brushRef="#br0" timeOffset="1">453 3886 374 0,'0'0'6'15,"0"0"42"-15,0 0 39 0,0 0 22 16,0 0 18-16,0 0-9 16,39 10 27-16,-7-6-9 0,7-4 33 15,7 4-52-15,-1-4 20 16,7 0 3-16,-1-4-11 0,1 0-16 16,6 1-16-16,7-1-3 15,6 1-28-15,7-5-8 16,13-3-26-16,12-3-2 15,1-4-17-15,19-4-8 0,6-4 17 16,14 4-15-16,6-3-7 16,-1-1 4-16,14 8-9 0,7-4 11 15,-1 4-11-15,13 0-8 16,0 7 18-16,7 0 5 0,-7 4-15 16,-6 0 5-16,-7 3 3 15,1 0-13-15,-1 1 7 0,-6-5 11 16,0 5-11-16,0-1 3 15,-7 1-19-15,7-1 16 16,6 0 3-16,0 4-11 16,-6 0-6-16,6 0 17 0,-19 4 14 15,0-4-21-15,-6 0-3 16,-14 0 22-16,1 0-12 0,-7-4-9 16,-7 4 9-16,7-3 4 15,-6-1 9-15,-7 4-18 16,6-7-8-16,-6 3 13 0,7 0 0 15,-7 1-3-15,0-1 14 16,6-3-17-16,1 0 0 0,-7-1 12 16,0 1-22-16,0 3 21 15,-6 1-12-15,-7-5 16 0,0 1-4 16,0 4-5-16,-7-1 0 16,-12 0 0-16,0 4 0 15,-7-3 7-15,0-1-1 0,-13 0-16 16,-6 1 22-16,0 3-27 15,-7 0 17-15,7 0-7 0,-7 3 2 16,1 5 12-16,-1-5-24 16,-6 1 21-16,6 0 1 15,-6-4-12-15,-7 0 13 0,1 3-19 16,-1-3 11-16,-32 0 8 16,33 4-5-16,-33-4-24 0,25 3 30 15,-25-3 5-15,0 0 39 16,39-3 8-16,-13-1-21 15,-26 4 6-15,26-3-15 0,0-1-2 16,-26 4 12-16,26-4-27 16,-26 4-1-16,26-7 1 0,-26 7-1 15,0 0 19-15,0 0-10 16,0 0-5-16,0 0 7 16,0 0-32-16,0 0 15 0,0 0 1 15,0 0-8-15,0 0 0 16,0 0-8-16,0 0 5 0,0 0 11 15,0 0-4-15,0 0-9 16,0 0 13-16,0 0-19 16,0 0-20-16,0 0-16 0,0 0-24 15,0 0-12-15,0 0-33 16,0 0-36-16,0 0-46 0,0 0-20 16,0 0-83-16,0 0-18 15,0 0-5-15,0 0 20 16,0 0 19-16</inkml:trace>
  <inkml:trace contextRef="#ctx0" brushRef="#br0" timeOffset="2">3541 57 366 0,'-20'-29'98'16,"20"29"30"-16,0 0-18 15,0 0 1-15,-38-18 66 16,38 18-45-16,-39-8-34 0,39 8-33 16,0 0-16-16,-39 29 131 15,13 15-67-15,7 14-17 0,6 15-4 16,0 11 40-16,13 21-20 15,0 12 5-15,6 14-65 0,-6 11-5 16,0 7-34-16,0 7 35 16,-13 5-15-16,7 6 26 15,-7 4-44-15,0 4 16 16,0-1-27-16,6-6 17 0,7-4-11 16,-6-4 3-16,0 0 16 15,-1 0-7-15,1-3 5 0,-14-5-1 16,7 8 0-16,-13-7 12 15,7-3-33-15,-7-9 15 16,7-6-4-16,-1-7-3 0,7-8 13 16,0-11 26-16,7-11-24 15,-1-3 3-15,1-12 16 0,6-6-40 16,0-8 14-16,6-7 1 16,-6 0-1-16,0-4-9 0,0 7-2 15,-6 1-10-15,-1 10-3 16,1 4 0-16,-7 1 12 15,6 2 0-15,1 1-4 0,0-4 5 16,-7-4-8-16,6 1 1 16,-12-1-8-16,6 4 15 0,0-3-13 15,6-1 9-15,-6-3 0 16,0-4 0-16,7-3 4 0,-7-8-10 16,0 0 9-16,13-11-20 15,-6 1 18-15,-1-1-12 0,7-3 9 16,-6 7 3-16,6-4-7 15,0 4 4-15,0 0-9 16,-7 0 5-16,7-4 5 0,0 0-3 16,0-6-13-16,0-9 11 0,0-10 0 15,0-22 8-15,0 0 1 16,0 22-5-16,0-22-2 0,0 0-11 16,0 0 3-16,7 22 2 15,-7-22 1-15,0 0 6 0,0 0 1 16,0 0 5-16,0 0 13 15,0 0 8-15,-7 40-7 0,7-11-7 16,0-29-8-16,-6 40-2 16,6-40 0-16,-7 33 5 0,1-1-4 15,-1-2-10-15,7-30-5 16,-13 40 8-16,7-8 6 0,-1-3-2 16,1 4 3-16,-1 0-11 15,1 0-3-15,6-33 2 0,-6 33 8 16,6-33 3-16,0 0-6 15,-13 32-11-15,13-32-47 0,0 0-32 16,0 0-4-16,0 0-1 16,0 0-5-16,0 0 6 0,0 0 30 15,-7 40 12-15,7-40-7 16,-6 48-15-16,-7-8-12 0,13-40-30 16,-13 40 5-16,13-40-25 0,0 0-132 15,0 0-136-15,0 0-171 16</inkml:trace>
  <inkml:trace contextRef="#ctx0" brushRef="#br0" timeOffset="3">5891 35 314 0,'0'0'54'0,"0"0"47"16,0 0 33-16,0 0-3 0,0 0-12 15,0 0-35-15,0 0-6 16,0 0 6-16,0 0-40 0,0 0 169 15,0 0 11-15,19 58-28 16,-19 4-85-16,0 7 4 0,-6 11-18 16,-1 4 25-16,1 3 26 15,-1 8-26-15,7 7-22 16,-6 14-15-16,12 12-13 16,-6 10 7-16,7 11-10 0,6 8-2 15,-7 10 13-15,1 11-19 16,-1 1-14-16,7 3 2 0,-7-4-21 15,1 4-18-15,-7 0-6 16,0-4 11-16,0 1-6 0,0-1-6 16,0-7-3-16,0-3-4 15,6-8 9-15,-6-4-1 0,7-7 5 16,-7-3-16-16,6-11 7 16,-6-8 10-16,0-3 1 0,0-11-20 15,0-4 22-15,-6-4-18 16,-1 8 19-16,1-4-8 0,-7 8-9 15,0-1 5-15,0-3-2 16,7-7-5-16,-7-5 11 16,13-6-11-16,0-8 2 0,0-7-3 15,0-7 11-15,6-7 6 0,1-4-18 16,-7-4 12-16,6 0-9 16,1 0 12-16,-1 1-8 0,0-1-8 15,1 0 15-15,-1-3-7 16,1 7 6-16,-1-4-9 0,1 0 3 15,-1 0 0-15,1 0 0 0,-1 1 6 16,1-1-6 0,-1 0 8-16,-6-3-11 0,7-1 3 15,-7-3 0-15,0-3 6 0,0 3-6 16,0-4 0-16,0 7 0 16,0-3-3-16,-7-3 3 0,7-5 0 15,-6 1 0-15,-1-4 6 16,7-7 3-16,-6 0-19 0,6-33 19 15,-7 32-9-15,7-32-4 0,0 0-5 16,0 0 9-16,0 0 5 16,0 0-14-16,0 29 4 15,0-29 14-15,-6 37-1 0,-1-8-8 16,7-29-6-16,-6 36 11 16,6-36-13-16,-7 33-24 0,7-33-67 15,0 0-62-15,0 0-92 0,0 0-211 16,0 0-243-16,0 0-78 15</inkml:trace>
  <inkml:trace contextRef="#ctx0" brushRef="#br0" timeOffset="4">0 5447 233 0,'0'0'41'16,"0"0"48"-16,0 0 45 0,0 0-2 15,0 0 2-15,65-26 36 16,6 15-32-16,7 4 41 16,6-4-12-16,13 4-1 0,13-4-16 15,19 0-35-15,20-3-6 16,20-5-31-16,5 1-31 0,8 0-25 16,-1 0-22-16,7 7 15 15,-1 4-1-15,14 3 25 0,0 4 29 16,19 0-27-16,13 0-25 15,13-4-3-15,0 1 1 0,6-8 5 16,-6 0 29-16,7-4 1 16,-1 1-15-16,7-1-28 0,-7 4 6 15,-6 0-20-15,0 0-7 16,-6-3 12-16,-20 3 3 0,-13 0 5 16,-13 4 4-16,-6 3-14 15,-7 4-2-15,-19-4 2 16,0 4 8-16,-13-3 6 0,-7 3-4 15,1-4-5-15,-7 4-5 0,-13 0-4 16,0 0 2-16,-7-3-2 16,-12-1 17-16,-7 0-2 0,-13 1-3 15,-6 6-6-15,-1-3-4 16,-5 0 7-16,-1 0 8 0,-7 4 3 16,1 0-14-16,6-1-7 15,-6 1 3-15,6-4 12 16,-12 0-9-16,5-4 18 0,1 4-1 15,0 4-17-15,-7-1-9 16,7 1 3-16,0 0 3 0,-1-1 7 16,1-3 18-16,-7 4-18 15,7 3-8-15,-13-3-2 0,6 0 7 16,7-4-3-16,-13-4 12 16,6 8 9-16,-6-4-19 0,-1 3-2 15,-5 1-3-15,-1-8 9 0,0 1 0 16,-6-1 20-1,-6 4-20-15,-1 0-8 0,-6 0 3 0,6-4 2 16,-6-3 16 0,-26 7-1-16,39-4-6 0,-39 4-10 15,32-3-9-15,-32 3 3 0,0 0 13 16,33-4 5-16,-33 4-6 16,0 0-2-16,0 0-3 0,0 0-2 15,0 0-2-15,0 0 7 16,0 0 13-16,0 0-13 0,0 0-9 15,0 0 0-15,0 0 17 16,0 0-11-16,25 0-130 0,-25 0-215 16,0 0-213-16,0 0-140 15</inkml:trace>
</inkml:ink>
</file>

<file path=ppt/ink/ink44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2:02.190"/>
    </inkml:context>
    <inkml:brush xml:id="br0">
      <inkml:brushProperty name="width" value="0.1" units="cm"/>
      <inkml:brushProperty name="height" value="0.1" units="cm"/>
      <inkml:brushProperty name="color" value="#774931"/>
      <inkml:brushProperty name="fitToCurve" value="1"/>
    </inkml:brush>
  </inkml:definitions>
  <inkml:trace contextRef="#ctx0" brushRef="#br0">89 0 433 0,'0'0'89'15,"0"0"7"-15,0 0 17 0,0 0 52 16,0 0-15-16,0 0 68 16,0 0 1-16,0 0-34 0,0 0-6 15,0 0 2-15,0 0-26 16,0 0-21-16,0 0-32 16,0 0-32-16,0 0-20 0,0 0-25 15,0 0 91-15,0 0-39 16,0 0-31-16,32-4-15 0,-32 4 2 15,46 11 28-15,-7 0-8 16,-1 4 4-16,8-1 4 16,-7 5-28-16,6 2-7 15,0 1-18-15,1 4 0 16,-8 3-1-16,-38-29-10 0,46 40 8 16,-46-40 1-16,39 47 7 15,-14-10 7-15,-25-37-9 0,13 43 1 16,-13-43-4-16,0 44 4 15,0-44-7-15,-19 44 1 16,19-44 4-16,0 0-10 0,-45 40 0 16,45-40 0-16,-46 18-12 15,1-15-1-15,45-3-4 0,-45-18-9 16,-1 0-9 0,46 18 4-16,-45-36 14 0,45 36 11 15,-45-33-3-15,45 33 3 16,0 0-1-16,0 0 2 0,-39-18 2 15,39 18-4-15,0 0 7 16,0 0 0-16,0 0 3 16,0 0-7-16,-7 40 7 0,7-40-3 15,0 40 5-15,0-40-5 16,0 0 8-16,0 36 3 16,0-36-4-16,0 0 0 0,-25 40 1 15,25-40 6-15,-39 18-3 16,39-18 4-16,-46 0 18 15,46 0 2-15,-45-21 0 16,45 21-1-16,-45-40-1 0,19 7 5 16,26 33-11-16,-20-51-13 15,20 7-1-15,13 8 0 0,0-1 8 16,7 5-6-16,6 6-9 16,-26 26-3-16,39-40 8 15,-39 40-4-15,32-29-5 0,-32 29-2 16,0 0 0-16,0 0-6 15,26-25 3-15,-26 25 3 16,0 0 0-16,0 0 0 16,0 0-5-16,0 0-68 0,0 0-133 15,0 0-193-15,0 0-382 16,39-19-194-16</inkml:trace>
  <inkml:trace contextRef="#ctx0" brushRef="#br0" timeOffset="1">924 288 1369 0,'0'0'186'0,"0"0"15"15,0 0-66-15,0 0-51 16,0 0 86-16,0 0-41 0,39 29-51 16,-39-29-25-16,32 22-4 15,-32-22-9-15,39 10-18 0,-39-10 17 16,0 0 21-16,39-7-14 16,-39 7-23-16,0 0-9 15,0 0 11-15,26-33 2 0,-20 1 7 16,-6 32 5-16,-6-33 21 15,6 33-18-15,0 0-7 16,-45-18-5-16,6 14-16 16,0 11-2-16,39-7-5 0,-39 19 8 15,39-19-4-15,0 0-6 16,0 0 22-16,0 0 10 16,-19 40-9-16,19-40-9 0,32 18-13 15,0-15 1-15,7-6 0 16,-6-4-4-16,-1-4-1 0,-32 11 7 15,32-26-9-15,-32 26 7 16,20-29 17-16,-20 29 6 16,-7-33-13-16,7 33 5 15,0 0-15-15,-52-7-11 0,7 11 14 16,6 7-68-16,0 3-287 16,39-14-486-16</inkml:trace>
</inkml:ink>
</file>

<file path=ppt/ink/ink44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2:02.192"/>
    </inkml:context>
    <inkml:brush xml:id="br0">
      <inkml:brushProperty name="width" value="0.1" units="cm"/>
      <inkml:brushProperty name="height" value="0.1" units="cm"/>
      <inkml:brushProperty name="color" value="#774931"/>
      <inkml:brushProperty name="fitToCurve" value="1"/>
    </inkml:brush>
  </inkml:definitions>
  <inkml:trace contextRef="#ctx0" brushRef="#br0">0 30 1313 0,'13'-33'305'0,"-13"33"9"16,0 0-84-16,0 0-108 16,0 0 163-16,33 0-80 0,-1 22-28 15,7 21-25-15,6 16-26 16,7 10-33-16,0 4-14 0,12-1 24 16,-5-2-46-16,-1-1-18 15,-6-7-18-15,-7-8-9 0,-13-7-12 16,1-3 33-16,-27-11 8 15,-6-4-9-15,0-29-24 16,-52 29 1-16,-6-7 1 0,0-11-13 16,-7-7 11-16,0-12-8 15,7-6 0-15,6-12 9 0,7-10-18 16,13-15 9-16,-1-11 4 16,20-7-11-16,13-4 13 0,7 4-9 15,6 7 6-15,6 11 3 16,7 11-11-16,0 7 0 0,6 8-2 15,1 7-60-15,-7 7-152 16,-26 11-128-16,45-4-196 0,-6 4-243 16,6 0-52-16</inkml:trace>
  <inkml:trace contextRef="#ctx0" brushRef="#br0" timeOffset="1">1042 30 1442 0,'0'0'360'16,"0"0"60"-16,0 0-84 0,0 0-111 15,0 0 91-15,0 0-108 16,20 36-76-16,6 15-57 0,-7 7 9 16,7 8-36-16,-6-1-33 15,5 8 7-15,1-4-22 0,0-3-138 16,0-1-241-16,-6-7-503 15</inkml:trace>
</inkml:ink>
</file>

<file path=ppt/ink/ink44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2:02.194"/>
    </inkml:context>
    <inkml:brush xml:id="br0">
      <inkml:brushProperty name="width" value="0.1" units="cm"/>
      <inkml:brushProperty name="height" value="0.1" units="cm"/>
      <inkml:brushProperty name="color" value="#774931"/>
      <inkml:brushProperty name="fitToCurve" value="1"/>
    </inkml:brush>
  </inkml:definitions>
  <inkml:trace contextRef="#ctx0" brushRef="#br0">0 14 660 0,'0'0'173'0,"0"0"-32"16,0 0 31-16,0 0-29 15,45-4 30-15,-45 4 19 0,39 8 43 16,-6-1-10-16,-1 4-31 16,7 7-27-16,0-3-14 0,6 7-40 15,7-1-33-15,0 1-29 16,6 4-17-16,0 6-11 0,7-2-11 15,-7 2-2-15,-6-3 6 16,-7 4-9-16,-6-7 15 0,-7-1 4 16,-32-25-4-16,33 33-14 15,-33-33-2-15,26 40 0 16,-13-11 9-16,-13-29-4 16,0 29 0-16,0-29-2 0,-13 37-5 15,13-37 0-15,-26 32-7 16,26-32 3-16,-46 29 0 0,8-18 6 15,-8 0 4-15,-5-7-6 16,-1 0 5-16,0-8-9 0,7-7-12 16,-1-4 4-16,7-3-3 15,39 18-1-15,-45-36-3 16,19 3 8-16,0 4 2 0,26 29 0 16,-6-33-2-16,6 33 13 15,0 0 1-15,-7-29-7 0,7 29 6 16,0 0-6-16,0 0-15 15,0 0 7-15,0 0-6 16,0 0 2-16,0 0 17 16,0 0 2-16,0 0-5 0,0 0 5 15,0 40 7-15,0-40-14 16,7 47-11-16,-7-7 11 0,0-40 10 16,-7 44 39-16,7-44 5 15,-19 44-24-15,19-44-7 0,-39 40-15 16,39-40-1-16,-45 18 3 15,45-18-2-15,-52 4 18 0,52-4 23 16,-45-15 9-16,45 15-16 16,-33-51-23-16,20-3-6 15,13-5-4-15,7 5 0 16,6 3 6-16,6 0-3 0,7 7-9 16,0 8-3-16,0 3 8 15,-26 33-4-15,39-33-7 0,-39 33-2 16,32-25-136-16,-32 25-175 15,39-15-241-15,0 4-353 0</inkml:trace>
  <inkml:trace contextRef="#ctx0" brushRef="#br0" timeOffset="1">1845 72 931 0,'26'-36'223'16,"-26"36"2"-16,0 0-101 0,0 0-79 15,0 0 180-15,0 0-21 16,0 0-50-16,0 0-41 15,-7 51-36-15,-6-7-24 0,1-8-17 16,12-36 8-16,-26 44-26 16,26-44-5-16,-46 40-6 0,7-15-3 15,7-14 2-15,0-4-15 16,32-7 24-16,-33-7-22 0,33 7 17 16,-32-29-17-16,19-7 16 15,7-1-19-15,6-10 30 16,0 3-36-16,0 8 21 0,6 3-16 15,-6 33 20-15,0-25-6 16,0 25-6-16,0 0 95 16,0 0-8-16,0 0-30 0,-26 36 10 15,0-3-19-15,26-33-15 16,-39 40-7-16,1-11-26 0,5-7 16 16,-6-8-6-16,1-3-22 15,-1-4 18-15,0-7 1 0,0-7-8 16,7 0 21-16,-1-11-17 15,33 18 0-15,-32-29 43 16,6-1 16-16,26 30 15 0,-19-29 7 16,19 29-16-16,0 0-31 15,0 0-18-15,0 0 86 0,0 0-22 16,0 0-31-16,0 40-17 16,6 8-8-16,1-5-3 15,6 5-18-15,6 6-3 0,0-3 0 16,7 4-422-16,0-1-266 15,-6 5-321-15</inkml:trace>
</inkml:ink>
</file>

<file path=ppt/ink/ink44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2:02.198"/>
    </inkml:context>
    <inkml:brush xml:id="br0">
      <inkml:brushProperty name="width" value="0.1" units="cm"/>
      <inkml:brushProperty name="height" value="0.1" units="cm"/>
      <inkml:brushProperty name="color" value="#774931"/>
      <inkml:brushProperty name="fitToCurve" value="1"/>
    </inkml:brush>
  </inkml:definitions>
  <inkml:trace contextRef="#ctx0" brushRef="#br0">359 0 631 0,'0'0'134'0,"0"0"39"0,0 0 8 16,0 0-4-16,0 0 17 15,0 0-5-15,0 0 21 16,0 0-8-16,0 0 2 0,0 0-35 16,0 0-80-16,-25 18-48 0,-14 1-19 15,-7 6 7-15,8 1-2 16,-8 3-16-16,7 0-1 0,1-4-10 15,38-25 0-15,-33 33-5 16,33-33 11-16,-19 36-6 0,19-36 0 16,0 0-12-16,39 26-1 15,-1-19 3-15,1 0 14 0,0-10-14 16,0-1 3-16,-7-3-2 16,1-4-5-16,-7 7 8 0,-26 4 6 15,25-3 10-15,-25 3-15 16,0 0 9-16,0 0-9 0,0 0 5 15,0 0 3-15,-38 18-9 16,-1 4 6-16,-7 3 12 0,8 8-12 16,-8 0 6-16,7 7 4 15,-6 3-7-15,19 1 17 0,7 3 12 16,6-3 2-16,19-4 2 0,7 0-24 16,7-7 6-16,6-4-11 15,12 0-7-15,1-11 14 0,7-3-14 16,-1-1-4-16,0-3 6 15,1-3-8-15,-8 3 19 16,1-8-24-16,-13 4 15 0,0 1-128 16,-26-8-116-16,0 0-110 0,32 3-155 15,1-3-2-15,-1-3 9 16</inkml:trace>
  <inkml:trace contextRef="#ctx0" brushRef="#br0" timeOffset="1">1188 513 755 0,'0'0'261'16,"0"0"36"-16,0 0-17 0,0 0-22 16,0 0-56-16,0 0-36 0,6-25-87 15,-6 25-22-15,-13-22-23 16,13 22-32-16,-32-18 3 0,0 3 11 15,-7 8 0-15,0 0-24 0,7 3 4 16,6 0 13-16,26 4 2 16,-33-10-16-16,33 10-10 0,-19-30 11 15,19-10 13-15,13-3-15 16,13-5-16-16,6-3 22 16,7 4 0-16,0 11-19 0,0 10 10 0,-7 12 13 15,0 10 11-15,1 15-20 16,-1 22 12-16,-6 7 65 15,0 14-16-15,-7 12-29 0,7-1-18 16,0 5-4-16,0-1-8 0,6-7 3 16,1-4-71-16,-1-4-285 15,1-10-247-15,-8-15-99 0</inkml:trace>
</inkml:ink>
</file>

<file path=ppt/ink/ink44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2:02.202"/>
    </inkml:context>
    <inkml:brush xml:id="br0">
      <inkml:brushProperty name="width" value="0.1" units="cm"/>
      <inkml:brushProperty name="height" value="0.1" units="cm"/>
      <inkml:brushProperty name="color" value="#774931"/>
      <inkml:brushProperty name="fitToCurve" value="1"/>
    </inkml:brush>
  </inkml:definitions>
  <inkml:trace contextRef="#ctx0" brushRef="#br0">3062 134 370 0,'0'0'131'16,"0"0"4"-16,0 0 5 0,0 0-27 15,0 0 7-15,0 0-19 16,0 0 14-16,32-11 157 0,-32 11-29 16,32 14-34-16,7 8-9 15,0 11-18-15,13 3-43 0,0 8-1 16,6 3-54-16,7 4-4 15,-1 8-34-15,1-5-10 16,-7 1-23-16,-6-4 9 0,-6 0-19 16,-14-11-3-16,-6 0 16 15,-13-11-13-15,0-7 4 0,-13-22 7 16,-13 32-14-16,13-32 9 16,-52 22-4-16,7-11-28 0,-1-11 16 15,1-7-39-15,0-11-7 16,6-8 3-16,-6-10-10 0,12-4 42 15,1 0-4-15,6 3 2 16,6 8 20-16,20 29 0 0,-12-29-18 16,12 29 26-1,0 0 1-15,0 0-9 0,0 0 19 16,6 51-19-16,0-4 26 16,-6 1-9-16,0-8-2 0,-6 0 30 15,-13-4-28-15,-1-10-4 16,1-1 18-16,-14-7-24 0,8-7 1 15,-8-7 16-15,7-8-5 16,-6-14 25-16,6-4-2 0,7-11-17 16,-1-17-18-16,14-12-7 15,6-15 0-15,13-6 0 0,0-5 6 16,12 8-1-16,1 7 3 16,0 15-5-16,0 3 3 15,0 12-24-15,0 10-193 0,-26 33-283 16,39-29-259-16</inkml:trace>
  <inkml:trace contextRef="#ctx0" brushRef="#br0" timeOffset="1">4130 21 1475 0,'26'-15'182'16,"6"8"42"-16,0 7-27 15,14 15-5-15,-7 7 4 0,12 10-79 16,1 8-42-16,0 11 19 16,6 7-21-16,-6 1-47 0,-7 3-8 15,-6-1 29-15,-13 1-11 16,-7-3-18-16,-12-8 14 0,-7-8-6 15,-19-6-7-15,-7-5 2 16,-20-10-15-16,-12-4-6 16,-7-10 0-16,-6-12-4 0,-13-3 13 15,6-8-2-15,7-7-3 16,6-10-4-16,1-5 0 0,12-6 3 16,13-1 39-16,7 0-9 15,19 0-13-15,13-6-20 0,26-1-7 16,19 3 7-16,13 5 6 0,13 3-95 15,20 3-230-15,13-3-401 16,-1 11-291-16</inkml:trace>
  <inkml:trace contextRef="#ctx0" brushRef="#br0" timeOffset="2">6382 236 360 0,'0'0'90'0,"0"0"32"16,0 0 17-16,-32-26 59 15,32 26-2-15,0 0 47 0,0 0-100 16,-39-3-67-16,0 10-12 0,7 4 37 16,0 7-47-16,-1 0-19 15,1 4 1-15,0 3-16 0,32-25-9 16,-33 37 0-16,14-8-4 15,19-29-7-15,-13 33 0 0,13-33 0 16,6 32 3-16,-6-32 2 16,33 30 1-16,6-9-1 15,6-10-5-15,0-3 7 0,0-8-24 16,-6 0 11-16,0 0 10 16,-39 0-1-16,26 3-8 0,-26-3 5 15,0 0 20-15,0 0-32 0,0 0 17 16,0 0 7-16,-39 40 37 15,0 0-15-15,7-7 1 0,0 3-19 16,6-3-4-16,0-4 16 16,13 4 29-16,13 0 16 0,13-4-15 15,13-4-6-15,13-3-21 16,19-7-21-16,0-4-13 16,7-8 3-16,6-3 15 0,-6-3-10 15,6-5-5-15,-6-6-167 16,-1-4-247-16,1-11-190 0</inkml:trace>
  <inkml:trace contextRef="#ctx0" brushRef="#br0" timeOffset="3">7120 50 1113 0,'0'0'125'0,"0"0"154"0,13 33 18 15,13 7-43-15,0 4-6 0,13 3-72 16,0 7-77-16,6 1-49 16,0 3-17-16,-6-3-13 0,0-4-9 15,-6-4-1-15,-14-7 11 16,-6 0-1-16,-20-7-2 0,-12 3-14 16,-13-10-10-16,-14-4-1 0,-5-8 4 15,-8-10 6-15,1-8 1 16,-7-3-1-16,7-15 2 0,13-11-1 15,-1-14-4-15,20-11 6 16,14-8 18-16,12-3-8 16,19 4-5-16,7 6-11 0,13 8 8 0,6 11-3 15,0 15-194-15,7 14-302 16,-7 7-258-16</inkml:trace>
  <inkml:trace contextRef="#ctx0" brushRef="#br0" timeOffset="4">3185 1990 601 0,'0'0'140'0,"0"0"17"15,0 0 19-15,0 0 56 0,0 0-31 16,0 0-14-16,0 0-45 15,-33-11-58-15,-5 18-31 16,-8 15-14-16,-6 7-5 0,-6 8-13 16,6 3-3-16,7 3-9 15,13-3 15-15,6 0 10 0,6-3-11 16,14-4 3-16,19-4-10 16,6-8-1-16,20-10-4 0,0-3-17 15,13-8 2-15,0-8 4 0,-7 1 20 16,7-11-34-16,-14 7 7 15,-5-4 4-15,-33 15 8 0,0 0 1 16,0 0-6-16,0 0-18 16,0 0 2-16,0 0 16 15,-39 0 12-15,-13 19-17 0,0 13 19 16,-6 16 48-16,6 6 13 16,1 8 34-16,12 0-25 0,0 4-11 15,19-8-7-15,14-4-31 0,12 1 0 16,20-8-8-16,7-10-9 15,19-1-15-15,6-7-7 0,7-11 10 16,-1-3-24-16,1-11-184 16,-7-4-179-16,-6-4-208 0,0-3-69 15</inkml:trace>
  <inkml:trace contextRef="#ctx0" brushRef="#br0" timeOffset="5">3664 2696 977 0,'0'0'225'0,"0"0"101"16,0 0 5-16,-13 29-66 16,13-29-60-16,0 0-72 0,0 0-69 15,0 0-49-15,26-44 16 0,0 1-18 16,-1-8-7-16,1 0-6 15,-6-11-6-15,6-7-6 16,-7-4 24-16,7 4-2 0,-7 0-13 16,1 14-11-16,-7 15 14 15,-7 11 13-15,-6 29-23 0,0 0 101 16,0 0 37-16,0 0-54 0,39 51-47 16,-7 7-14-16,7 0 8 15,7 4-21-15,18 0-148 0,1 4-231 16,13-5-262-16,12 1-155 15</inkml:trace>
</inkml:ink>
</file>

<file path=ppt/ink/ink4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8:04.429"/>
    </inkml:context>
    <inkml:brush xml:id="br0">
      <inkml:brushProperty name="width" value="0.1" units="cm"/>
      <inkml:brushProperty name="height" value="0.1" units="cm"/>
      <inkml:brushProperty name="color" value="#3165BB"/>
      <inkml:brushProperty name="fitToCurve" value="1"/>
    </inkml:brush>
  </inkml:definitions>
  <inkml:trace contextRef="#ctx0" brushRef="#br0">945 0 916 0,'0'0'102'0,"0"0"216"15,0 0 10-15,0 0-112 16,46 44-17-16,5 17-28 0,8 16-29 16,5 7-58-16,-5 3-15 15,-1 0-23-15,0-7-27 0,-13-3-2 16,-6-8-32-1,-13-11-47-15,-13-3-261 0,-19-12-288 16,-14-3-74-16</inkml:trace>
  <inkml:trace contextRef="#ctx0" brushRef="#br0" timeOffset="673">855 757 832 0,'6'-47'172'16,"-6"47"146"-16,0 0-2 16,0 0-97-16,52-15-68 15,-7 19-46-15,-45-4-60 0,52 29-9 16,-7-4-24-16,-45-25-2 16,0 0-10-16,0 0-9 15,39 51 20-15,-39-51-1 16,0 0-34-16,0 0-99 0,0 0-53 15,0 0 12-15,0 0-10 16,-52 18 43-16,52-18 34 0,0 0 93 16,-45-29-18-16,45 29 12 15,0 0 65-15,0 0 0 16,0 0-3-16,0 0-27 0,0 0 82 16,0 0 0-16,0 0-17 15,0 0-19-15,0 0 5 16,0 0-39-16,0 0 38 15,0 0 24-15,0 0-54 0,0 0-33 16,-45 11 3-16,-1 0 13 16,1 4-7-16,0-1-36 15,6 1 2-15,-6-4 13 0,-1-4 5 16,8 0-5-16,38-7-3 16,-39 11 11-16,39-11-12 0,0 0 26 15,-46 4-7-15,46-4-25 16,0 0-8-16,0 0 23 15,-45-4 10-15,45 4 63 0,0 0-9 16,0 0-28 0,-39 11-17-16,39-11 15 0,-45 18 46 15,45-18-21-15,-32 33-22 16,32-33 10-16,-33 40-13 0,14-7-7 16,-1 0 62-16,7-4-34 15,13-29-19-15,-13 43-17 16,-6-10-24-16,19-33 15 0,-26 37-9 15,26-37 1-15,-45 32-7 16,12-14-7-16,-5-3-1 0,-1-11-48 16,0-1-59-16,39-3-118 15,-39-11-198-15,39 11-194 16,-26-40-62-16</inkml:trace>
  <inkml:trace contextRef="#ctx0" brushRef="#br0" timeOffset="869">440 1477 1475 0,'26'51'433'16,"-26"-51"-45"-16,46 37-110 15,-1-19-121-15,13-14-67 16,0-15-38-16,1-4-34 0,-1-7-215 15,0-3-378-15,-6-8-369 16</inkml:trace>
</inkml:ink>
</file>

<file path=ppt/ink/ink45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2:07.785"/>
    </inkml:context>
    <inkml:brush xml:id="br0">
      <inkml:brushProperty name="width" value="0.1" units="cm"/>
      <inkml:brushProperty name="height" value="0.1" units="cm"/>
      <inkml:brushProperty name="color" value="#774931"/>
      <inkml:brushProperty name="fitToCurve" value="1"/>
    </inkml:brush>
  </inkml:definitions>
  <inkml:trace contextRef="#ctx0" brushRef="#br0">751 937 1470 0,'0'0'345'16,"0"0"46"-16,0 0-60 0,0 0-124 16,0 0 18-16,0 26 8 15,7 6-74-15,6 12-67 0,-7 11-37 16,7-4-30-16,0 7 0 16,-7-4-10-16,1 5-15 0,-1-8 0 15,1-8-13-15,6-3-146 16,-7-3-215-16,-6-37-352 15,0 36-286-15</inkml:trace>
  <inkml:trace contextRef="#ctx0" brushRef="#br0" timeOffset="520">1159 209 1663 0,'-26'-32'196'0,"-6"-1"18"15,-1 0-48-15,-5 4-49 16,5 3-49-16,1 1 7 0,-14 10 6 16,1 4-11-16,0 8-35 15,-13 6-1-15,-7 12 41 0,0 11-5 16,-6 10 6-16,0 22 2 0,6 22 14 15,-13 22 10-15,14 7 0 16,-8 11-22-16,14 4 9 0,6 3-22 16,7 1-27-16,13 3 43 0,6-7-29 15,19-4-27-15,14-4-6 16,19-3-4-16,12-7-10 0,8-8 2 16,19-4 4-16,12-21-13 15,14-11 7-15,6-18-7 16,26-22 16-16,26-19-16 0,0-17 5 15,-7-15-10-15,7-19 15 0,-7-25-10 16,-6-3-5-16,-13-22-1 16,-6-19 10-16,-14-6-7 0,-25-16-6 15,-13-14 9-15,-39-7-6 0,-20 7-3 16,-32 8 13-16,-32 21-8 16,-20 22-8-16,-25 26 12 0,-14 21-7 15,1 19 7-15,-7 14 0 0,13 15-22 16,19 7-93-16,7 7-86 15,19 0-119-15,20 1-208 0,45-8-231 16,0 0-98-16</inkml:trace>
</inkml:ink>
</file>

<file path=ppt/ink/ink45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2:09.244"/>
    </inkml:context>
    <inkml:brush xml:id="br0">
      <inkml:brushProperty name="width" value="0.1" units="cm"/>
      <inkml:brushProperty name="height" value="0.1" units="cm"/>
      <inkml:brushProperty name="color" value="#774931"/>
      <inkml:brushProperty name="fitToCurve" value="1"/>
    </inkml:brush>
  </inkml:definitions>
  <inkml:trace contextRef="#ctx0" brushRef="#br0">1140 484 890 0,'0'0'214'16,"0"0"36"-16,0 0 1 15,0 0 27-15,0 0-41 0,-33 26-81 16,7 3-13-16,7 4-34 0,6-4-39 16,0 0 14-16,-6-4-26 15,6 1-16-15,13-26 10 0,-26 29-5 16,0-7-27-16,-13-4-16 15,7-7-4-15,-1-4-3 0,1-7 8 16,0-3 0-16,-1-8 3 0,1 0-6 16,0-7-10-16,12-8 2 15,1-3 9-15,-1-7 1 0,7 7 0 16,0-1-8-16,7 5 7 0,6 25 2 16,-13-22-5-16,13 22-9 15,0 0 22-15,0 0 85 16,6 29-47-16,7 4-20 0,7 14-9 15,6 4-13-15,13 0-9 0,-1 4 13 16,1-1-10-16,0-3-9 16,0-3 17-16,0-5-8 0,-13-3-13 15,-26-40-18-15,39 48-179 16,-14-8-179-16,-25-40-180 0,0 0-107 16</inkml:trace>
  <inkml:trace contextRef="#ctx0" brushRef="#br0" timeOffset="537">1412 102 788 0,'-46'-29'115'0,"-12"4"1"15,-7 6 15-15,1 1-17 16,-14 11-13-16,-6 3-40 0,0 8 3 16,-1 3 61-16,1 15-29 15,7 4 20-15,-1 6 20 16,7 8-16-16,6 8-35 0,7 3 18 16,-1 7 15-16,1 4-51 0,13 3 0 15,-7 8 13-15,13 7-45 16,0 7 16-16,1 8-6 0,5 11 22 15,7-1-18-15,13 15 61 0,0-3-35 16,20-1 8-16,12-3-22 16,14-11 22-16,12-4 8 0,13-14-38 15,13-11 7-15,20-19-11 0,6-10-22 16,20-19-6-16,-1-14-16 16,1-11 4-16,6-14-16 0,-7-19 15 15,1-7-3-15,-14-18-5 16,-6-26-9-16,-6-18 9 15,-7-11 0-15,-32-14-10 0,0-8 10 16,-13-3 0-16,-13 0-9 0,-7 10 13 16,-19 15-2-16,-7 15-14 15,-12 15 12-15,-7 13 0 0,-6 12-10 16,-14 7 10-16,1 18 0 0,-7 8-9 16,1 7-46-16,5 10-62 15,-6 1-74-15,7 7-94 0,6 0-190 16,0 0-204-16,1-3-55 0</inkml:trace>
</inkml:ink>
</file>

<file path=ppt/ink/ink45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2:15.004"/>
    </inkml:context>
    <inkml:brush xml:id="br0">
      <inkml:brushProperty name="width" value="0.1" units="cm"/>
      <inkml:brushProperty name="height" value="0.1" units="cm"/>
      <inkml:brushProperty name="color" value="#774931"/>
      <inkml:brushProperty name="fitToCurve" value="1"/>
    </inkml:brush>
  </inkml:definitions>
  <inkml:trace contextRef="#ctx0" brushRef="#br0">7 0 1223 0,'0'0'278'0,"0"0"-24"16,0 0 2-16,0 0-38 0,0 0-34 15,0 0-42-15,0 0-48 16,0 0 84-16,0 0 23 0,0 0-51 15,-13 32-14-15,19 16-22 16,-6-1-56-16,13 8-20 16,-6-5-15-16,6 1-10 15,-1-3-17-15,8-5-3 0,-7-3 7 16,-13-40-3-16,13 44-104 16,-13-44-177-16,0 0-265 15,13 40-374-15</inkml:trace>
  <inkml:trace contextRef="#ctx0" brushRef="#br0" timeOffset="522">389 254 1117 0,'0'0'342'0,"0"0"-15"0,0 0-57 16,32-7-101-16,-32 7-36 16,0 0-62-16,45 15-18 0,-6-1-32 15,-39-14-21-15,45 18 3 16,-12-10 0-16,-33-8-3 16,39-4 18-16,-39 4-18 0,0 0 0 15,38-18-4-15,-38 18-1 16,0 0 11-16,0 0-3 15,0-33-3-15,0 33 3 16,0 0-8-16,-45-11 0 0,0 11 15 16,6 11-14-16,39-11 6 15,-45 25 8-15,45-25-24 16,0 0 14-16,-39 33 8 0,39-33 30 16,0 0-2-16,0 0-28 15,0 0-11-15,52 29 9 0,-7-25-3 16,-6-8-3-16,6-7 9 15,-6-7-2-15,-39 18-17 16,39-29 10-16,-39 29 8 0,0 0-6 16,6-33-12-1,-6 33 10-15,0 0-13 0,0 0 10 16,-52-3 11-16,20 10-2 16,32-7-6-16,0 0-8 0,0 0-33 15,0 0-244-15,0 0-284 16,0 0-151-16</inkml:trace>
  <inkml:trace contextRef="#ctx0" brushRef="#br0" timeOffset="889">1146 254 1127 0,'-45'-3'264'16,"45"3"-69"-16,0 0-52 0,-33 7 16 16,33-7-33-16,0 0 4 15,0 0-25-15,0 0-43 16,0 0-23-16,0 0-17 0,46 25-13 16,-8-17-6-16,-38-8 17 15,46-8-14-15,-46 8-4 16,45-21 4-16,-45 21-21 0,0 0 23 15,26-48 102-15,-26 48 2 16,0-40 1-16,0 40-50 16,0 0-21-16,-58-3 29 15,-1 10-20-15,1 15-1 0,0 0-25 16,13 3-25-16,45-25 0 16,-39 36-7-16,39-36 13 0,0 0-98 15,0 0-368-15,45 30-476 16</inkml:trace>
</inkml:ink>
</file>

<file path=ppt/ink/ink45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2:17.477"/>
    </inkml:context>
    <inkml:brush xml:id="br0">
      <inkml:brushProperty name="width" value="0.1" units="cm"/>
      <inkml:brushProperty name="height" value="0.1" units="cm"/>
      <inkml:brushProperty name="color" value="#774931"/>
      <inkml:brushProperty name="fitToCurve" value="1"/>
    </inkml:brush>
  </inkml:definitions>
  <inkml:trace contextRef="#ctx0" brushRef="#br0">45 0 666 0,'0'0'162'0,"0"0"42"16,0 0-19-16,0 0 16 16,0 0-63-16,0 0 46 15,0 0-30-15,0 0 136 16,0 0-57-16,0 0-74 0,0 43 17 16,-6 8-47-16,6 0 31 15,6 7-19-15,1 1-19 0,-1-1 7 16,-6 0 6-16,0 0-13 15,-6 8-48-15,-1-1-36 16,-6-6-10-16,0 3-9 0,7-1-19 16,-1-6-3-16,1-8 9 15,6 1-174-15,0-5-332 16,0-43-712-16</inkml:trace>
</inkml:ink>
</file>

<file path=ppt/ink/ink45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2:18.833"/>
    </inkml:context>
    <inkml:brush xml:id="br0">
      <inkml:brushProperty name="width" value="0.1" units="cm"/>
      <inkml:brushProperty name="height" value="0.1" units="cm"/>
      <inkml:brushProperty name="color" value="#774931"/>
      <inkml:brushProperty name="fitToCurve" value="1"/>
    </inkml:brush>
  </inkml:definitions>
  <inkml:trace contextRef="#ctx0" brushRef="#br0">26 0 787 0,'0'0'264'16,"0"0"55"-16,0 0-52 16,0 0-60-16,0 0 104 0,0 0-80 15,0 0-63-15,0 0-7 16,-13 29 6-16,7 4-6 0,-1 7-18 16,7 11 4-16,0 4 4 15,0 10-38-15,0 8-8 16,7 3-33-16,-7 5-40 15,6-5-3-15,-6-3-10 0,7-8-17 16,-1-3-10-16,7-7-18 16,-6-12-245-16,-1-6-276 15,-6-37-450-15</inkml:trace>
</inkml:ink>
</file>

<file path=ppt/ink/ink45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2:21.393"/>
    </inkml:context>
    <inkml:brush xml:id="br0">
      <inkml:brushProperty name="width" value="0.1" units="cm"/>
      <inkml:brushProperty name="height" value="0.1" units="cm"/>
      <inkml:brushProperty name="color" value="#774931"/>
      <inkml:brushProperty name="fitToCurve" value="1"/>
    </inkml:brush>
  </inkml:definitions>
  <inkml:trace contextRef="#ctx0" brushRef="#br0">52 163 811 0,'0'0'220'0,"0"0"40"15,0 0-22-15,0 0-19 16,0 0-4-16,0 0-14 0,0 0-26 16,0 0-60-16,0 0-36 15,0 0-1-15,0 0 117 0,0 0-82 16,6 22-67-16,-6-22-9 16,7 29-25-16,-7-29 6 15,0 0-26-15,0 22 20 0,0-22-5 16,0 0 29-16,0 0-14 15,0 0 4-15,0 0-24 16,0 0 14-16,0 0-25 0,0 0 12 16,0 0 5-16,0 0-20 15,0 0 8-15,0 26 4 0,0-1 0 16,-7 4-3-16,7 4-8 16,-6 3 8-16,6 4-56 0,0 0-141 15,6 4-197-15,1-4-290 16</inkml:trace>
  <inkml:trace contextRef="#ctx0" brushRef="#br0" timeOffset="1119">32 211 233 0,'0'-18'29'0,"0"18"29"15,0 0 9-15,0 0 6 0,0 0 7 16,0 0 20-16,0 0 7 16,0 0-10-16,0 0-11 0,0 0-10 15,0 0-34-15,0 0-13 16,0 0 18-16,0 0-15 0,0 0 7 15,0 0 31-15,0 0 221 16,0 0-83-16,0 0-9 16,7 40 9-16,-7 0-8 0,-7 3-52 15,1 1-48-15,0 0-9 16,-1-1-29-16,1 1-28 16,6 0 16-16,-7-1 16 0,14-3-36 15,-7-3-17-15,0-37-13 16,0 40 4-16,0-7 12 0,0-33-16 15,0 0 2-15,6 32-12 16,-6-32 10-16,-6 33 5 0,6-33 3 16,0 36-8-16,0-36-5 15,0 30 5-15,0-30 6 16,0 0-6-16,0 0-4 0,-7 32-13 16,7-32-136-16,0 0-202 15,0 0-265-15,0 0-141 0</inkml:trace>
  <inkml:trace contextRef="#ctx0" brushRef="#br0" timeOffset="2096">440 0 659 0,'0'0'176'0,"0"0"1"16,-6 43-9-16,6-43 11 0,-13 51-5 15,6-7-44-15,1-11 23 16,6-33-54-16,-13 47 14 16,0-11-38-16,0-7 9 0,13-29-48 15,-32 41-20-15,-7-12 5 16,13-8-21-16,26-21 7 0,-39 22-22 16,7-3 31-16,32-19-32 15,-39 7 25-15,39-7-12 0,-32-4 6 16,32 4 9-16,-33-18-26 15,33 18 14-15,0 0-9 0,-32-33 14 16,32 33-11-16,-7-29 15 16,7 29-16-16,0-25 14 0,0 25-21 15,0 0 14-15,20-30-145 16,-20 30-183-16,0 0-95 16,32-18-50-16</inkml:trace>
  <inkml:trace contextRef="#ctx0" brushRef="#br0" timeOffset="2540">751 433 845 0,'0'0'313'0,"0"0"-47"15,0 0-14-15,-13 40-64 16,13-40-43-16,-19 36-35 0,19-36-67 16,0 0 3-16,0 0-42 15,-26 40 22-15,26-40-21 0,0 0 5 16,0 0-10-16,0 37 25 16,0-37-21-16,0 0 14 0,0 0-15 15,0 0 5-15,0 0-14 16,39-4 21-16,-39 4-11 0,32-26-4 15,-32 26-17-15,26-43 32 16,-7 3-24-16,-12 11 19 16,-7 29-10-16,0-33 0 0,0 33 10 15,0 0-10-15,-46-7 15 16,8 14-9-16,38-7 29 0,-52 33-21 16,13-8 20-16,39-25-26 15,0 0-14-15,-32 47 16 0,32-47-10 16,0 0 15-16,0 0-24 15,0 0-165-15,0 0-247 0,51 22-173 16,1-18-20-16</inkml:trace>
  <inkml:trace contextRef="#ctx0" brushRef="#br0" timeOffset="2896">1211 385 1073 0,'0'0'267'16,"0"0"32"-16,0 0-56 0,0 0-95 15,0 0-59-15,0 0-61 16,0 0 12-16,0 0-11 0,0 0-36 16,0 0 16-16,0 0-5 15,0 0 11-15,0 0-10 16,0 0 12-16,0 0-11 0,0 0 9 15,0 0 25-15,0 0-43 16,19-29 22-16,-19 29 36 0,0-29 84 16,0 29 0-16,0 0-57 15,-32 0 27-15,-7 15-38 0,0 7 3 16,-6 3-30-16,6 4-2 16,6-3-28-16,33-26-4 0,-32 25-18 15,32-25 16-15,0 0-15 16,0 0-179-16,0 0-358 0,0 0-368 15</inkml:trace>
</inkml:ink>
</file>

<file path=ppt/ink/ink45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2:31.041"/>
    </inkml:context>
    <inkml:brush xml:id="br0">
      <inkml:brushProperty name="width" value="0.1" units="cm"/>
      <inkml:brushProperty name="height" value="0.1" units="cm"/>
      <inkml:brushProperty name="color" value="#774931"/>
      <inkml:brushProperty name="fitToCurve" value="1"/>
    </inkml:brush>
  </inkml:definitions>
  <inkml:trace contextRef="#ctx0" brushRef="#br0">0 0 1430 0,'0'0'281'16,"0"0"15"-16,0 0-57 15,0 0-79-15,0 0-56 0,0 0 53 16,0 0-2-16,0 0-33 16,0 0-17-16,32 51-25 15,-6 3-12-15,-7 5 0 16,7 2-21-16,0 5-23 16,0-1-7-16,-7-6 0 0,14-5-14 15,-7-3-15-15,0-7 1 16,-26-44 7-16,25 44-220 0,-25-44-265 15,0 0-437-15</inkml:trace>
  <inkml:trace contextRef="#ctx0" brushRef="#br0" timeOffset="380">615 433 1842 0,'0'0'324'0,"0"0"-65"15,0 0-60-15,0 0-76 16,51 14-40-16,-51-14-26 0,52 11-18 16,-52-11-20-16,52 8-10 15,-52-8-9-15,52-4 8 0,-52 4 4 16,0 0-8-16,52-33 0 15,-52 33-18-15,25-43 14 16,-25 43 12-16,13-44 109 16,-13 44-16-16,0 0-49 0,0 0-43 15,-45-7-8-15,0 14 6 16,-1 11 0-16,46-18 1 16,-58 36-20-16,58-36-4 0,0 0 9 15,0 0 9-15,-39 48-6 16,39-48-108-16,0 0-265 15,0 0-397-15,52 14-171 0</inkml:trace>
</inkml:ink>
</file>

<file path=ppt/ink/ink45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2:36.100"/>
    </inkml:context>
    <inkml:brush xml:id="br0">
      <inkml:brushProperty name="width" value="0.1" units="cm"/>
      <inkml:brushProperty name="height" value="0.1" units="cm"/>
      <inkml:brushProperty name="color" value="#774931"/>
      <inkml:brushProperty name="fitToCurve" value="1"/>
    </inkml:brush>
  </inkml:definitions>
  <inkml:trace contextRef="#ctx0" brushRef="#br0">2755 1132 930 0,'0'0'125'0,"0"0"91"16,0 0-56-16,0 0-7 15,0 0-29-15,0 0 17 0,0 0 3 16,0 0-8-16,0 0-25 16,0 0-4-16,0 0-9 15,0 0-32-15,0 0-30 16,0 0-8-16,0 0 2 0,0 0-14 16,0 0 2-16,-65 51-23 15,14-4 7-15,-8 1 69 16,1 6 5-16,6 1-4 0,0-4-10 15,-6 3-26-15,13-3-3 16,0 0-33-16,-1-7 7 16,46-44 0-16,-52 47 6 0,7-10-77 15,45-37-242-15,-58 32-303 16,13-17-268-16</inkml:trace>
  <inkml:trace contextRef="#ctx0" brushRef="#br0" timeOffset="254">2490 1780 1335 0,'0'0'345'15,"64"-40"-20"-15,-12 14-60 0,-6 12-69 16,-1 3-64-16,0 7-30 15,0 8-38-15,-45-4-22 16,52 14-4-16,-52-14-10 16,0 0-20-16,0 0 0 0,20 51-6 15,-20-51-96-15,-39 44-269 16,-13-11-367-16</inkml:trace>
  <inkml:trace contextRef="#ctx0" brushRef="#br0" timeOffset="514">1927 717 1519 0,'0'0'313'0,"0"0"28"15,0 0-83-15,-33 58-85 16,14-3-57-16,6 3-23 0,6 0-55 16,7 1-31-16,7 3 5 15,-7-1 4-15,6 1-16 0,1 0-251 16,-7 4-320 0,0-4-264-16</inkml:trace>
  <inkml:trace contextRef="#ctx0" brushRef="#br0" timeOffset="1340">1545 976 763 0,'-7'-48'160'16,"7"48"52"-16,0 0-57 15,0 0 9-15,0 0-94 16,0 0 31-16,0 0 11 16,0 0 40-16,0 0 28 0,0 0-8 15,0 0-43-15,0 0 1 16,20 55-45-16,-1-4 6 15,-6 0-37-15,-13-51-8 0,6 69-12 16,1-11 12-16,-7-58-36 16,-7 62 5-16,7-62 4 15,-19 58-11-15,19-58-14 0,0 0 10 16,0 0-14-16,-65 44 21 16,65-44-8-16,-58 4-3 0,58-4-18 15,0 0-55 1,-58-48-13-16,19-3 23 0,13 4 33 15,26 47 4-15,-13-55 12 16,13 55-1-16,0 0 12 0,0 0-22 16,0 0 32-16,0 0-7 15,0 0 7-15,0 0 12 16,-19 55 30-16,12-4 20 0,7-51-38 16,-13 65-18-16,7-17 2 15,6-48 6-15,0 0-21 16,-20 54 20-16,20-54-36 0,0 0 20 15,0 0 5-15,0 0-17 16,-51 15-4-16,51-15-7 16,0 0 11-16,-46-51 8 15,14 4 6-15,32 47-6 0,-26-51-10 16,26 51-10-16,0 0 27 16,0 0 1-16,0 0 3 0,-58 29 2 15,6 11 52-15,7 7-9 16,6 0-21-16,-7-3-29 15,46-44 0-15,-45 51-18 0,45-51-153 16,0 0-325-16,0 0-432 16</inkml:trace>
  <inkml:trace contextRef="#ctx0" brushRef="#br0" timeOffset="1541">1143 845 1987 0,'0'0'367'0,"0"0"-30"15,0 0-98-15,0 0-112 16,0 0-52-16,0 0-38 0,0 0-37 16,0 0-87-1,0 0-234-15,0 0-443 0,59-30-189 16</inkml:trace>
  <inkml:trace contextRef="#ctx0" brushRef="#br0" timeOffset="1758">2121 0 1478 0,'0'0'357'16,"0"0"69"-16,0 0-56 15,0 0-131-15,0 40-94 16,-26 11-82-16,-7 7-36 16,-12 4-6-16,-13 4 1 0,-13 3-25 15,-7 4-149-15,-6 3-182 16,-20-7-303-16,1 0-217 16</inkml:trace>
  <inkml:trace contextRef="#ctx0" brushRef="#br0" timeOffset="2069">366 1019 1163 0,'-45'-11'303'0,"45"11"28"16,0 0-10-16,0 0-107 15,0 0-71-15,0 0-39 0,45 51-33 16,-6-7-12-16,-39-44-5 15,26 62-18-15,-19-15 5 16,-20 0-12-16,13-47-9 0,-59 55-16 16,1-15 1-16,-7-11-5 15,7-11 4-15,0-10 8 0,13-12 17 16,45 4-11-16,-52-29-3 16,52 29 2-16,-26-69-1 15,19 0-16-15,27-1-10 16,6 5-20-16,13 3-238 15,12 11-402-15,1 7-327 0</inkml:trace>
</inkml:ink>
</file>

<file path=ppt/ink/ink45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2:45.509"/>
    </inkml:context>
    <inkml:brush xml:id="br0">
      <inkml:brushProperty name="width" value="0.1" units="cm"/>
      <inkml:brushProperty name="height" value="0.1" units="cm"/>
      <inkml:brushProperty name="color" value="#774931"/>
      <inkml:brushProperty name="fitToCurve" value="1"/>
    </inkml:brush>
  </inkml:definitions>
  <inkml:trace contextRef="#ctx0" brushRef="#br0">0 0 1921 0,'0'0'227'0,"0"0"37"0,0 0-36 15,0 0-93-15,0 0-76 16,0 0-34-16,0 0 0 16,0 0-171-16,0 0-172 0,0 0-254 15,26 40-109-15</inkml:trace>
</inkml:ink>
</file>

<file path=ppt/ink/ink45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2:45.288"/>
    </inkml:context>
    <inkml:brush xml:id="br0">
      <inkml:brushProperty name="width" value="0.1" units="cm"/>
      <inkml:brushProperty name="height" value="0.1" units="cm"/>
      <inkml:brushProperty name="color" value="#774931"/>
      <inkml:brushProperty name="fitToCurve" value="1"/>
    </inkml:brush>
  </inkml:definitions>
  <inkml:trace contextRef="#ctx0" brushRef="#br0">2032 190 849 0,'0'0'137'15,"0"0"-27"-15,0 0-8 16,0 0-73-16,0 0-15 16,0 0 77-16,0 0 62 0,0 0 21 15,0 0-23-15,39 40-80 16,0-15-37-16,6-10-15 16,1-8 9-16,-1-11-5 15,7-3 2-15,-7-4-15 0,-6-3-36 16,0-8 22-16,-39 22 25 15,32-40-13-15,-32 40-17 0,7-40 2 16,-7 40 0-16,-39-29 19 16,-6 10-2-16,-20 16-13 15,-6 6 3-15,-7 1 0 0,0 3-5 16,-6 1 22-16,6-1-9 16,7-3-22-16,7-1-4 15,-1-3 10-15,13-7-13 16,13 0-32-16,39 7-1 0,0 0 11 15,-39-37 15-15,39 37 16 16,-19-36 29-16,19 36-17 16,0 0-28-16,0 0 59 0,6-37-36 15,-6 37-3-15,0 0 11 16,0 0 13-16,0 0-11 0,0 0-17 16,0 0-17-16,0 0 29 15,0 0 19-15,0 0 14 16,0 0-50-16,0 0 17 15,0 0 10-15,0 0 10 0,-13 41-10 16,13-41 9-16,0 0-10 16,-13 32-29-16,13-32 24 15,0 0 23-15,0 0-14 0,0 0-27 16,0 0 7-16,-38 33 12 16,38-33 25-16,0 0-35 15,-39 11 5-15,39-11-9 0,0 0-2 16,-46-15 25-16,46 15-18 15,0 0 4-15,0 0-7 16,0 0-11-16,0 0 18 0,0 0 5 16,-38-11-12-16,38 11 7 15,0 0-16-15,0 0 9 16,0 0 7-16,0 0 23 16,-33 40-10-16,33-40 8 0,0 0-26 15,-32 37 1-15,32-37 8 16,0 0-4-16,0 0 21 0,-39 18-34 15,39-18-31-15,0 0-1 16,0 0 18-16,0 0 12 16,-32-40 3-16,32 40-5 0,0 0-3 15,-13-36 7-15,13 36 19 16,0 0-21-16,0 0-7 16,0 0 11-16,0 0 23 0,0 0 20 15,-46 32 20-15,46-32-28 16,-38 30-14-16,38-30-18 15,-33 25 8-15,33-25 11 16,-39 15-7-16,39-15-4 0,-38 7 0 16,38-7-21-16,0 0-8 15,-46-11 8-15,46 11 16 0,0 0-5 16,-39-29 18-16,39 29-14 16,0 0 13-16,0 0-32 15,-45-37 17-15,45 37 22 0,0 0-3 16,0 0-8-16,0 0-22 15,-32-36 9-15,32 36 1 16,0 0 17-16,0 0 10 16,0 0-6-16,0 0-9 0,0 0-40 15,0 0 29-15,-39-29 18 16,39 29-8-16,0 0 6 16,-32-18-16-16,32 18 2 0,0 0-12 15,-33-18 28-15,33 18 2 16,0 0 7-16,0 0-7 0,0 0-42 15,0 0 23-15,0 0 12 16,0 0 7-16,-32-22-19 16,32 22-5-16,0 0 17 15,-33 3-31-15,33-3 35 0,-38 22 7 16,38-22-24-16,-46 29 27 16,7 0-29-16,1-3-12 15,-1-8 30-15,39-18-8 0,-52 29-7 16,13-3 1-16,39-26 6 15,-45 25-10-15,45-25 13 16,0 0 18-16,0 0-15 0,-26 37-17 16,26-37 3-16,0 0 8 15,58 21 13-15,0-13-13 0,-6-8 30 16,0 3-25-16,-7-3-45 16,-6 0 36-16,-39 0 9 15,0 0 5-15,0 0 54 16,0 0-38-16,0 0 14 15,0 0-46-15,0 0 12 0,0 0-6 16,0 0 13-16,-58 8-5 16,13-1-31-16,-1-4 9 0,1-3 28 15,0 0-9-15,-1-3-5 16,46 3-26-16,-45 3 21 16,6-3 11-16,39 0 2 0,-45 15-29 15,45-15 21-15,0 0 2 16,-39 36 9-16,39-36-5 15,0 0 17-15,0 0-16 16,-32 40-15-16,32-40 47 0,0 0 30 16,0 0 8-16,0 0-38 15,0 0-25-15,-39 26 42 16,39-26-26-16,0 0-30 0,0 0 0 16,0 0 3-16,-39 4 6 15,39-4 0-15,0 0-9 0,0 0-10 16,0 0 25-16,-45-15 37 15,45 15-2-15,0 0-46 16,0 0 5-16,0 0 5 0,0 0 13 16,0 0 47-16,0 0-34 15,-20 40 15-15,7-11 5 0,13 0-16 16,0-29-2 0,7 37-14-16,6-8 6 0,-13-29-19 15,13 29 2-15,-13-29 10 16,0 0-19-16,32 18-2 15,-32-18 10-15,0 0-10 0,0 0 2 16,32-4-5-16,-32 4-3 16,0 0 8-16,26-25-2 0,-26 25-17 15,20-36 17-15,-20 36-6 16,6-33-22-16,-6 33 22 16,0 0-6-16,0 0 11 15,0 0 0-15,0 0-14 0,0 0 9 16,-45-15-10-16,13 19 7 15,32-4 15-15,-39 22-2 16,39-22-10-16,-26 33 0 0,26-33 10 16,-20 40 1-16,14-11 8 15,6-29-6-15,6 40 11 16,7-4-12-16,13-3-15 0,-6-4 14 16,6 0-7-16,12 0 0 15,-5-7-4-15,6-4-24 0,-7 0-105 16,0-7-202-16,7-11-255 15,0-11-157-15</inkml:trace>
  <inkml:trace contextRef="#ctx0" brushRef="#br0" timeOffset="381">990 495 1845 0,'0'0'319'0,"0"0"-33"0,7 40-55 15,-7-40-116 1,0 0-46-16,0 0-48 0,0 0-30 15,0 0-343-15,0 0-516 16</inkml:trace>
</inkml:ink>
</file>

<file path=ppt/ink/ink4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8:06.729"/>
    </inkml:context>
    <inkml:brush xml:id="br0">
      <inkml:brushProperty name="width" value="0.1" units="cm"/>
      <inkml:brushProperty name="height" value="0.1" units="cm"/>
      <inkml:brushProperty name="color" value="#3165BB"/>
      <inkml:brushProperty name="fitToCurve" value="1"/>
    </inkml:brush>
  </inkml:definitions>
  <inkml:trace contextRef="#ctx0" brushRef="#br0">596 0 865 0,'0'0'130'15,"0"0"124"-15,0 0 20 16,0 0-39-16,0 0-37 0,26 40-41 16,-13-4-38-16,-13-36-16 15,6 44-55-15,-6-44-1 16,-13 44-5-16,13-44-21 0,-39 40-1 16,-6-18-23-16,-7-8 19 15,7-10-12-15,6-4-14 0,39 0-7 16,-45-18 6-1,45 18-20-15,-33-48-3 0,14 5 0 16,6-1 17-16,13 44 20 16,-7-44 3-16,7 44-25 15,0 0 11-15,0 0 30 0,0 0 65 16,0 0-33-16,0 0-14 16,-25 55 9-16,5-8 28 0,1-3-38 15,-1 0-24-15,20-44 1 16,-26 43 2-16,26-43-21 15,-32 37-3-15,32-37 17 0,0 0 11 16,-45 3-25-16,45-3 0 16,0 0-1-16,-39-40 0 15,7-7 16-15,19 3-15 16,6 4-5-16,7 40 79 0,-13-36-32 16,13 36-25-16,0 0 89 15,0 0-19-15,0 0 19 16,45 43-26-16,-6 16 9 0,7 10-11 15,-8 11-9-15,1 4 35 16,0 3-21-16,6 0-21 0,1-10-16 16,-14-8-6-16,0-15-18 15,-6-10-9-15,-26-44-13 16,20 44 16-16,-20-44-2 16,13 25-11-16,-13-25-7 0,0 0 15 15,0 0-8-15,0 0 0 16,0 0-8-16,0 0 2 15,0 0 17-15,0 0-11 0,0 0-3 16,0 0-2-16,0 0 5 16,0 0 0-16,0 0-97 15,0 0-134-15,0 0-189 0,0 0-321 16,0 0-251-16</inkml:trace>
  <inkml:trace contextRef="#ctx0" brushRef="#br0" timeOffset="472">945 801 1869 0,'0'0'263'0,"0"0"-57"16,39 3-69-16,-39-3-45 0,0 0-59 15,45 15-7-15,-45-15-26 16,46 11 17-16,-46-11-9 16,0 0 6-16,0 0-7 15,32-8-15-15,-32 8 19 0,0 0 3 16,13-43-6-16,-13 6-30 16,0 37 70-16,-13-40 59 15,13 40-21-15,0 0-36 0,-39-18-27 16,0 18 10-16,1 11 27 15,5 11-29-15,33-22-31 0,-26 44 0 16,13-12 25-16,13-32-6 16,7 37-5-16,-7-37-9 15,39 29 3-15,-7-15 0 16,-6-10-4-16,6-4-8 0,-32 0-4 16,33-22 20-16,-33 22-9 15,13-40-13-15,-7 0 5 16,-12 4 9-16,-7 7-4 0,13 29-8 15,-26-29-5-15,26 29-14 16,-39-15-111-16,39 15-184 16,-45 7-341-16,45-7-221 0</inkml:trace>
</inkml:ink>
</file>

<file path=ppt/ink/ink46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4:11.916"/>
    </inkml:context>
    <inkml:brush xml:id="br0">
      <inkml:brushProperty name="width" value="0.1" units="cm"/>
      <inkml:brushProperty name="height" value="0.1" units="cm"/>
      <inkml:brushProperty name="color" value="#774931"/>
      <inkml:brushProperty name="fitToCurve" value="1"/>
    </inkml:brush>
  </inkml:definitions>
  <inkml:trace contextRef="#ctx0" brushRef="#br0">181 0 1183 0,'0'0'328'0,"0"0"-45"16,0 0-55-16,0 0-47 16,0 0 49-16,0 0 22 0,0 0-63 15,0 0-65-15,20 33-11 16,-7 7-22-16,-13 0-41 15,-7-3-20-15,1-1-3 16,-7 0-23-16,-7 1-4 0,1-4-6 16,19-33 13-16,-26 36 0 15,26-36-7-15,0 0 0 0,0 0 0 16,0 0-7-16,0 0-4 16,-32 4 16-16,32-4-1 15,-33-33 4-15,7 0-13 0,7 8-1 16,19 25 6-16,-13-33 0 15,13 33 8-15,0 0-12 16,0 0-7-16,0 0 11 16,0 0 3-16,0 0-10 0,7 40 19 15,12 4-12-15,7 6-6 16,6 1 15-16,14 0-1 16,5 4-8-16,-5 3 9 0,5 0-12 15,-5 1 5-15,-7-5-15 16,-7-6-165-16,-32-48-257 0,26 51-281 15,-7-19-161-15</inkml:trace>
  <inkml:trace contextRef="#ctx0" brushRef="#br0" timeOffset="368">777 99 1389 0,'-7'-37'286'0,"7"37"137"16,0 0-27-16,0 0-131 15,0 0-80-15,13 58-56 0,7-3-33 16,-1 0-30-16,7-4-35 16,-7 0-18-16,1-4 4 0,-7-3-7 15,-7-1-10-15,-12-3 19 16,-7 0-17-16,-13 0-10 15,26-40 16-15,-45 40 0 16,-1-14-12-16,46-26 14 0,-45 0-10 16,45 0 0-16,-39-40 3 15,13-8-3-15,13-10 0 16,13-4 4-16,0 1-8 0,13 6 8 16,0 4 6-16,0 7-24 15,13 12 9-15,-6 2-59 0,-20 30-219 16,51-25-256-16,1 10-341 15</inkml:trace>
  <inkml:trace contextRef="#ctx0" brushRef="#br0" timeOffset="676">1476 342 1629 0,'0'0'432'0,"0"0"-55"0,0 44-114 16,0-44-90-16,0 0-56 16,0 0-47-16,39 37-18 0,-39-37-26 15,52 10-26-15,-14-10 19 16,-38 0-15-16,33-14 4 16,-33 14-3-16,26-33-8 15,-20 0 13-15,-12 4-1 0,6 29 23 16,-39-36 23-16,0 18-35 15,-13 10-7-15,-6 12-2 16,0 11-20-16,-1-1 12 0,14 4-3 16,6 4-52-16,39-22-228 15,0 0-397-15,-26 48-337 0</inkml:trace>
</inkml:ink>
</file>

<file path=ppt/ink/ink46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4:13.348"/>
    </inkml:context>
    <inkml:brush xml:id="br0">
      <inkml:brushProperty name="width" value="0.1" units="cm"/>
      <inkml:brushProperty name="height" value="0.1" units="cm"/>
      <inkml:brushProperty name="color" value="#774931"/>
      <inkml:brushProperty name="fitToCurve" value="1"/>
    </inkml:brush>
  </inkml:definitions>
  <inkml:trace contextRef="#ctx0" brushRef="#br0">311 0 645 0,'0'0'197'15,"0"0"68"-15,0 0-20 0,0 0 79 16,0 0 75-16,0 0-105 16,6 33-67-16,-6 3-42 0,7-3-49 15,-7 3-27-15,-7-3 0 16,7 3-9-16,-6 1-24 0,-7-4-10 16,0-4-25-16,-6 0-24 15,-7-4-12-15,6-3-5 0,-6-4 9 16,1-10-9-16,-1-5 3 15,0-3 7-15,0-11-10 0,26 11-8 16,-32-25 1-16,12-8 7 16,7-3-5-16,0 3-13 0,7 4 24 15,6 29-16-15,-7-29 2 16,7 29 8-16,0 0-5 0,0 0-1 16,0 0 6-16,33 14 8 0,-1 15-3 15,0 11-5-15,1 19 22 16,-1 6 33-16,7 12-25 0,-7 6-14 15,1 8-2-15,-1 4-9 16,-6-11-8-16,0 3 8 16,0-11-10-16,-7-10-79 0,-12-15-126 15,6-11-170-15,-7-11-227 16,-6-29-243-16</inkml:trace>
  <inkml:trace contextRef="#ctx0" brushRef="#br0" timeOffset="759">1327 98 863 0,'0'0'152'0,"0"0"98"16,0 0-23-16,0 0-28 0,0 0 76 15,0 0-10-15,-13 40-67 16,0 8-73-16,7 3-36 0,-7 7-28 16,6-4-40-16,1 8-5 15,0-11-3-15,-7-3-13 0,6-5 10 16,1-10 4-16,6-33-26 0,-13 33 20 15,13-33 11-15,0 0-34 16,0 0 18-16,0 0-10 16,-39-18 3-16,39 18-11 0,-33-44 9 15,-5 7 13-15,12 5-24 16,26 32 21-16,-33-37 2 0,33 37-16 16,0 0 16-16,-38-14-1 15,38 14-5-15,-52 11-3 0,19 3 13 16,33-14-17-16,-38 26 2 0,5-1 10 15,33-25 8-15,0 0-21 16,-39 22 1-16,7-7 9 0,32-15-2 16,-39 7-5-16,39-7-23 15,-32 0-43-15,32 0 8 16,0 0 7-16,-33-26 30 0,33 26 26 16,-19-36-7-16,13 0-18 0,6 3 25 15,0 4 8-15,0 29-22 16,6-29 17-16,-6 29 20 0,0 0-31 15,0 0 8-15,0 0 9 16,0 0 31-16,13-30 11 0,-13 30-22 16,0 0 5-16,0 0 31 0,0 0-16 15,0 0-17-15,-13 37 46 16,13-1 27-16,0 4-46 0,6 8-15 16,1 3-7-16,12 3-20 15,1 4 9-15,6 4 9 16,0-7-4-16,6 3-14 0,-6 0-12 15,0-3 7-15,0-1-12 16,-7 1 0-16,-6-4 5 0,-7-11-8 16,1 0-1-16,-1-7-9 0,-6-33-138 15,7 33-119-15,-7-33-150 16,0 0-249-16,0 0-63 0</inkml:trace>
  <inkml:trace contextRef="#ctx0" brushRef="#br0" timeOffset="1092">1269 1121 1426 0,'0'0'265'16,"0"0"-1"-16,32 4-54 0,-32-4-59 15,0 0 6-15,26-8-60 16,-26 8-40-16,33-7-11 0,-33 7 40 16,0 0 24-16,0 0 34 15,0 0 1-15,0 0-23 16,0 0-47-16,0 0-24 0,0 0-30 16,0 0 8-16,0 0 9 15,-52 7-6-15,13 4-17 0,0 0-9 16,7 0 4-16,32-11-6 0,-33 15-20 15,33-15-82-15,0 0-124 16,0 0-194-16,0 0-238 0,0 0-107 16</inkml:trace>
</inkml:ink>
</file>

<file path=ppt/ink/ink46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6:36.788"/>
    </inkml:context>
    <inkml:brush xml:id="br0">
      <inkml:brushProperty name="width" value="0.1" units="cm"/>
      <inkml:brushProperty name="height" value="0.1" units="cm"/>
      <inkml:brushProperty name="color" value="#FF8000"/>
      <inkml:brushProperty name="fitToCurve" value="1"/>
    </inkml:brush>
  </inkml:definitions>
  <inkml:trace contextRef="#ctx0" brushRef="#br0">207 33 41 0,'-45'-11'5'0,"45"11"0"0,-39-7-5 16,39 7 8-16,-39-11-4 15,39 11 11-15,0 0-18 0,-45-4 0 16,45 4-2-16,-39 0-1 15,39 0-1-15</inkml:trace>
</inkml:ink>
</file>

<file path=ppt/ink/ink46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7:05.410"/>
    </inkml:context>
    <inkml:brush xml:id="br0">
      <inkml:brushProperty name="width" value="0.1" units="cm"/>
      <inkml:brushProperty name="height" value="0.1" units="cm"/>
      <inkml:brushProperty name="color" value="#FF8000"/>
      <inkml:brushProperty name="fitToCurve" value="1"/>
    </inkml:brush>
  </inkml:definitions>
  <inkml:trace contextRef="#ctx0" brushRef="#br0">12512 12367 519 0,'0'0'15'16,"0"0"36"-16,0 0 7 15,33-15-27-15,-33 15 19 0,0 0-30 16,25-33 27-16,1 8-27 0,-26 25-18 16,39-44 19-16,-13 11-21 15,0-3 19-15,6 0-31 0,1 3 25 16,6-7-33-16,-1 3 26 16,14 1 3-16,-6 0-19 0,5-1 14 15,-5 1-4-15,5-1 4 0,-5 5 0 16,-1 3 26-16,0-4 10 15,1 0-1-15,-1 4-60 0,-6 0 52 16,6 0 30-16,0 0-31 0,1-1 2 16,-1-2-20-1,0-5 0-15,7-3-4 0,0-3-6 16,6-5 0-16,0 1-7 0,1-4 21 16,-1-4-10-16,0-3-2 15,0-4-9-15,1 4 38 0,-7-7-1 16,-1 6 21-16,-5 5-15 0,-1-1 29 15,-6 1-13-15,6-5-40 16,-6 1-1-16,6 0 25 0,-6 0 1 16,0-4 18-16,0-4-41 15,-7-7-5-15,7-3 13 0,-7-4-1 16,1-4 21-16,-7 1-21 0,-1 3 1 16,8 3 23-16,-7 1 10 15,-7 3-26-15,1 7-15 0,5 1-1 16,-5 3-7-16,-7 0-12 15,0 0 4-15,6 4-7 0,1-4 31 16,6 0-11-16,-7-3-34 16,13-8 18-16,1 0 7 0,-1-3-4 15,13 3 2-15,-12-3 11 16,6 3-27-16,-1 7 16 0,-5 1 4 16,6 3-6-16,-7 0-10 0,0-4 10 15,-6 8 18-15,7-4-10 16,-1-3-13-16,-6-4 5 0,13-8-7 15,-7 1 15-15,7-4 2 0,0 0-4 16,0-8-6-16,-7 1-9 16,7-4 9-16,0 0 32 15,6 0-10-15,-13 0-12 0,1 7 37 16,-1 4 13-16,-6 0-21 16,-7 0-4-16,1 7 3 0,-7 1-33 15,-7-1 4-15,-6 7 8 0,7 4 1 16,-14-3-30-16,7 7 24 15,0-1 0-15,0 1-12 0,0-4-10 16,0-3 18-16,0 3 2 0,7-4-10 16,-7-6-14-16,0 3 24 15,0-1 1-15,0-2-7 16,6-5-1-16,-6-3-3 0,0 4 8 16,-6-4 3-16,-1 0-26 15,7-1 18-15,0 9 5 0,0-1 4 16,0 4-12-16,0 3 7 0,7 1 2 15,-14-1-19-15,7 8 10 16,0-7 14-16,0 3-10 0,0-4-7 16,-6-3 0-16,-7 0 8 0,6 0-1 15,-12 0-4-15,-1-4 0 16,-5-4 10-16,-1 1-4 0,-7-4-6 16,1-4-11-16,-7 0 17 15,0 1 11-15,0-5-33 16,7 5 16-16,-7 3 15 0,13 0-15 15,-13 7-16-15,7 0 16 0,0 11 18 16,6 0-22-16,-7 4 10 16,1 0-6-16,0 7 6 0,-1 0-13 15,-5 4-7-15,38 47 24 0,-59-70-4 16,14 16 8-16,-7 6-43 16,52 48 23-16,-71-58-2 0,13 15 12 15,6-1-15-15,-6 11-12 16,58 33 23-16,-72-44 10 0,14 4-31 15,6 11 3-15,52 29 27 16,-71-40 5-16,19 8-10 0,52 32-16 16,-64-40-1-16,64 40 26 15,-59-41-13-15,14 9-7 0,45 32-1 16,-65-37 14-16,14 12-6 0,-1-1 14 16,0 8-22-16,-6 0-3 15,0 3 4-15,-1-3 22 0,-5 7-15 16,-1-3 10-16,0 3-15 15,0 0-10-15,7 0 20 0,0 4 0 16,0-1 5-16,6 1-28 0,0 4 15 16,0-1 14-16,0 4-5 15,7-4-6-15,-13 4-20 16,6 0 14-16,0-3 12 0,1 3 19 16,-1 0-40-16,0 0 6 0,0-4 17 15,0 0-6-15,-12 4 10 16,5-7-15-16,-5-4-2 0,12-3 16 15,-6-1-21-15,-1-3 18 16,-5-4-15-16,12 0 2 0,0 0 17 16,0 0-2-16,0 1-22 0,14 2 9 15,-1 1 3-15,0 0 5 16,39 18 3-16,-52-33-30 0,7 8 15 16,6-1 12-16,39 26 1 15,-45-36-10-15,-1 7-3 0,8 0 7 16,-1 0 16-16,-7-1-6 15,1-2-21-15,-7 3-4 0,7 3 15 16,-7 4 19-16,7 0-28 16,0 8-18-16,45 14 7 0,-46-11 22 15,7 4-29-15,39 7 12 0,-38-4 15 16,38 4 12-16,-46-7-17 16,1 3-60-16,-13 4 17 0,-7 7 31 15,0-3 12-15,-12 3-22 0,-1 1 27 16,7-1 17-1,-1 4-17-15,-12-4-8 0,13 0 0 16,-7 4 13-16,1 0-33 0,6-4 14 16,-1 1 19-16,1-5-5 15,6-3-12-15,1 0 14 0,5-3-2 16,1-1 10-16,-7 0-2 0,7 1-5 16,-13-4-29-16,0-1 31 15,-7 5 2-15,0-5-5 0,-6 5-20 16,0-1-1-16,-7 4 31 0,14 0 2 15,-7 0-33-15,6 4 11 16,0 3 5-16,1 0 20 0,5 4-39 16,-5 0 22-16,6-4-4 15,6 4 9-15,0 0-5 0,0-3 3 16,1 2-18-16,-1 1 29 16,7 4-1-16,-1-8-41 0,8 4 19 15,-1-4 9-15,-7 4 13 16,1 0-22-16,6 0-8 0,-6 4 23 15,0-1 11-15,-7 4-48 16,7 1 28-16,-7-5 17 0,7 4-8 16,-7 1-16-16,0-5 0 0,-6 4 12 15,0 1-7-15,0-5 5 16,-7 1 0-16,1-4 4 16,5 3 7-16,8-3-11 0,-1-4 0 0,0 1 3 15,0-1 5-15,14 0-8 16,-8 0-31-16,1-3 43 15,6 3 1-15,7 1 9 0,0-1-18 16,-1-3-35-16,46-4 31 16,-64 10-7-16,18-2 16 0,46-8 6 15,-71 11-27-15,19 0 12 0,7 0 12 16,-7-1-21-16,13-2 0 16,39-8 0-16,-64 18 15 0,18-4 3 15,-5 5-14-15,5-8-11 0,1 3 10 16,0 1 25-16,6 3-9 15,-13 0-7-15,7 0-18 0,-14-3 1 16,14 3 10-16,45-18 23 16,-71 33 3-16,6-8-25 15,13-3-7-15,52-22 14 0,-64 26-1 16,64-26 5-16,-65 25-34 0,65-25 13 16,-65 26 34-16,65-26-25 15,-65 40 9-15,14-4 0 0,51-36 1 16,-72 47-23-16,14-3 23 0,6 0-3 15,1-4 12-15,-1 0-22 16,52-40-8-16,-71 65 27 0,12-10 7 16,8-4-25-16,5 0 0 15,46-51 6-15,-58 69 0 16,13-11 10-16,6-3-10 0,7-4-4 16,-7 0-8-16,6 0 4 0,1 7 33 15,0 0-33-15,-1 8 12 16,-6-1 12-16,7 1-13 0,0-1-13 15,-1-3 6-15,-6 3 13 0,1 1 17 16,5-1-50-16,1-3 24 16,6-3-4-16,0-1 10 0,7 0 2 15,-7-3-20-15,13 3-4 16,-7 0 37-16,-5 4-40 0,5 0 25 16,1 11-6-16,-1 3 2 0,1 4 12 15,-7 4-38-15,0-1 27 16,0 1 14-16,7-4-38 15,-7 0-5-15,0-3 33 0,7 6 28 16,-7 1-24-16,6 3-11 0,-6 8-9 16,-6 0 17-16,6 3 10 15,-6 4 4-15,-7 0-33 0,0-8 3 16,0 5 14-16,7-8 8 16,-1 0-19-16,1 0 16 0,0-4-36 15,6-3 25-15,13-1 0 0,-7 12-14 16,14 0 26-16,0 3-8 15,-1-3-20-15,7 6 7 16,0-2 9-16,-6 3 5 0,6 0 2 16,-7-1-10-16,-6 9-10 0,7 2 19 15,-14-2 7-15,7 2-27 16,0-6 2-16,0 0 3 0,7-1 12 16,-1-3-8-16,7-4 5 15,7-3-17-15,-1-1 22 0,1 5 9 16,6-8-14-16,-7-4-29 0,1 4 26 15,6-7 17-15,0-1-17 16,-7-2-18-16,7 2 26 0,0 1 11 16,0 0-12-16,-7-4-14 15,7 7 10-15,0 0 7 0,0 1-1 16,0-5-29-16,0 5 18 16,7-4 27-16,-7-1-26 0,-1-6-19 15,8 3 33-15,-7 0 9 16,0-4-26-16,0-3-13 0,-7 0 23 15,7 3 1-15,-6 1 17 0,-1 6-32 16,1-3 6-16,-1 8 5 16,7-1 22-16,-7 8-12 0,1-4-18 15,6 7-9-15,0-3 25 0,6 7 6 16,-6 7-26-16,7 0 17 16,-1 4-15-16,0-4 12 15,7-4 11-15,0-3-13 0,7-3-11 16,5-12 11-16,1-7 10 15,0-7-6-15,0-4-7 0,6-4 7 16,1-3-15-16,-1-7 16 0,0 3-5 16,1-3-3-16,5-4 13 15,1 0-3-15,0 3-15 0,6-14 22 16,-6 8-14-16,6 3 3 0,0-4 10 16,1-3-24-16,-1 3 6 15,0-4-1-15,1-2-10 0,5-5 11 16,1 0 5-16,0-3 0 15,6 3 2-15,0-6 6 16,7-1 1-16,-7 0-13 0,0 7-4 16,-6 1 12-16,0-5 1 0,-1 8 9 15,-5-3-24-15,-1 3 2 16,-6 0 21-16,6-4-13 0,0-7 0 16,7 8 58-16,0-12-74 0,6 1 5 15,7-1 2-15,-7-3 16 16,0 0-24-16,7-8 17 0,-1 5 0 15,1-5 11-15,0-3-19 16,6 4 14-16,-6-8 3 16,-1 7-9-16,7-3 3 0,0-3-1 0,1-1 9 15,5-7-19-15,1 0 12 16,6-7-4-16,-6 3-16 16,6 0 3-16,-7-7 20 0,-6 4-13 15,7 0 1-15,-13 0 7 16,-7-1 10-16,0 5-16 0,0-1 4 15,-6 0-3-15,0 1 16 0,-7-4-24 16,7 3 2-16,0-3 18 16,-7-1-9-16,7 1 8 0,6-4 7 15,6 7-10-15,8-3-12 0,-8-4 18 16,7 4-14-16,7-4 8 16,-7 4-25-16,7-4 25 0,-1-7-15 15,8 3 10-15,5-10 5 16,7-1 5-16,-6-3-25 15,6-4 6-15,-7 8-8 0,1-12 4 16,-7 5 9-16,0-1 24 0,7-3-18 16,-7 3-15-16,-7 0 13 15,8-3-8-15,-8-1 16 0,1-3 0 16,-7 0-17-16,0 4-2 16,-6 3 11-16,-1-3-11 0,-5 3 0 15,-1 0 3-15,-6 0 8 0,6 1-5 16,0-5 15-16,0 1-14 15,-6-1-5-15,6 1 9 0,0-4 9 16,-6 4 0-16,0 3-9 16,-7 4-25-16,-6 0 21 0,0 3 10 15,-1-3 2-15,1 4-2 16,-13 6-15-16,0-2 3 0,-7-1 8 16,7-4 5-16,-7 1-5 15,-6-4-2-15,7 0-12 0,-7-4 18 16,6 0 0-16,0-3 3 0,-6 7-17 15,0-1-2-15,0-2-1 16,0 3 24-16,0-1-4 0,0 5-7 16,-26 25-24-16,39-40 12 0,-1 3 10 15,-5 5 8-15,6 3 0 16,-7-4-25-16,7-4 11 16,0 1 17-16,-7 0-6 0,0-4 5 15,-6 0-6-15,7-4-12 16,-7-7 12-16,-7 0-4 0,0 7 19 15,1 4-11-15,-7 8-22 0,-13 32 10 16,13-30 4-16,-13 30 16 16,13-29-16-16,-13 29-14 0,0-29 25 15,0 29 10-15,0 0-12 0,6-29 26 16,-6 29-62-16,0-33 33 16,0 33 0-16,0 0-30 0,0-29 14 15,0 29-65-15,0 0-94 16,0 0-114-16,0 0-107 15,0 0-69-15</inkml:trace>
  <inkml:trace contextRef="#ctx0" brushRef="#br0" timeOffset="1824">16073 11671 663 0,'0'0'139'0,"-13"-32"26"15,13 32 8-15,0 0-32 0,0 0-74 16,0 0-2-16,0 0-36 16,-13-29-13-16,13 29 5 0,0 0 31 15,0 0 9-15,45-11 6 0,7 11-22 16,-1 14 10-16,8 1 13 16,-1 3-13-16,0 7 14 15,-6-3-45-15,0 0-2 0,-13 0 5 16,-7-4-9-16,-32-18 5 0,0 0 19 15,19 37-23-15,-19-8 0 16,-19-4-9-16,-13 1-16 0,-7-1-3 16,0-10 29-16,-6-4-43 0,6-8-57 15,6-6 33-15,33 3-25 16,-32-40 3-16,19-8 39 0,7 1-12 16,12 0 42-16,7-1-14 15,-6 8-9-15,6 7 32 0,-7 4-2 16,-6 29-21-16,0 0 14 15,19-29 4-15,-19 29-23 0,0 0 26 16,0 0-19-16,0 0 22 16,0 0-7-16,0 0-3 0,0 0 32 15,0 0-20-15,0 0 24 0,0 0-10 16,0 0-26-16,-45 22 19 16,0 11-7-16,-1 3-22 0,8 4 22 15,-1 4-12-15,6-4-15 0,8 0 34 16,12 0-27-16,13 0-8 15,6 0 16-15,14-7 17 0,-20-33-20 16,45 36 51-16,0-18-48 0,-6-3-15 16,6-8-4-16,1-7 35 15,-1 0-27-15,-6-7 21 0,0-4 3 16,6 0-26-16,-13-3 20 16,1 3 11-16,-33 11-25 15,32-15 48-15,-32 15 62 0,0 0 14 16,26-7 16-16,-26 7-76 0,0 0-37 15,0 0 4-15,-32 7-36 16,-7 8 21-16,-13 7-23 0,0 7 25 16,-6 7-7-16,-7 8-15 0,7 3 14 15,0 0-3-15,12 1-3 16,7-5-2-16,14-3-1 16,5 0 2-16,14-7-1 0,6-33 0 0,6 40 0 15,-6-40-2-15,26 29 3 16,-26-29-8-16,39 22 8 15,-13-11-2-15,-26-11 3 0,39-4 7 16,-7-3-4-16,-32 7 6 0,0 0-17 16,32-29 4-16,-32 29 3 15,13-33-2-15,-13 33 6 0,-6-29 0 16,6 29 0-16,0 0-10 0,-26-18 6 16,-6 7-3-16,-7 7 7 15,0 8-5-15,-6 0 8 0,-7 3-8 16,0 0 5-16,-6 4 3 0,6-4-3 15,-6 4-6-15,-1-3 12 16,1-1-9-16,6 0 5 16,7 0 1-16,0-3-25 0,6 0-32 15,0-4-23-15,39 0 24 0,-52-8-17 16,20-6-10-16,32 14-6 16,-39-40 27-16,13 3 20 0,26 37 16 15,-13-40 13-15,13 40 6 0,0 0 0 16,0 0 27-16,-19-32-18 0,19 32 35 15,0 0-15-15,0 0-7 16,0 0-10-16,0 0 1 0,0 0-2 16,-33 29 3-16,33-29-5 0,0 0 3 15,-25 36 16-15,25-36 3 16,0 0-21-16,0 0 1 16,-20 40-12-16,20-40 20 0,0 0-9 15,0 0-2-15,0 0 7 0,0 0-11 16,0 0 14-16,0 0-2 15,0 0 7-15,0 0-11 0,0 0-15 16,26-43-23-16,6-8 6 0,1 3 24 16,-1 8-7-16,-32 40 30 15,33-40-39-15,-33 40 16 0,38-22-6 16,-38 22 26-16,33 15-1 0,-33-15 23 16,39 40-12-16,-20 0-15 15,0 0-2-15,-6-4 4 16,-13-36-17-16,20 48 10 0,-1-12-13 15,-19-36 5-15,20 37-2 0,-20-37 4 16,0 0-4-16,0 0 0 16,0 0 2-16,0 0 3 0,0 0 15 15,0 0 32-15,19 29-10 0,-19-29-10 16,0 0-10-16,0 0-10 16,-19 36 0-16,-14-7-6 0,33-29 0 15,-58 37-4-15,0-8 7 0,-7 0-5 16,0 11-1-16,-6-15-6 15,6-3 11-15,1-7 4 16,-1 3-18-16,7-7 6 0,12-4 0 16,7-11-17-16,39 4-7 0,-45-21-19 15,45 21 13-15,-26-37 8 16,33-6 15-16,12 3-4 0,13-4 4 16,14 11 11-16,-1 4-14 0,13 11 24 15,-12 10-14-15,-1 12 17 16,-6 7-1-16,-39-11 37 0,32 44-6 15,-19 3 16-15,-13 0 13 0,-13 4-20 16,-13 4-18-16,-6-4-16 16,-7 0-8-16,-6 0-14 15,-7 0-7-15,-6 0-14 0,6-8-129 16,7-6-166-16,45-37-237 0,-59 43-103 16</inkml:trace>
  <inkml:trace contextRef="#ctx0" brushRef="#br0" timeOffset="2013">15263 13094 1863 0,'0'0'123'0,"0"0"169"15,46 26-11-15,-46-26-108 0,0 0-86 16,0 0-53-16,0 0-50 15,0 0-131-15,0 0-252 0,0 0-316 16</inkml:trace>
  <inkml:trace contextRef="#ctx0" brushRef="#br0" timeOffset="2281">14241 11759 1271 0,'0'0'63'0,"0"0"60"16,0 0 24-16,0 0 127 16,0 0-27-16,0 0-69 0,13 65-50 15,-1 15-52-15,8 8-31 0,-1 3-22 16,1 0-1-16,-1 3-15 15,-12-10 2-15,6 0-19 0,-7-4-222 16,-12-7-197-16,-7-1-169 0,-7-10-62 16</inkml:trace>
  <inkml:trace contextRef="#ctx0" brushRef="#br0" timeOffset="2493">14118 12771 1286 0,'0'0'244'15,"0"0"54"-15,-39 43-42 0,6 5-75 16,14 6-75-16,-7 12-41 16,0 3-38-16,0 4-4 0,-6 7-16 15,-7 3-105-15,0 1-227 16,-6 0-171-16,-7-4-66 0</inkml:trace>
  <inkml:trace contextRef="#ctx0" brushRef="#br0" timeOffset="3145">13263 13014 461 0,'0'0'98'0,"0"0"26"16,0 0-7-16,0 0-50 0,0 0-12 16,0 0 17-16,0 0 6 15,0 0-7-15,0 0 31 16,0 0 14-16,0 0-42 0,0 0 46 15,0 0 12-15,0 0 2 0,0 0-45 16,0 0-30-16,0 0-1 16,0 0 9-16,0 0 2 0,-26 48 6 15,-6 3 33-15,0 7-17 0,6 7-8 16,-7 5 2-16,1 13-4 16,0-3-9-16,-1 0-18 0,-6 0-26 15,7-7-19-15,6-4 4 0,-6-3 6 16,6-4-19-16,6 0-9 15,-12-11-178-15,6-4-184 16,-6-7-234-16,32-40-41 0</inkml:trace>
  <inkml:trace contextRef="#ctx0" brushRef="#br0" timeOffset="3337">13011 12927 1154 0,'45'-33'225'15,"0"4"-3"-15,7-7-92 0,0-1-65 16,0 5-28-16,-7-8-33 0,7 3-203 16,-7-3-187-16,0 0-80 15</inkml:trace>
  <inkml:trace contextRef="#ctx0" brushRef="#br0" timeOffset="6996">17341 13469 832 0,'0'0'287'16,"0"0"-96"-16,-26 4-83 16,26-4-58-16,-26 0 9 0,-6 0-11 15,6 4 21-15,26-4-18 16,-26-4-11-16,26 4-32 0,-32-26 15 16,6 12-8-16,7-8-1 0,19 22-35 15,-20-40 23-15,7 0-2 16,7 4 9-16,6 6-27 0,0 30-1 15,19-32 8-15,1 3 21 16,-20 29 7-16,38-26-15 0,-5 8-11 16,-33 18 4-16,39-11 12 15,-39 11 15-15,26 4-15 16,-26-4 14-16,0 0 21 0,0 0 1 16,13 40 22-16,-26-4-6 15,6 0-19-15,-12-3-14 0,-1 7 19 16,1-3-45-16,-1 3 19 0,-5 7 1 15,-1-3-2-15,6-8 1 16,1 4-7-16,6 7 9 0,6-10-5 16,1-1 4-16,-7-3 0 15,6-4 3-15,-5 4-11 0,-1-4 5 16,0-7-6-16,13-22-11 0,-20 29-6 16,20-29 17-16,-32 29-9 15,32-29-131-15,-45 25-122 16,6-14-140-16,6-7-42 0,7-4-18 15</inkml:trace>
  <inkml:trace contextRef="#ctx0" brushRef="#br0" timeOffset="7217">16953 13164 1045 0,'0'0'288'16,"0"-30"-37"-16,0 30-72 0,0 0-82 15,0 0-58-15,0 0-20 0,0 0-15 16,0 0 19-16,0 0-111 16,0 0-188-16,0 0-124 0,0 0-19 15</inkml:trace>
  <inkml:trace contextRef="#ctx0" brushRef="#br0" timeOffset="7656">16610 13800 641 0,'0'0'81'0,"-26"-29"-15"15,13 0-35-15,6-7-29 16,7-8 4-16,0 1-11 0,0 6 24 16,7-3-22-16,-1 18-3 15,-6 22 6-15,26-33 11 0,-26 33 36 16,26-18-8-16,-26 18 19 0,39 0-24 16,-39 0-12-16,32 18 23 15,-32-18-11-15,0 0 53 16,33 37-12-16,-20-4 12 0,-13-33-17 15,-13 36 41-15,0-3-56 16,13-33 28-16,-39 36-7 0,0-7-24 16,7-7 18-16,-1-11-16 0,1 4 39 15,6-8-37-15,26-7-4 16,-32-4-12-16,6-3-28 0,0-15-12 16,0-3 18-16,0-8-24 0,-6-22-9 15,6-10 15-15,-13-4 3 16,7-1-18-16,-1 1 10 15,1 7-20-15,6 15-74 0,0 7-68 16,13 7-89-16,13 33-89 0,0 0-88 16</inkml:trace>
  <inkml:trace contextRef="#ctx0" brushRef="#br0" timeOffset="7921">16875 12439 994 0,'0'0'205'15,"13"40"88"-15,-6 0-101 0,6 8-78 16,-20-1-52-16,1 4-20 0,6 4-16 15,-7 3-2-15,-6 4-19 16,-6 0-15-16,-7-1-50 0,-7 1-177 16,-5 7-95-16,-1 1-54 0,-6-1 8 15</inkml:trace>
  <inkml:trace contextRef="#ctx0" brushRef="#br0" timeOffset="8629">16034 13717 446 0,'0'0'111'15,"0"0"15"-15,0 0-2 0,0 0-18 16,0 0 9-16,0 0-12 16,0 0-10-16,0 0 14 0,0 0-6 15,0 0 9-15,0 0-20 16,0 0 53-16,0 0-41 0,0 0-43 16,0 0-34-16,0 0-6 0,-7 36 7 15,1-3 36-15,6-33-8 16,-13 40-21-16,6-7-20 0,-12-8 2 15,19-25-6-15,-39 40-1 0,0-11-11 16,0-10 3-16,1-5-4 16,5-10 10-16,1-1 7 0,-1-6-3 15,33 3-1-15,-38-15-22 16,38 15 25-16,-39-22-20 0,39 22 8 16,0 0 0-16,0 0 9 15,0 0-7-15,0 0 5 0,0 0-4 16,0 0 1-16,0 0 10 15,45 8-3-15,0 3 7 0,-6 3 4 16,0 8-7-16,-7 3 4 0,-6 1 11 16,7 3 4-16,-1 0-9 15,-6 4 11-15,-7 0 8 0,-6-1 19 16,0 5-5-16,-6-8 7 0,-7-4-13 16,-7 8-33-16,-12-7-8 15,-7 6 2-15,-6-6 8 16,-7-4-21-16,-7-1 13 0,-5-6 0 15,-8-4-2-15,1-11-8 0,0-4 10 16,-7-10-7-16,0-8-16 16,1-7 18-16,5-11-1 0,1-11-7 15,13 4-8-15,0-8-3 0,12 8 11 16,1-1 3-16,6 8-6 16,13-3 3-16,13 3-4 0,0-4 12 15,6 4-48-15,7-4-100 0,7 1-165 16,-7 2-188-16,6 1-122 15,1-3-6-15</inkml:trace>
  <inkml:trace contextRef="#ctx0" brushRef="#br0" timeOffset="8805">15561 13444 974 0,'0'0'235'15,"0"0"68"-15,0 0-101 0,0 0-77 16,0 0-79-16,39 3-11 16,-39-3-14-16,39 0-54 15,-39 0-266-15,45 0-248 0</inkml:trace>
  <inkml:trace contextRef="#ctx0" brushRef="#br0" timeOffset="51072">6013 404 1426 0,'0'0'202'16,"0"0"-32"-16,0 0-71 16,0 0 26-16,0 0 37 0,0 0-21 15,0 0-29-15,0 0-21 16,0 0-26-16,45 54-4 0,-12-3-13 15,-14-3-5-15,-12-1 1 16,-14-3-24-16,1 3 1 16,-20 0-12-16,-6-7-1 15,-7 4-19-15,-7-8 2 0,1-3-17 16,6-7-2-16,0-12 15 16,39-14 1-16,-45-7-42 15,45 7 15-15,-32-33 19 0,32 33 6 16,-13-65-5-16,13 14 6 15,6 3 13-15,-6 48 0 16,26-47 4-16,-26 47-8 0,0 0-10 16,0 0 14-16,45-14 14 15,-45 14 19-15,0 0-4 16,0 0-4-16,20 47 0 16,-14 0-42-16,-6-3 6 0,-6-4 22 15,-14-4-3-15,20-36-8 16,-25 51 0-16,-1-11 0 0,26-40 8 15,0 0-4-15,-46 33 12 16,46-33-20-16,-39 11-3 16,39-11-7-16,0 0 14 0,-45-47 0 15,13 3 0-15,12 11 14 16,20 33-10-16,0 0 9 16,0 0 24-16,0 0 9 0,-38-7-10 15,38 7 6-15,-46 54 11 16,14 5 4-16,6 10 1 15,7 0-10-15,-7-4-5 16,6-3-17-16,7-3-24 0,0-5 2 16,0-10 0-16,-6-8-24 15,19-36-152-15,-19 40-181 16,19-40-277-16,0 0-223 0</inkml:trace>
  <inkml:trace contextRef="#ctx0" brushRef="#br0" timeOffset="51286">5560 164 2229 0,'26'-33'295'16,"-26"33"-88"-16,45-47-108 15,7 14-50-15,-13 4-11 0,0 7-79 16,-39 22-210-16,0 0-305 16,0 0-216-16</inkml:trace>
  <inkml:trace contextRef="#ctx0" brushRef="#br0" timeOffset="51468">5204 455 2451 0,'0'0'273'15,"0"0"-111"-15,0 0-79 16,0 0-44-16,0 0-89 0,0 0-231 16,0 0-323-16,0 0-167 15</inkml:trace>
  <inkml:trace contextRef="#ctx0" brushRef="#br0" timeOffset="51648">5638 1448 2271 0,'45'8'392'0,"-6"-16"-108"15,6-17-104-15,0-4-86 16,1-8-47-16,-1 1-51 15,-6 0-125-15,-39 36-196 0,0 0-353 16,32-59-194-16</inkml:trace>
  <inkml:trace contextRef="#ctx0" brushRef="#br0" timeOffset="51893">4913 429 1877 0,'0'0'300'0,"0"0"-106"16,0 0-73-16,-7 69-52 15,14-7-23-15,12 0-22 0,7-4-32 16,0 1-39-16,0-8-105 15,0-4-222-15,0-3-174 0,-26-44-66 16</inkml:trace>
  <inkml:trace contextRef="#ctx0" brushRef="#br0" timeOffset="52212">4964 895 1900 0,'0'0'393'0,"0"0"-90"0,0 0-60 15,0 0-50-15,-25 47-37 16,5-7-34-16,1 4-15 0,-7 3-26 16,-7 4-19-16,-12 11-3 15,-7 4 8-15,-6-4-11 16,-7-4-7-16,-6-7-21 0,6 0-14 15,-6-4-2-15,13-10-1 16,0-8 11-16,6-8-10 16,7-2-4-16,45-19-8 15,-46 14 0-15,46-14-46 0,0 0-82 16,-51 4-103-16,51-4-157 16,0 0-285-16,0 0-336 15</inkml:trace>
  <inkml:trace contextRef="#ctx0" brushRef="#br0" timeOffset="52401">4142 1117 2583 0,'52'-47'304'16,"0"0"-131"-16,6-1-88 0,7 1-40 15,-7-4-92-15,-6 7-186 16,-52 44-383-16,52-51-316 16</inkml:trace>
  <inkml:trace contextRef="#ctx0" brushRef="#br0" timeOffset="53052">3650 1103 1439 0,'0'0'264'15,"0"0"0"-15,0 0-55 16,0 0-29-16,0 0-38 0,0 0-34 16,20 40-47-16,-1-4-9 15,-6 0-21-15,-13-36-6 16,13 48 3-16,-13-12-9 16,0-36 14-16,0 47-6 0,-13-10 8 15,13-37-13-15,-19 40-7 16,19-40-21-16,0 0-1 0,0 0-3 15,-39 18-30-15,39-18 27 16,0 0 6-16,0 0-11 16,0 0 1-16,0 0 9 0,0 0 17 15,0 0 8-15,0 0 14 16,0 0 13-16,0 0-13 16,0 0-7-16,0 0-4 15,-13 36-7-15,13-36 5 0,-13 48-8 16,7-12 1-16,6-36-16 15,-13 40-12-15,13-40-4 16,0 0-1-16,-26 37 7 0,26-37-6 16,0 0-40-16,-39 11-46 15,39-11 35-15,0 0 40 0,-45-51 15 16,19 11 1-16,26 40 21 16,-20-41 25-16,20 41 31 15,0 0-2-15,0 0 10 0,0 0 15 16,0 0-15-16,0 0-16 15,-26 41-19-15,7-1-3 16,-7 3-11-16,7-3-52 16,-7 4-101-16,26-44-172 0,-39 55-300 15,39-55-225-15</inkml:trace>
  <inkml:trace contextRef="#ctx0" brushRef="#br0" timeOffset="53285">3359 775 2290 0,'0'0'287'0,"7"-55"-27"16,6 8-69-16,-13 47-66 15,19-47-50-15,-19 47-34 0,0 0-7 16,0 0-20-16,45-33-37 15,-45 33-68-15,0 0-80 16,26 47-151-16,-19 8-195 0,-14 7-209 16</inkml:trace>
  <inkml:trace contextRef="#ctx0" brushRef="#br0" timeOffset="53732">2971 1525 1069 0,'0'0'230'16,"0"0"18"-16,0 0-5 0,0 0-16 15,0 0-43-15,0 0 12 16,0 0-7-16,0 0-25 0,26 47-17 16,-13-3-22-16,-13-11-21 15,0-33-7-15,-26 50-22 16,-7-10-14-16,-6-3-17 0,-6-4-7 15,0 3-3-15,-13-7-5 16,-1 0-14-16,8-3-10 16,-1-4-3-16,0-4-7 15,7-4 12-15,-1 1-1 0,46-15-6 16,-58 7-25-16,58-7-74 16,-52 11-63-16,52-11-100 15,0 0-149-15,-51 0-259 0,51 0-192 16</inkml:trace>
  <inkml:trace contextRef="#ctx0" brushRef="#br0" timeOffset="53917">2265 1670 2051 0,'33'-47'334'0,"12"0"-104"15,0-1-84-15,7-6-76 16,6 3-49-16,0-4-145 16,1 8-302-16,-1 0-361 0</inkml:trace>
  <inkml:trace contextRef="#ctx0" brushRef="#br0" timeOffset="54440">3644 2376 1925 0,'0'0'280'0,"0"0"-84"0,0 0-43 16,0 0-38-16,0 0-19 15,13 70-26-15,-13-23-19 16,0-47-17-16,-7 62-28 0,-6-19-19 16,13-43-69-16,-12 55-168 15,12-55-201-15,-26 58-199 0,26-58-43 16</inkml:trace>
  <inkml:trace contextRef="#ctx0" brushRef="#br0" timeOffset="54784">3450 2668 1665 0,'0'0'351'0,"0"0"-31"0,-20-51-102 15,20 51-51-15,0 0-50 16,0 0-52-16,0 0-16 15,0 0-25-15,0 0-9 0,0 0-19 16,0-48 15-16,0 48-11 16,0 0 34-16,0 0 0 15,0 0 9-15,0 0 8 16,0 0 14-16,0 0 28 0,0 0-4 16,0 0-10-16,0 0-38 15,26 48-15-15,-19-1-14 0,-7-7 0 16,0-40-12-16,-20 58-70 15,1-11-101-15,19-47-127 16,-39 48-144-16,39-48-193 0,-52 33-72 16</inkml:trace>
  <inkml:trace contextRef="#ctx0" brushRef="#br0" timeOffset="55676">3042 2402 1231 0,'0'0'284'15,"0"0"-18"-15,0 0-9 0,0 0-87 16,0 0-29-16,45 51-48 16,-45-51-23-16,0 0-46 0,26 58-3 15,-26-58-17-15,0 0 10 16,13 55-7-16,-13-55 3 15,0 0 8-15,0 0-42 16,0 0 2-16,0 0 19 0,0 0 26 16,0 0-23-16,0 0 0 15,0 0 7-15,0 0-11 16,0 0 4-16,0 0-9 0,-32 43 16 16,32-43-5-16,0 0 2 15,0 0-9-15,-20 40 15 16,20-40-10-16,0 0 13 0,-6 55 11 15,6-55-4-15,-7 55 9 16,7-55-35-16,-13 58 6 16,7-11 0-16,6-47 10 15,-19 47 6-15,19-47-11 0,-20 40-11 16,20-40 6-16,0 0 0 16,0 0 6-16,0 0 2 0,0 0-8 15,-45 30-4-15,45-30-2 16,0 0 6-16,-46 0 0 15,46 0-15-15,0 0 23 0,0 0-4 16,-45-15 10-16,45 15-14 16,0 0-22-16,0 0 18 15,0 0 13-15,0 0-9 16,0 0-16-16,0 0 11 0,0 0-10 16,0 0 10-16,0 0 16 15,0 0-11-15,0 0 0 16,0 0 13-16,0 0-42 0,0 0 34 15,0 0 6-15,0 0 1 16,0 0-6-16,0 0-11 0,0 0 5 16,0 0 0-16,0 0-11 15,0 0 7-15,0 0 13 16,0 0 7-16,0 0-13 0,0 0-3 16,0 0 0-16,0 0 5 15,0 0 19-15,0 0 14 16,0 0-1-16,0 0 2 15,-52 15-30-15,52-15 5 0,0 0 18 16,-51 47 4-16,51-47-3 16,-59 62 4-16,20-15-27 15,39-47-16-15,-38 47 33 0,38-47 23 16,0 0-3-16,-52 33 43 16,52-33-32-16,0 0-33 0,0 0-5 15,-52-22-7-15,52 22-3 16,-39-62-18-16,13-3 1 15,7-1-4-15,-7-3 8 0,7 4-40 16,6 10-80-16,0 4-123 16,13 51-199-16,-13-54-295 15,13 54-88-15</inkml:trace>
  <inkml:trace contextRef="#ctx0" brushRef="#br0" timeOffset="55893">2589 2438 1680 0,'0'0'324'16,"26"-51"-15"-16,-26 51-35 0,0 0-76 16,58-18-81-1,-6 14-68-15,-52 4-27 0,45 19-11 16,-45-19-32-16,0 0-151 15,45 62-238-15,-32-12-344 0,-13-2-50 16</inkml:trace>
  <inkml:trace contextRef="#ctx0" brushRef="#br0" timeOffset="56072">2666 2784 2018 0,'0'0'346'16,"0"0"-62"-16,0 0-130 16,0 0-78-16,0 0-48 0,0 0-28 15,0 0-205-15,0 0-261 16,0 0-203-16,0 0-76 16</inkml:trace>
  <inkml:trace contextRef="#ctx0" brushRef="#br0" timeOffset="56456">2401 3144 1628 0,'0'0'316'0,"0"0"-57"15,0 0-94-15,0 0-29 0,0 0-63 16,0 0-4-16,0 0-19 15,0 0-12-15,-32 48-2 16,12-5 6-16,14 5-17 0,6-1-10 16,-7 0 21-16,7 1 23 15,-6-1 1-15,6-3-24 0,0 3 5 16,0-47 12 0,-7 47-3-16,7-47-12 0,0 0 1 15,0 0 28-15,0 0 19 16,0 0 15-16,0 0 12 15,0 0-58-15,0 0-26 0,0 0-9 16,0 0-7-16,-32-51-3 16,6-3-18-16,13 3-6 0,7 3-21 15,-1 8-86-15,7 40-113 16,-6-47-178-16,6 47-258 16,0 0-168-16</inkml:trace>
  <inkml:trace contextRef="#ctx0" brushRef="#br0" timeOffset="56633">2654 3774 2142 0,'0'0'299'15,"58"-7"-119"-15,-13-12-83 0,0-2-50 16,-45 21-157-16,59-40-286 15,-59 40-373-15</inkml:trace>
  <inkml:trace contextRef="#ctx0" brushRef="#br0" timeOffset="57080">2013 3112 1413 0,'0'0'164'0,"0"0"89"15,0 0-45-15,0 0 12 16,0 0-33-16,0 0-42 0,0 0-62 15,-13 54-56-15,13-10-15 16,0-44-5-16,-20 54 4 0,20-54-11 16,-26 55-5-16,26-55-18 15,0 0-30-15,0 0-65 16,-58 33 12-16,58-33 65 0,-58-11 19 16,58 11 10-16,0 0 16 15,0 0 21-15,-52-40 38 16,52 40 28-16,0 0 8 0,0 0 11 15,0 0 4-15,0 0-33 16,-26 51-28-16,13 0 5 16,7 0-21-16,-1 0-11 15,1 0-30-15,6-4 4 0,0-47-85 16,-13 58-152-16,13-58-247 16,0 0-289-16</inkml:trace>
  <inkml:trace contextRef="#ctx0" brushRef="#br0" timeOffset="57285">1728 2660 2478 0,'0'0'286'16,"0"0"-114"-16,0 0-68 0,0 0-47 15,0 0-49-15,0 0-119 16,0 0-248-16,0 0-381 0,0 0-69 16</inkml:trace>
  <inkml:trace contextRef="#ctx0" brushRef="#br0" timeOffset="57492">1372 2824 1409 0,'0'0'201'16,"0"0"-4"-16,0 0-65 16,19 58-84-16,7 0-27 15,7 4-21-15,-8 4-125 0,1-4-247 16,-6 3-128-16</inkml:trace>
  <inkml:trace contextRef="#ctx0" brushRef="#br0" timeOffset="57688">1501 3501 1298 0,'0'0'271'0,"0"0"-11"15,0 0-91-15,-19 58-65 16,6-3-47-16,6-4-53 16,7 3-4-16,-6-3-125 15,6-51-264-15,-6 62-128 0,-7-15-2 16</inkml:trace>
  <inkml:trace contextRef="#ctx0" brushRef="#br0" timeOffset="58704">1106 3210 1243 0,'0'0'203'0,"0"0"51"15,0 0-21-15,0 0-21 0,46 25-27 16,-46-25-26-16,52 51-25 16,-20-11-26-16,-32-40-4 0,39 62-14 15,-13-11-40-15,-13-7 4 16,-13-44-14-16,13 47-3 16,-13-47-27-16,0 0-10 0,0 51 22 15,0-51-1-15,0 0-21 16,0 0 0-16,-20 44 0 15,20-44 6-15,0 0-6 16,0 0 5-16,0 0-5 0,0 0-4 16,0 0-10-16,0 0 5 15,0 0 9-15,0 0 12 16,0 0-6-16,-26 40-6 0,26-40-9 16,0 0-1-16,0 0 20 15,0 0-6-15,0 0-11 0,0 0-23 16,0 0-44-16,0 0 27 15,-45 7 12-15,45-7 19 16,0 0 11-16,-45-25 1 16,45 25-3-16,0 0-5 15,0 0-5-15,0 0-2 0,0 0 10 16,-46-40 9-16,46 40-10 16,0 0-22-16,0 0 17 0,0 0 15 15,-26-44 9-15,26 44-9 16,0 0 4-16,0 0-1 15,0 0-22-15,0 0 19 0,0 0 4 16,0 0-1-16,0 0-3 16,0 0 8-16,0 0-6 0,0 0-2 15,0 0-14 1,0 0 4-16,0 0 1 0,0 0 6 16,0 0 8-16,0 0 0 15,0 0 1-15,0 0 7 16,0 0-16-16,0 0-12 0,0 0 4 15,0 0 11-15,0 0 9 16,0 0-4-16,0 0-1 0,0 0 1 16,0 0 3-16,0 0-13 15,0 0 5-15,0 0-10 16,0 0 13-16,-32 51-6 0,13-4 17 16,12 0-18-16,1-3-6 15,6-44 18-15,13 51 1 0,-13-51-2 16,19 47-7-1,-19-47-6-15,0 0 15 0,58 29 0 16,-58-29 5-16,52 8 3 16,-52-8-20-16,0 0 3 15,39-11 5-15,-39 11 7 0,0 0-5 16,0 0 4-16,0 0-11 16,0 0-8-16,0 0 12 0,0 0 36 15,-45-29-4-15,45 29-11 16,0 0-20-16,-39 14-1 15,39-14-7-15,0 0 16 0,-33 51-3 16,33-7 1-16,0-44-11 16,20 62 0-16,12-15-5 0,-32-47 7 15,58 58-62 1,-6-18-229-16,-52-40-425 0,71 44-158 16</inkml:trace>
  <inkml:trace contextRef="#ctx0" brushRef="#br0" timeOffset="58873">1579 4222 2210 0,'0'0'253'0,"0"0"7"16,65-62-62-16,-1 11-106 15,1-4-50-15,0 4-107 16,-7 4-282-16,-6 0-417 15</inkml:trace>
  <inkml:trace contextRef="#ctx0" brushRef="#br0" timeOffset="65255">2375 5095 1561 0,'0'0'307'0,"0"0"-99"0,0 0-76 15,0 0-87-15,0 0 4 16,0 0-33-16,0 0-32 0,0 0-4 16,0 0-33-16,0 0-35 15,0 0-23-15,0 0 24 16,0 0 41-16,0 0 31 0,-26-44-9 15,26 44 24 1,0 0-27-16,0 0 23 0,0 0 52 16,0 0 13-16,39-7 11 15,-39 7-16-15,0 0-2 0,0 0-2 16,0 0 24-16,33 47-8 16,-33-47-19-16,0 0 9 15,0 48-15-15,0-48-10 0,0 0-10 16,0 0-12-16,0 0 11 15,0 0 1-15,-33 43 4 0,33-43 4 16,-32 37 9-16,32-37 20 16,-33 47-4-16,1 0 5 15,13 4 16-15,-7 0-8 16,6 8-34-16,7-1-16 16,0 4-2-16,-6-4 8 0,6 0-25 15,0-7-13-15,7-7-25 16,6-44-95-16,-26 47-128 0,26-47-236 15,0 0-246-15</inkml:trace>
  <inkml:trace contextRef="#ctx0" brushRef="#br0" timeOffset="65445">2155 4757 1505 0,'0'0'187'16,"0"0"-91"-16,0 0-35 15,0 0-103-15,0 0-133 0,0 0-245 16,0 0-176-16</inkml:trace>
  <inkml:trace contextRef="#ctx0" brushRef="#br0" timeOffset="65816">1890 5328 1402 0,'-13'-62'254'15,"13"62"-84"-15,6-58-55 16,-6 58-30-16,0 0-10 15,52-40-33-15,-52 40 12 0,52-7 4 16,-52 7-9-16,52 18 37 16,-52-18 9-16,25 43 3 15,-25-43-6-15,0 55-25 16,-6-15-31-16,6-40 4 0,-32 44 6 16,32-44 17-16,-46 32-7 15,46-32-10-15,-45 4-6 0,45-4-24 16,-45-29-5-16,45 29-11 15,-46-66 7-15,14 1 5 16,0 3 2-16,12 0-17 0,1 4 0 16,-1 14-5-16,20 44-99 15,-19-51-193-15,19 51-305 16,0 0-195-16</inkml:trace>
  <inkml:trace contextRef="#ctx0" brushRef="#br0" timeOffset="66025">1890 4309 1729 0,'0'0'371'16,"0"0"-76"-16,0 0-91 0,0 0-88 15,0 0-44-15,0 0-42 16,0 0-30-16,-7 54-5 15,-6 16-102-15,-6 10-179 16,-1 11-255-16,-5 7-142 0</inkml:trace>
  <inkml:trace contextRef="#ctx0" brushRef="#br0" timeOffset="66587">1527 5277 1449 0,'0'0'204'0,"0"0"-61"16,0 0 14-16,0 0 76 16,0 0-38-16,0 0-62 15,0 0-47-15,0 0-30 0,26 47-19 16,-26-47-18-16,20 59 4 15,-20-12-3-15,0-3-14 0,-13-4-12 16,0 0 6-16,-13 3-4 16,0-6-3-16,26-37 15 15,-52 43-15-15,13-6-10 0,39-37-1 16,-39 29-29-16,39-29 11 16,-38 7 23-16,38-7 3 15,0 0 10-15,0 0-7 16,0 0-6-16,0 0 4 0,0 0 13 15,0 0 14-15,0 0 20 16,0 0-18-16,0 0 11 16,0 0 4-16,0 0 12 0,45 47 40 15,-13-3 18-15,-6 7-26 16,-6 4-16-16,-8 3 9 0,-12 0 0 16,0 0-25-16,-12-3-22 15,-1-8-8-15,-7 1-3 16,20-48 12-16,-45 43 5 0,45-43-7 15,-45 26-10-15,45-26-6 16,-52-11 3-16,13-15 4 16,7-14-15-16,6-11-6 15,6-11-4-15,1-7-1 0,12-11-54 16,1-3-167-16,6-5-266 16,6 4-279-16,-6 1-71 15</inkml:trace>
  <inkml:trace contextRef="#ctx0" brushRef="#br0" timeOffset="66756">1255 4997 1744 0,'0'0'264'15,"0"0"-93"-15,0 0-78 16,0 0-51-16,0 0-32 0,0 0-271 15,0 0-382-15</inkml:trace>
  <inkml:trace contextRef="#ctx0" brushRef="#br0" timeOffset="67240">789 5386 1786 0,'0'0'203'0,"0"0"27"0,0 0 2 16,0 0-55-16,33 55-53 16,-14-4-57-16,-6 7-33 15,-7 0-15-15,-12 4 0 0,0 0-5 16,-1 0-11-1,1-4-16-15,-1-7 13 0,1-7 0 16,-1-15 10-16,7-29-22 16,7 36-2-16,-7-36 14 0,0 0 0 15,0 0-6-15,0 0 6 16,0 0-3-16,0 0-6 16,0 0-2-16,0 0 18 0,0 0 1 15,0 0-5-15,-7-29 8 16,7 29-17-16,-13-29-5 0,13 29 6 15,0 0 9-15,-32-26 5 16,32 26-3-16,-39 8 4 16,13 10 2-16,-6 11 12 15,6 11 3-15,0 0 7 16,0 4-16-16,0 3-12 0,7 4-6 16,-7 4 4-16,0-4 6 15,7 3-55-15,-7-3-155 0,0-7-260 16,0-8-308-16</inkml:trace>
  <inkml:trace contextRef="#ctx0" brushRef="#br0" timeOffset="67485">809 4498 1882 0,'0'0'194'0,"0"0"0"15,0 0-13-15,0 0-46 16,0 0-66-16,26 58-21 16,-20 4-37-16,1 4-96 0,-20 3-216 15,0 0-312-15,0 0-49 16</inkml:trace>
  <inkml:trace contextRef="#ctx0" brushRef="#br0" timeOffset="67652">258 5881 1488 0,'0'0'258'16,"0"0"-6"-16,52-14-95 0,6-12-87 15,1-7-43-15,-1 1-143 16,0-1-368-16,1 4-225 0</inkml:trace>
</inkml:ink>
</file>

<file path=ppt/ink/ink46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0:12.649"/>
    </inkml:context>
    <inkml:brush xml:id="br0">
      <inkml:brushProperty name="width" value="0.1" units="cm"/>
      <inkml:brushProperty name="height" value="0.1" units="cm"/>
      <inkml:brushProperty name="fitToCurve" value="1"/>
    </inkml:brush>
  </inkml:definitions>
  <inkml:trace contextRef="#ctx0" brushRef="#br0">181 1190 367 0,'0'0'57'0,"0"0"9"16,0 0 53-16,0 0-15 16,0 0 21-16,0 0-12 0,0 0-11 15,0 0 32-15,0 0 41 16,0 0 14-16,0 0-35 16,0 0-6-16,0 0 4 0,0 0-34 15,0 0-29-15,0 0-52 16,0 0-31-16,0 0 18 0,0 0 13 15,0 0-21 1,0 0-19-16,-32-47 3 0,19 7-6 16,13-4 15-16,0-3-2 15,6-4-15-15,14-7 17 0,-1 3-19 16,1-3 10-16,5-4 3 16,-5 4 7-16,-1 3-4 15,1 5-6-15,6 2 11 0,-26 48-14 16,26-73 5-16,-1 19 3 15,-12 3 16-15,-13 51-34 16,26-62-4-16,-13 15 27 0,-13 47-7 16,13-55 10-16,-13 55-6 15,0 0 17-15,7-47-5 16,-7 47-11-16,0 0-8 16,0 0 9-16,0 0 6 0,0 0 3 15,0 0-5-15,0 0-13 16,0 0 10-16,0 0-10 0,0 0 4 15,0 0-31-15,0 0 5 16,0 0 24-16,0 0 6 16,0 0-8-16,0 0 7 0,0 0-7 15,0 0 5-15,0 0 1 16,0 0-6-16,0 0-18 16,0 0 10-16,0 0 11 15,0 0 4-15,0 0 1 0,0 0-4 16,0 0-16-16,0 0-3 15,0 0 15-15,0 0 3 16,0 0 2-16,0 0 2 0,0 0 0 16,0 0 3-16,0 0-22 15,0 0 12-15,0 0-5 0,0 0-2 16,-52-4 4-16,52 4 3 16,-71 33 0-16,6 0 11 15,13-1 2-15,0 1-13 0,7 4-9 16,45-37 4-16,-52 36 2 15,52-36 5-15,-45 29-9 16,45-29 7-16,0 0 3 16,0 0-16-16,0 0 22 0,0 0-13 15,0 0 13-15,0 0 3 16,0 0-27-16,0 0 17 16,0 0-13-16,71-55 6 0,-26 19 5 15,-45 36 0-15,65-51 0 16,-65 51 0-16,58-58 0 0,-58 58 15 15,46-58-23-15,-46 58-5 16,45-51 22-16,-45 51 0 16,0 0-6-16,0 0 0 15,0 0-11-15,39-48-3 16,-39 48 3-16,0 0 20 0,0 0 2 16,0 0-22-16,0 0 0 15,0 0 13-15,0 0 18 0,0 0 11 16,0 0-8-16,0 0-3 15,0 0-13-15,0 0-8 16,0 0 17-16,13 59 4 0,-13-59 8 16,0 0-11-16,26 54-27 15,-26-54-2-15,0 0 12 0,32 55 3 16,-32-55 3 0,0 0 5-16,0 0-17 0,0 0-124 15,39 51-165-15,-39-51-187 16,0 0-146-16</inkml:trace>
  <inkml:trace contextRef="#ctx0" brushRef="#br0" timeOffset="1176">615 1303 519 0,'0'0'43'0,"-45"-40"18"0,45 40 5 16,0 0-2-16,0 0-17 16,0 0 7-16,0 0 61 15,0 0 20-15,0 0-26 0,0 0-25 16,0 0-19-16,71-22-11 16,-7 12 4-16,1-1-49 0,6 7 9 15,1-3 1-15,-1-1 8 16,0-3 2-16,0 1-45 15,-6-1 41-15,-7 3 10 0,0 1-18 16,-58 7-27-16,59-11-15 16,-59 11 16-16,0 0 20 15,52-11 9-15,-52 11-23 16,0 0-9-16,0 0 18 0,0 0-4 16,0 0-2-16,0 0 25 15,0 0-10-15,0 0-34 16,0 0 19-16,0 0-7 0,0 0-87 15,0 0-46-15,0 0 25 16,0 0 23-16,0 0-30 0,0 0 24 16,0-47 5-16,0 47 41 15,0 0-15-15,-26-55 46 16,26 55-3-16,0 0 45 0,-33-54-46 16,33 54 14-1,0 0 35-15,-26-51-4 0,26 51 32 16,0 0-26-16,0 0 18 15,0 0-6-15,0 0 14 0,0 0-28 16,0 0 81-16,0 0-16 16,0 0-19-16,0 0-11 15,0 0-13-15,0 0 10 0,0 0 22 16,52 29-45-16,-52-29-27 16,0 0 37-16,58 25-6 15,-58-25 24-15,0 0 24 0,0 0 2 16,0 0 26-16,0 0-23 15,0 0-26-15,0 0-42 16,0 0-12-16,-32 55-125 16,32-55-249-16,-58 51-144 0</inkml:trace>
</inkml:ink>
</file>

<file path=ppt/ink/ink46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0:15.160"/>
    </inkml:context>
    <inkml:brush xml:id="br0">
      <inkml:brushProperty name="width" value="0.1" units="cm"/>
      <inkml:brushProperty name="height" value="0.1" units="cm"/>
      <inkml:brushProperty name="fitToCurve" value="1"/>
    </inkml:brush>
  </inkml:definitions>
  <inkml:trace contextRef="#ctx0" brushRef="#br0">1204 55 502 0,'0'0'70'16,"0"0"34"-16,0 0 11 16,0 0 0-16,0 0-27 0,0 0 26 15,0 0 49-15,0 0-32 16,0 0-77-16,0 0-2 15,0 0 20-15,0 0-17 0,-52 0 30 16,52 0-20-16,-71 11-53 16,6-1-8-16,7-2 6 0,-7-5 7 15,0 1-10 1,-6-4-13-16,-7 4 19 0,1-4-49 16,-1 0 26-16,0-4 14 0,1 4 10 15,12 0-3 1,7 4-40-16,6-4 14 0,52 0 15 15,-52-4 8-15,52 4-16 16,0 0 20-16,0 0-21 0,0 0 9 16,0 0-7-16,0 0 15 15,0 0 6-15,0 0-44 16,0 0 41-16,0 0-50 0,0 0 34 16,-39 0 19-16,39 0-8 15,0 0-11-15,0 0 28 0,0 0-12 16,0 0-32-16,0 0 11 15,0 0 24-15,0 0-60 16,0 0-60-16,0 0-73 16,0 0-9-16,0 0-40 15,52 0 15-15,-7-11 2 0,-6-3 60 16,0-5 24-16,0-2 65 16,-39 21 41-16,45-26 34 0,-45 26 9 15,0 0 64-15,0 0 5 16,0 0 38-16,0 0-22 15,0 0 15-15,0 0-19 0,0 0 19 16,0 0-56-16,0 0 24 16,0 0 0-16,0 0-18 15,0 0 16-15,0 0-59 16,0 0 7-16,0 0-30 0,0 0 22 16,0 0 2-16,-65 11 12 15,14 4-11-15,-1-1-7 16,7 4-34-16,-1-3 29 0,46-15 42 15,-52 18 15-15,52-18-20 16,0 0-14-16,-51 18-52 0,51-18-8 16,0 0 22-16,0 0 42 15,0 0 38-15,0 0-25 16,13 51-21-16,-13-51-18 0,32 48-2 16,-32-48 17-1,52 50-21-15,-7-17-18 0,-45-33-2 16,52 29-72-16,-52-29-220 15,65 19-231-15</inkml:trace>
</inkml:ink>
</file>

<file path=ppt/ink/ink46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4:36.455"/>
    </inkml:context>
    <inkml:brush xml:id="br0">
      <inkml:brushProperty name="width" value="0.1" units="cm"/>
      <inkml:brushProperty name="height" value="0.1" units="cm"/>
      <inkml:brushProperty name="color" value="#57D200"/>
      <inkml:brushProperty name="fitToCurve" value="1"/>
    </inkml:brush>
  </inkml:definitions>
  <inkml:trace contextRef="#ctx0" brushRef="#br0">3696 0 709 0,'-38'3'135'0,"-8"8"91"15,-5 11-31-15,-8 7-16 0,1 4 28 16,-13 0-83-16,0 3-19 16,-7 4 59-16,0 8-107 15,-6 6 8-15,-13 1 75 0,-7 7-82 16,1 10 48-16,-14 1-49 15,-6 4-10-15,-13 3 38 0,-12 7 0 16,-1-3-58-16,-7-4 9 16,14 0-11-16,-1-7-25 15,14 3 0-15,0-3 15 16,12 0-2-16,1-4-24 0,5 0 6 16,8-4 17-16,6-3-5 15,0-7-23-15,6-4 6 16,13-4 10-16,14-7 6 0,-1-7-13 15,13 0 13-15,13-11 0 16,0-1 0-16,14-6-6 0,-1 0 7 16,26-15-22-16,-33 18 11 15,14-11 6-15,19-7 7 0,0 0 1 16,-26 11-10-16,26-11-3 16,0 0-1-16,0 0 4 0,0 0 7 15,0 0-12-15,0 0 14 16,0 0-1-16,0 0-2 15,0 0 4-15,0 0 6 0,0 0-16 16,0 0 6-16,0 0 2 16,0 0-8-16,0 0 7 0,0 0 3 15,0-44-3-15,6 8 0 16,1-1-11-16,6 1-7 0,-7-4-60 16,7-7-8-16,0-8 16 15,7-3 10-15,-7-4-25 0,0-3 41 16,0 6 12-16,-1 8 19 15,-5 15-5-15,-7 36 11 0,0 0 0 16,0-36 17-16,0 36 1 16,0 0-10-16,0 0-17 15,0 0 5-15,0 0 12 0,0 40 43 16,-7 7-23-16,1 0 2 16,0 4 37-16,-7 0-27 0,0 4-18 15,-13-1-8-15,6 5-17 16,-12-1 14-16,0 0-15 0,-1-7 10 15,1 0-6-15,-1-4 12 16,1-14-19-16,13-4 0 0,19-29 16 16,0 0 22-16,-20 22-16 15,20-22-4-15,0 0 3 0,0 0 1 16,0 0-8-16,0 0 57 16,33-11-27-16,5-4-17 15,1 5 45-15,7 2 45 0,-1 5-41 16,7-1-22-16,-7 8-27 15,0-1-15-15,1 5 12 0,-1-5-11 16,-13 4-6-16,-32-7-20 0,39 15-144 16,-39-15-271-16,33 29-446 15</inkml:trace>
</inkml:ink>
</file>

<file path=ppt/ink/ink46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4:37.487"/>
    </inkml:context>
    <inkml:brush xml:id="br0">
      <inkml:brushProperty name="width" value="0.1" units="cm"/>
      <inkml:brushProperty name="height" value="0.1" units="cm"/>
      <inkml:brushProperty name="color" value="#57D200"/>
      <inkml:brushProperty name="fitToCurve" value="1"/>
    </inkml:brush>
  </inkml:definitions>
  <inkml:trace contextRef="#ctx0" brushRef="#br0">0 122 922 0,'0'0'150'15,"0"0"8"-15,0 0-41 16,0 0-73-16,0 0 66 0,0 0 76 16,26 15-81-16,12 3 85 15,14-4-61-15,6 4-85 0,1 1-12 16,5 3-14-16,-12-1 0 0,-6 1 6 16,-8 0 16-16,1 4-17 15,0 3-7-15,-13 3-9 0,-20 8 0 16,1-3 5-16,-14 3-3 15,-6-4-21-15,-12 1 5 0,-1-5 16 16,-7-6 4-16,1-12-8 16,6-3-5-16,-6-11-16 15,-1 0 16-15,1-14 7 0,32 14-11 16,-32-18-9-16,32 18-1 16,0 0 4-16,-20-30 7 0,20 30 7 15,0 0-9-15,0 0 8 0,39-21-1 16,-7 13-2-16,1 12 4 15,-33-4-2-15,32 18-2 0,-32-18 4 16,32 40 13-16,-25-3-9 16,-7-1-8-16,-13 4 3 0,-6 0 2 15,-7-4 43-15,0-3 35 16,-7-7-24-16,1-4 31 16,6-12-3-16,-6-2-26 0,-1-16-28 15,33 8-16-15,-38-36-4 16,5-4-4-16,14-7 3 0,12-8-9 15,14-7-10-15,6 0 9 0,13 1 10 16,0-5-20-16,6 1 21 16,0 6-9-16,1 1-18 0,-1 3 14 15,0 8-64-15,1 11-260 16,-33 36-205-16,32-44-93 0,0 19-27 16</inkml:trace>
  <inkml:trace contextRef="#ctx0" brushRef="#br0" timeOffset="272">1126 228 894 0,'0'0'230'0,"39"7"44"0,-39-7 13 16,32 0 17-16,-32 0-30 0,0 0-78 15,33-11-53-15,-33 11-20 16,0 0-9-16,13-40-2 0,-7 7-10 15,-12 0-18-15,-7 1 1 16,-7 2-14-16,-6 5 43 16,26 25 25-16,-32-29-45 0,32 29-26 15,0 0-27-15,-39-4-33 16,39 4-8-16,0 0 4 0,-19 37-14 16,12-5-106-16,7-32-162 0,26 33-315 15,19-15-425-15</inkml:trace>
</inkml:ink>
</file>

<file path=ppt/ink/ink46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4:47.261"/>
    </inkml:context>
    <inkml:brush xml:id="br0">
      <inkml:brushProperty name="width" value="0.1" units="cm"/>
      <inkml:brushProperty name="height" value="0.1" units="cm"/>
      <inkml:brushProperty name="color" value="#57D200"/>
      <inkml:brushProperty name="fitToCurve" value="1"/>
    </inkml:brush>
  </inkml:definitions>
  <inkml:trace contextRef="#ctx0" brushRef="#br0">130 84 383 0,'0'0'33'15,"0"0"2"-15,0 0 6 16,0 0 11-16,0 0-18 0,0 0 11 16,0 0-4-16,0 0-20 15,0 0 23-15,0 0-30 16,0 0 6-16,0 0 15 15,0 0-22-15,0 0 5 0,0 0 13 16,0 0-10-16,0 0-2 16,0 0 3-16,0 0-2 0,19-29 34 15,-19 29-11-15,0 0-8 16,0 0 14-16,-19-29-14 0,19 29-18 16,0 0 3-16,-39-22-25 15,39 22 36-15,-32-3-35 0,32 3 23 16,-33 14-19-16,33-14 0 15,-19 33 15-15,6-4-20 16,13-29-16-16,13 37 17 0,-13-37 27 16,19 32-44-16,-19-32 31 15,33 15 10-15,-33-15-29 0,39 4 21 16,-39-4-55-16,0 0-46 16,25-4-14-16,-25 4-77 0,0 0-68 15,0 0-32-15</inkml:trace>
</inkml:ink>
</file>

<file path=ppt/ink/ink46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4:39.671"/>
    </inkml:context>
    <inkml:brush xml:id="br0">
      <inkml:brushProperty name="width" value="0.1" units="cm"/>
      <inkml:brushProperty name="height" value="0.1" units="cm"/>
      <inkml:brushProperty name="color" value="#57D200"/>
      <inkml:brushProperty name="fitToCurve" value="1"/>
    </inkml:brush>
  </inkml:definitions>
  <inkml:trace contextRef="#ctx0" brushRef="#br0">0 0 810 0,'0'0'64'16,"0"0"-1"-16,0 0-28 16,0 0 91-16,58 11-63 0,-58-11 34 15,71 4-47 1,-6-4 78-16,0 0-41 0,12 3-6 16,8 5-34-16,18 3-6 15,7 3-3-15,20 8-9 0,6 14-13 16,6 8-7-16,0 7 6 15,-6 7-35-15,0 11 41 16,-13 8-2-16,0-1 13 0,-6 12-22 16,-7-1-19-16,0 7 31 15,-13 5-6-15,7 3-23 0,-14 0-5 16,1-4-7-16,-14-7 14 16,-5-11 33-16,-8-4-13 15,-5-7 6-15,-8 1-44 0,1-1 35 16,-6-4-19-16,-1 1 11 15,-6-4 26-15,-7 0-30 16,7-1-13-16,-7-2 25 16,1-5 0-16,-1 1 13 0,-6-4-32 15,6-4 1-15,-32-47-10 16,33 51 18-16,-33-51 9 16,32 47 11-16,-32-47-39 0,19 37 33 15,-19-37-23-15,0 0 63 16,0 0 36-16,33 40-49 0,-33-40-9 15,0 0-6-15,0 0-14 16,26 36-18-16,-26-36-1 16,0 0 5-16,0 0 3 15,0 0 11-15,0 0-4 0,0 0-20 16,0 0-1-16,0 0 20 16,0 0-7-16,0 0 77 15,0 0-29-15,0 0-20 0,0 0-19 16,0 0-9-16,0-54-18 15,0-8-44-15,-7 0-2 16,-6-4 46-16,7 4 6 0,6 8 1 16,-7 7-6-16,7 6 12 15,0 41 15-15,-6-40-10 0,6 40 14 16,0 0-20 0,0 0 10-16,0 0-6 0,0-36-7 15,0 36 7-15,0 0 18 16,0 0-6-16,0 0 1 0,0 0-5 15,0 0 58-15,0 0-2 16,0 0-46-16,26 40-8 16,0-4-4-16,-26-36 1 0,38 55 9 15,-5-11-2-15,-7-1 60 16,13-3-26-16,-7 0-14 16,-6 1-9-16,-26-41-7 0,39 54-18 15,-20-17 5-15,-19-37 9 16,26 36 29-16,-26-36 4 15,0 0 8-15,0 0-28 16,0 36-9-16,0-36-13 0,0 0-1 16,-52 29 1-16,7-18 3 15,0-3-4-15,-1-5-11 0,-6 1 9 16,7 0-6-16,0-4-3 16,0 0 12-16,-1 0 8 15,46 0-5-15,-39-4-23 0,39 4 5 16,0 0-124-16,0 0-175 15,0 0-233-15,0 0-230 16</inkml:trace>
  <inkml:trace contextRef="#ctx0" brushRef="#br0" timeOffset="572">3741 2933 1429 0,'-13'-29'186'16,"13"29"213"-16,0 0-146 16,33 40-31-16,-7 8-66 0,0 3-53 15,-1 14-19-15,14 8-45 16,0 0-27-16,0 3 9 0,0 1-21 15,6-8-4 1,-13 4 19-16,7-12-12 0,-13-6 0 16,0-4-9-16,-7-18-4 15,-19-33-17-15,13 32-126 0,-13-32-178 16,0 0-181-16,0 0-33 16,0 0 51-16</inkml:trace>
  <inkml:trace contextRef="#ctx0" brushRef="#br0" timeOffset="1028">4654 3567 1190 0,'0'0'145'0,"0"0"-6"16,0 0-33-16,0 0-47 15,39 3 12-15,-39-3 47 0,19-3-37 16,20-1-33-16,-7-3-31 15,-6-8 1-15,7-3-13 0,-7 0 37 16,6 0-32-16,-32 18 21 16,32-40-17-16,-12 3-5 15,-7 1 69-15,-13 7 52 0,0 29 2 16,-26-29-43-16,26 29-27 16,-39-15-8-16,-6 19 13 0,6 10-3 15,6 4-22-15,1 8-28 16,32-26-6-16,-26 33-8 15,26-33 8-15,-26 32 7 16,26-32-9-16,13 26-15 0,20-15 9 16,-7-8 3-16,-1-6-9 15,21-4 2-15,-7-8-7 0,-1-3 11 16,-5 0-12-16,-14-4 2 16,1 0-4-16,-14 0 14 0,-6 22-10 15,0 0-2-15,-45-14 3 16,12 10 9-16,-5 15-10 0,-8 7 16 15,7 4-11-15,1-4-29 16,38-18-120-16,-46 26-206 0,46-26-156 16,0 0-74-1</inkml:trace>
  <inkml:trace contextRef="#ctx0" brushRef="#br0" timeOffset="1376">5431 3319 1271 0,'0'0'171'0,"0"0"12"15,0 0-14-15,39 11-88 16,-39-11 11-16,32 15-19 16,-6-4-13-16,-26-11-13 0,45 3-38 15,-19-3 3-15,13-3 30 16,-13-5 65-16,-7-3-7 0,-19 11 3 15,33-29 21-15,-27 0 24 16,1 4-60-16,-14-1 26 0,1 1-20 16,6 25 55-16,-33-26 0 15,20 12-15-15,-13 3-40 16,-6 14-30-16,6 8-34 0,0 8-23 16,-6 2 7-16,6 5-14 15,13-1-8-15,7 1-60 16,-1-1-112-16,7-25-125 0,0 29-198 15,0-29-205-15,0 0-34 16</inkml:trace>
  <inkml:trace contextRef="#ctx0" brushRef="#br0" timeOffset="10488">5994 2431 1046 0,'0'0'101'15,"0"0"85"-15,0 0-10 16,-32-43 3-16,-7 10-55 16,6 11-59-16,-18 0-55 0,5 0-5 15,-12 0 18-15,-20-3-18 16,-6 0-5-16,-19-1 11 16,-7 4-20-16,6 4 28 15,0 7-43-15,7 0 15 0,7 8 25 16,6 3-16-16,-1 7 0 15,1 4-4-15,0 3 30 16,19 8-43-16,-12 4 21 0,-1 3 11 16,-6 3-7-16,13 5-26 15,-7-1 14-15,13-3-6 0,-6 3 24 16,13 1-14-16,-7-1 17 16,13-3-21-16,1 3-15 15,12 1 12-15,39-37-1 0,-46 47 24 16,8-7-1-1,12 0-15-15,6 0 51 0,1 0-8 16,-1 8-13-16,1 2-8 16,-7 1-19-16,26 8 3 0,-19 3-16 15,6-1 10-15,-7 9 16 16,1 2-8-16,6-3-8 16,0 8-23-16,0-8 17 0,7 0 26 15,6-3-13-15,6 3-1 16,7 0-25-16,6-4 14 0,1 1 5 15,-1-4 20-15,7 0-33 16,0 0 0-16,6-4 13 16,-6-7 7-16,0 0-7 15,0-8 4-15,0 1 3 16,6-4-20-16,-32-40 37 0,59 47-10 16,-14-17-22-16,7-5-8 15,-7 1 16-15,7-5-11 0,0 1 11 16,-1 4 13-16,1-1-13 15,6 1 21-15,-6-8-27 16,-7 0 0-16,20-3 61 0,-13-5-33 16,6-6 0-16,-6-4-15 15,6-4-7-15,1 1-5 16,-8-4 17-16,14-4-5 16,-7 0-14-16,-12 0 10 0,18-4 4 15,-12 4-5-15,0-7-11 16,13-4 9-16,-14-3 5 0,1-4 1 15,19-8 8-15,-12 1-3 16,12-4-11-16,-6 3-19 16,-7-3 6-16,0 4 13 0,13-4 25 15,-6 0 6-15,-7 4-12 16,1-4 16-16,-1 3-27 0,7-3 2 16,-7-4 6-16,-6 1-16 15,-1-8-14-15,-12-4 5 16,13-3-28-16,-7 0 22 15,-12-8 2-15,-7 4 4 0,0 1 15 16,-7 6 6-16,-13 4-5 16,1 7 21-16,-7 4 22 0,0 0 10 15,-13 11-17-15,-6-4-14 16,6 4-16-16,13 29-23 16,-39-36-1-16,-7 10-25 0,21 5-66 15,-8 2-70-15,-6 1-135 16,1 4-128-16,5-5 25 0,-6 1 34 15</inkml:trace>
</inkml:ink>
</file>

<file path=ppt/ink/ink4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8:10.162"/>
    </inkml:context>
    <inkml:brush xml:id="br0">
      <inkml:brushProperty name="width" value="0.1" units="cm"/>
      <inkml:brushProperty name="height" value="0.1" units="cm"/>
      <inkml:brushProperty name="color" value="#3165BB"/>
      <inkml:brushProperty name="fitToCurve" value="1"/>
    </inkml:brush>
  </inkml:definitions>
  <inkml:trace contextRef="#ctx0" brushRef="#br0">0 116 1915 0,'46'11'285'0,"6"-7"-81"0,6-8-102 15,-6-11-44-15,6-3-34 16,7-7-211-16,-14-8-331 0,1-3-258 15</inkml:trace>
</inkml:ink>
</file>

<file path=ppt/ink/ink47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5:14.875"/>
    </inkml:context>
    <inkml:brush xml:id="br0">
      <inkml:brushProperty name="width" value="0.25" units="cm"/>
      <inkml:brushProperty name="height" value="0.5" units="cm"/>
      <inkml:brushProperty name="color" value="#FF00FF"/>
      <inkml:brushProperty name="tip" value="rectangle"/>
      <inkml:brushProperty name="rasterOp" value="maskPen"/>
      <inkml:brushProperty name="fitToCurve" value="1"/>
    </inkml:brush>
  </inkml:definitions>
  <inkml:trace contextRef="#ctx0" brushRef="#br0">1155 384 339 0,'-26'11'-14'16,"26"-11"38"-16,0 0 16 16,0 0-6-16,-26 11 6 0,26-11-4 15,0 0 33-15,0 0-13 16,0 0-5-16,0 0-5 16,0 0 14-16,0 0-2 0,0 0-11 15,-26 29-6-15,26-29 3 16,0 0-30-16,0 0 31 0,0 0 3 15,0 0-25-15,0 0 24 16,-12 29-6-16,12-29-13 16,0 0-3-16,-20 37-10 0,20-37-1 15,0 0-23-15,0 0 6 16,0 0 6-16,0 0-3 0,0 0 18 16,0 0-6-16,0 0-12 15,0 0 0-15,0 0 13 16,0 0-8-16,20-30-14 0,-8-2 29 15,1 3-8-15,-6-4 6 16,-1 4-3-16,1 0 50 0,-7 29 30 16,-7-29 44-16,7 29-70 15,0 0-38-15,-32 0-16 0,-7 18-15 16,-6 18 11-16,-7 11-15 16,0 15-17-16,-6 4 27 0,0 3-19 15,-1 4 8-15,8-4 5 16,5-4 31-16,8-6-2 0,-1-8-3 15,19-15-14-15,7-7-6 16,13-29-1-16,7 26-5 0,19-19 44 16,13-18-38-16,12-15-2 15,8-14 24-15,-1-11-48 16,13-10 32-16,-6-1-9 0,-7-7-13 16,-6 3-12-16,-13 1 3 15,-13 3-22-15,-13 3 15 0,-13 5-33 16,-13 3 31-16,-7 15 32 15,-19 6-31-15,-12 19 35 0,-8 19 2 16,-5 14 40-16,-1 14-18 16,-6 19 2-16,-1 10-6 0,8 8 3 15,-1 3-24-15,20-3 9 16,12-4-6-16,14-3-10 0,12-8 10 16,20-14-27-16,13-8 35 15,20-14-26-15,12-15 14 16,13-10 3-16,0-16-14 0,7-10 17 15,-7-7 13-15,7-15-48 16,-1-7 25-16,-12-8 0 0,0-7 2 16,-13-7 16-16,-13-3-46 15,-7-5 6-15,-26 1 14 0,-19 0-7 16,-19 10 27-16,-13 15-20 16,-26 19 6-16,-14 24 46 0,-18 27 20 15,-7 21 15-15,-7 22 1 16,7 14-15-16,13 15 0 15,6 4-33-15,20 3-30 0,7-3 16 16,18 0-20-16,20-15 0 16,13-4 0-16,13-6 7 0,13-12-4 15,20-3-3-15,6-15-11 16,12-7 15-16,14-8 0 0,0-10-11 16,12-12 15-16,1-10 1 0,6-14-19 15,0-12 10-15,-12-11 18 16,-1 1-24-16,-19-8 11 0,-14-4 1 15,-25-3-16-15,-13 0 10 16,-19 0 5-16,-26 7-3 0,-14 7-7 16,-12 15 7-16,-19 11 14 15,-1 22-23-15,-13 18 7 16,7 11 19-16,7 18 1 0,12 14 2 16,7 12 16-16,13 14-27 15,19 0-11-15,6 7 7 0,14-7 5 16,19-7-21-16,6-7 4 15,27-8 25-15,12-18-3 0,20-7-13 16,12-15 24-16,14-11-19 16,6-14 5-16,7-11-14 0,-1-15-5 15,1-3 5-15,-13-12 8 0,-14 1-32 16,-6-4-130 0,-19 0-153-16,-13-11-183 0,-13-3-118 15</inkml:trace>
</inkml:ink>
</file>

<file path=ppt/ink/ink47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5:18.263"/>
    </inkml:context>
    <inkml:brush xml:id="br0">
      <inkml:brushProperty name="width" value="0.25" units="cm"/>
      <inkml:brushProperty name="height" value="0.5" units="cm"/>
      <inkml:brushProperty name="color" value="#FF00FF"/>
      <inkml:brushProperty name="tip" value="rectangle"/>
      <inkml:brushProperty name="rasterOp" value="maskPen"/>
      <inkml:brushProperty name="fitToCurve" value="1"/>
    </inkml:brush>
  </inkml:definitions>
  <inkml:trace contextRef="#ctx0" brushRef="#br0">1412 186 1150 0,'-33'0'27'16,"1"7"72"-16,-1 4 44 0,1 8 20 16,0 2-20-16,6 5-55 15,6 10-62-15,1 8-4 0,6 0-4 16,7-1-8-16,6 1 11 16,12-8-21-16,1 1 13 15,13-12 3-15,7-3-19 16,-7-4 6-16,6-7 5 0,0-7 16 15,-6-1-24-15,0-6-9 16,-26 3 24-16,20-7 15 16,-20 7-4-16,12-33-16 0,-12-7-24 15,-6-4-4-15,-13-7 8 16,-14 0 3-16,-12 8 13 0,-7 6-9 16,-6 12 22-16,0 14-8 15,-7 11 5-15,-6 18 5 0,6 15 39 16,7 7-19-16,6 7-4 15,7 8-22-15,12-4-9 16,14 3 1-16,6-7 3 16,13 1-4-16,19-12-9 0,1-7 17 15,12-11-12-15,13-7-2 16,7-11 18-16,0-11-18 0,0-7-6 16,-1-4 28-16,-5-7-22 15,-1-11 0-15,-6-3 9 0,-7-8-43 16,-19-11 11-16,-13-4 0 15,-13-3 10-15,-19 11 41 0,-13 7-8 16,-14 15 32-16,-12 10-26 16,0 15-1-16,-7 15 0 0,-6 14-11 15,13 11 36 1,-7 18 9-16,14 8-20 0,5 3-20 16,14 4-22-16,6 0 10 15,20-4-14-15,6-7 21 0,13-4-3 16,13-6-7-16,13-16-12 0,12-7 11 15,1-11 2-15,20-10-5 16,-1-15 6-16,0-11 9 0,7-8-21 16,-7-10-7-16,-6-4 13 15,-20-11-45-15,1 0 24 0,-20-7 13 16,-20-4-9-16,-12 0-14 16,-20 4 16-16,-13 7 23 15,-6 15 36-15,-1 18-12 0,-12 14-11 16,-6 26 5-16,5 22-11 15,1 14-5-15,6 12 14 0,14 6-9 16,12 4-22-16,6 4 20 16,21-4-9-16,5-3-13 0,7-8 1 15,13-7 14-15,6-7-6 16,14-12 0-16,-1-10-10 0,7-4 3 16,0-14-4-16,0-11-44 0,-1-8-5 15,-5-10 17-15,-1-8-5 16,-12-14-4-16,-1-15-4 15,-12-11 15-15,-1-7 24 0,-19-4 5 16,0 0 12-16,-13 8 22 16,-6 11 62-16,-1 14-20 0,-12 18-10 15,6 18-13-15,-12 23-26 16,-1 24-7-16,0 19 10 0,0 15 6 16,0 10 8-16,20 4-7 15,0 8-8-15,12-8-4 0,7 0-3 16,13-7-21-16,13-8 4 0,7-14 2 15,12-7-4-15,7-12 24 16,0-10-7-16,6-7-19 16,0-12 3-16,7-10 16 0,-7-4-1 15,1-14-87-15,-7-4-4 16,-7-15 10-16,-6-11-6 0,-20-14-9 16,-6 0 5-16,-19-4 39 15,-1 8 34-15,-12 7 39 0,-7 10 16 16,-13 12-3-16,1 18-25 0,-1 18-10 15,7 22-3-15,-7 18 46 16,7 14 4-16,12 12-31 0,7 6-3 16,7 9 6-16,12-1 10 15,14-4-26-15,12-7-9 0,7-7-5 16,19-11 26-16,7-7-10 16,7-8 7-16,5-10-21 15,1-12-1-15,0-7 16 0,-1-7-2 16,1-7-10-16,0-7-5 0,0-8 5 15,-14-4 8-15,-12 1-23 16,-39 25-15-16,46-48-1 0,-27 5-11 16,-6-5 24-16,-20 8 9 15,1 4 9-15,6 36 13 0,-32-29 12 16,-1 14-7-16,1 26-11 16,-7 15-7-16,7 10 0 0,6 11 9 15,6 4 8-15,7 0-15 0,7 0-2 16,12-7-12-1,7-4 18-15,-13-40-6 0,39 44 10 0,-6-19-16 16,5-10 1-16,8-12 15 16,-1-10-10-16,-6-7 7 15,6-8-23-15,-6-11 2 0,-7-7 19 16,-6-11-2-16,-6-7-21 16,-7-11 3-16,-7-1 6 0,-12 1 24 15,-1 11 62-15,-12 11 57 16,-1 10-50-16,20 37-26 0,-38-11-30 15,5 26-12-15,1 18 9 0,-1 14 24 16,1 8-31-16,6-1-18 16,20 1 0-16,-1-4 9 0,7-8-6 15,13-6 2-15,-13-37-10 16,33 40-5-16,-33-40 6 16,45 25-93-16,-13-10-134 0,-32-15-109 15,39-4-163-15,-39 4-120 16</inkml:trace>
</inkml:ink>
</file>

<file path=ppt/ink/ink47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0:41.273"/>
    </inkml:context>
    <inkml:brush xml:id="br0">
      <inkml:brushProperty name="width" value="0.1" units="cm"/>
      <inkml:brushProperty name="height" value="0.1" units="cm"/>
      <inkml:brushProperty name="fitToCurve" value="1"/>
    </inkml:brush>
  </inkml:definitions>
  <inkml:trace contextRef="#ctx0" brushRef="#br0">4666 1223 886 0,'0'0'80'16,"0"0"128"-16,0 0 32 0,0 0 19 15,0 33-78-15,6-1 7 16,7 5-36-16,19-4-30 0,1-1-26 15,12 1-42-15,7-4-7 16,0 0-23-16,-1-11 7 16,8 1-36-16,5-12 14 0,-12 0 2 15,0-3-11-15,-13-1 0 16,-7-3 23-16,-19-7-19 16,-13 7-12-16,0 0 20 0,13-22-3 15,-13 22-6-15,-13-21 6 16,13 21-9-16,-32-15-7 0,-7 8 7 15,0 10-5-15,-6 1 5 16,12 7-7-16,1 0 10 0,0 3 4 16,-1 8 24-16,-6 4 27 15,20 6 14-15,-13 8-5 16,-1 0-10-16,7 4-24 0,1 0 1 16,5 0-7-16,1-4-7 15,19-40 8-15,-20 47 19 16,20-47 6-16,-19 44-2 0,19-44-10 15,0 0-8-15,0 0-4 16,-39 36-8-16,39-36-11 0,-52 25-5 16,7-6 1-16,45-19-6 15,-58 0 2-15,6-4-2 0,52 4-9 16,-52-26-28-16,0-3-34 16,52 29-43-16,-32-54-40 0,13 6-86 15,-1 5-179-15,20 43-287 16,-13-58-10-16</inkml:trace>
  <inkml:trace contextRef="#ctx0" brushRef="#br0" timeOffset="368">4090 677 1024 0,'0'0'224'0,"0"0"67"16,-7-33-15-16,7 33-70 15,0 0-87-15,0 0-50 0,0 0 22 16,0 0 80-16,7 29-22 15,12 26-11-15,7 10-23 16,6 15-19-16,1 1-30 0,5 2-12 16,1-6-24-16,0-5-10 15,0-2-6-15,-7-9-6 0,1-2-3 16,-7-5-5-16,6-10 0 16,-13-4-82-16,-19-40-143 15,26 40-210-15,-26-40-208 0,0 0-108 16</inkml:trace>
  <inkml:trace contextRef="#ctx0" brushRef="#br0" timeOffset="888">3643 1365 861 0,'0'0'192'15,"0"0"143"-15,0 0-17 16,0 0-55-16,39 51-72 0,-7-4-73 16,20 0-61-16,-7-3-15 15,13-4-23-15,-6-4-7 0,-6-6-6 16,5-9-6-16,-18-6 5 15,-33-15-5-15,51 15 26 0,-51-15-8 16,0 0-1 0,0 0-17-16,0 0-9 0,0 0 9 15,7-37-8-15,-7 37 8 16,-19-36 5-16,19 36 17 0,0 0 12 16,-52-26-1-16,52 26 17 15,-39 4-1-15,0 7 25 0,0 14 22 16,39-25 7-16,-52 51-3 15,14-3-21-15,5-1-6 0,1-3-11 16,6-4 4-16,0-4-23 16,26-36-18-16,-19 40-13 0,19-40 0 15,0 0-6-15,-52 29-6 16,52-29 0-16,-52 7-31 16,0-7-41-16,13-14-32 0,-6-8-45 15,45 22-102-15,-65-55-173 16,27-6-154-16,-1-1 49 15,13 0 65-15</inkml:trace>
  <inkml:trace contextRef="#ctx0" brushRef="#br0" timeOffset="1308">2873 1339 1110 0,'0'0'216'16,"0"0"19"-16,0 0-70 15,0 0 14-15,0 0 11 0,0 0-34 16,38 4-61-16,8 18-34 15,-1 3-25-15,0 8-17 0,1 3 4 16,-8-3-20-16,1 0 7 16,-39-33-1-16,26 44 15 15,-26-8-8-15,0-36-2 0,-45 36 0 16,-20-7-8-16,0-10-1 16,-6-8-9-16,6-11 4 0,1-8-3 15,12-3 3-15,0-10 7 16,13-12-7-16,13-11-8 0,14-7 3 15,12-3-3-15,6 3 5 16,7 3-65-16,6 8-134 16,-19 40-186-16,39-47-176 0,-39 47-33 15</inkml:trace>
  <inkml:trace contextRef="#ctx0" brushRef="#br0" timeOffset="1780">2186 1518 1170 0,'-58'0'93'15,"58"0"76"-15,-45-11 22 0,45 11-7 16,0 0-51-16,-46-33-37 15,46 33-47-15,-25-44-56 16,12 1 14-16,19-1-18 0,20 4 16 16,-26 40-12-16,58-51-28 15,7 18 30-15,-13 15-23 0,0 11 20 16,-14 10 21-16,-38-3-6 16,52 26 23-16,-52-26 15 0,26 47 30 15,-26-47 18-15,0 62-1 16,-26-15 0-16,26-47-1 0,-65 48 0 15,7-16 3-15,0-13-13 16,6-8-4-16,7-8 0 0,0-6-5 16,6-8-11-1,39 11-19-15,-46-37-13 0,21-14-16 16,-1-3-5-16,13-15-4 16,6-19-1-16,-6-14-7 0,13 0 4 15,0 0 0-15,-6 11-27 16,-1 8-104-16,-6 14-122 0,0 10-141 15,0 8-175-15,-6 15 5 16,19 36 29-16</inkml:trace>
  <inkml:trace contextRef="#ctx0" brushRef="#br0" timeOffset="2000">2458 0 1154 0,'0'0'311'0,"0"0"71"16,0 0 22-16,0 0-88 15,0 69-87-15,-13 15-75 0,-13 18-34 16,1 11-48-16,-8-1-40 16,7 5-12-16,-6-12-12 0,0-3-132 15,-7-7-193-15,0-8-356 16,-6-7-119-16</inkml:trace>
  <inkml:trace contextRef="#ctx0" brushRef="#br0" timeOffset="2336">1455 1587 1291 0,'0'0'401'0,"0"0"-38"16,0 0-147-16,0 0-89 16,-39 3-56-16,39-3-35 0,-39-18-23 15,39 18-24-15,-26-40 0 16,20 0-8-16,12-4 14 0,14 4 1 16,-20 40-15-16,39-40 2 15,-7 15 7-15,-32 25 5 0,52 0 53 16,-52 0 53-16,39 29 39 15,-39-29-11-15,19 58-23 0,-19-10-26 16,-13-1-35-16,-13-3-25 16,-13 3-5-16,-6-7-71 15,-7-7-153-15,0-1-173 0,-12-10-159 16,5 0-76-16,1-15 49 16</inkml:trace>
  <inkml:trace contextRef="#ctx0" brushRef="#br0" timeOffset="2808">1358 666 1005 0,'0'0'256'16,"0"0"59"-16,0 0 0 15,0 0-81-15,0 0-56 16,-39 29-74-16,-13 8-25 15,-13 10-35-15,-12 4 9 0,-1 11 8 16,-6-4-11-16,6 4-12 16,7-4-4-16,19-3-2 0,13-1-2 15,14-7-16-15,12 1-9 16,13-5 4-16,13 1-4 0,12-4 3 16,8 0-8-16,6-3 11 15,-39-37 11-15,45 43 41 0,-13-3 42 16,-32-40 8-16,0 48-31 15,0-48-37-15,-45 47-20 0,-13-14 9 16,-7-11 19 0,-13-12-7-16,1-2-3 0,-1-8 9 0,0-8-11 15,14-6-12 1,-8-12 1-16,14-10-17 0,0-15-8 16,13-11-8-16,6-7 0 15,6-7 0-15,14 6-5 0,12 1 4 16,14 11-6-16,12 0 0 15,14 7 3-15,12 4-56 0,7 3-76 16,0 8-77-16,-1 10-123 16,8 8-184-16,-8 7-186 0,8 11-7 15</inkml:trace>
  <inkml:trace contextRef="#ctx0" brushRef="#br0" timeOffset="4352">115 2555 704 0,'0'0'217'0,"0"0"105"0,0 0-46 16,0 0-51-16,0 0-29 16,0 0-87-16,0 0-25 15,39 51-35-15,-39-51-33 16,45 40-6-16,-45-40-1 0,52 33 4 16,-7-15-7-16,7-4-19 15,-7-14 13-15,7 0 14 0,0-11-32 16,6-7 21-16,-6 0-3 15,0-4 0-15,-13 0 7 0,-39 22-2 16,45-29-14-16,-45 29 17 16,0 0 24-16,0 0 1 15,0 0 0-15,0 0-33 0,0 0-4 16,45-25 15-16,-45 25-19 16,0 0 19-16,0 0 0 15,0 0-32-15,52 14 27 0,-52-14 0 16,58 33-22-16,-12 0 44 15,5-4-28-15,1-4-21 0,0-6 37 16,6-5-25-16,-6-14-24 16,0-3-7-16,6-12-29 15,-6-7 21-15,-7-7 38 0,0 0-12 16,-45 29 12-16,52-40 7 16,-52 40 3-16,39-33 12 0,-39 33-30 15,0 0 32-15,0 0-23 16,52-25-16-16,-52 25 38 15,39 0-21-15,-39 0 22 0,51 3-7 16,-5 5-14-16,-1-5-15 16,-6 1-8-16,-39-4-60 0,71-4 31 15,-13 1 6-15,-6-1-5 16,-7 0 43-16,-45 4 11 16,72 4 20-16,-21 3-20 0,-51-7-2 15,52 8 6-15,-52-8 18 16,52 7-44-16,-52-7 22 0,0 0 1 15,45 14 23-15,-45-14 8 16,0 0-9-16,0 0 21 16,46 19 3-16,-46-19-39 0,45 10-4 15,-45-10 4-15,52 8-7 16,-13-8-9-16,-39 0 16 16,64-8-29-16,-12-2-11 0,-13 2 14 15,-39 8-7-15,58-14-5 16,-19 3 42-16,-39 11-34 0,0 0 17 15,52-4 9-15,-52 4 16 16,0 0-16-16,0 0 0 0,45 18-6 16,-45-18 24-16,39 26-18 15,-39-26 0-15,52 25 0 0,0-10-7 16,-1-1 24 0,14-10-23-16,0 0 30 0,-7-1 3 15,20 1-20-15,-7 0 19 16,0-1-6-16,-6 1-29 0,0-4 47 15,-7 0-45-15,7-4 11 16,-14 1 20-16,1-5-13 0,-13 5 9 16,-39 3 12-16,45-4-30 15,-45 4 41-15,0 0-19 0,39 0 54 16,-39 0 9-16,0 0-49 16,0 0-5-16,20 36-23 0,-20-36 17 15,13 37-27 1,-13-37-10-16,0 0-3 0,0 0-12 15,51 33-62-15,-5-26 23 16,-8-11-5-16,-5-7 22 0,12-7 34 16,-6 0-8-16,6 0 27 15,-19 0-10-15,-26 18-14 0,52-22 23 16,-52 22 18-16,32-15-12 16,-32 15 24-16,0 0-10 0,52-7-8 15,-52 7 8-15,45 3-21 16,-45-3-13-16,46-3 39 0,-20 3-36 15,25-4 12-15,-12 4-6 16,0 0-21-16,13-3 32 16,-7 3-18-16,13 0 1 15,-6 0 11-15,0 0-10 0,0 0-8 16,-13 0 21-16,6 0-11 16,-6 3-17-16,-39-3 34 0,32 7-19 15,-32-7 0-15,0 0 29 16,26 4 12-16,-26-4 3 0,0 0-6 15,0 0-28-15,0 0 7 16,0 0-12-16,0 0-8 16,26-11 8-16,13 4-3 0,-39 7-2 15,32-18-32-15,1 7-25 16,-33 11-116-16,25-15-43 0,-25 15-111 16,0 0-33-16,26-7-8 15</inkml:trace>
  <inkml:trace contextRef="#ctx0" brushRef="#br0" timeOffset="6468">5209 2850 548 0,'0'0'121'15,"0"0"4"-15,0 0-12 0,0 0 11 16,0 0-38-16,0 40 12 16,-6 0-38-16,6-8-4 15,-13 1-56-15,13 0 45 0,0-33-16 16,-13 40-29-16,13-40 16 15,-19 36-23-15,19-36-17 0,-26 26-22 16,26-26-35-16,-46 4-2 16,20-4 0-16,26 0-7 15,-38-22 38-15,38 22 15 0,-33-33 33 16,14 0 0-16,19 33 29 16,-33-36 19-16,33 36 57 0,0 0-13 15,0 0 35-15,-38-18-14 16,5 18 14-16,33 0-8 15,-58 25 15-15,13 4-40 0,6-3 6 16,39-26-24-16,-39 32-36 16,39-32-1-16,-39 26-8 0,39-26-5 15,-45 14-6-15,45-14 4 16,0 0-17-16,-39-3-39 0,39 3-61 16,0 0 2-16,-39-29 39 15,39 29 42-15,0 0 7 16,0 0 13-16,-39-37 11 0,39 37 13 15,0 0 6-15,-45-7 25 16,13 14 6-16,32-7 7 0,-52 26-32 16,7-1 3-16,12-3-6 15,33-22-19-15,-52 22-5 16,14-8 1-16,38-14 3 0,-39 11-22 16,39-11-72-16,0 0-14 15,-46-7-45-15,46 7 28 0,0 0-11 16,-38-33 19-16,38 33 56 15,0 0 10-15,-33-51 66 16,33 51 69-16,0 0 10 0,-26-36-7 16,26 36-35-16,0 0-16 15,-45 11 36-15,45-11 17 0,-52 29-4 16,7 0-32-16,6-3-24 16,0-5-17-16,39-21-16 0,-58 26-15 15,26-8-31-15,32-18-55 16,-39 7-66-16,39-7-33 0,0 0-22 15,-52-10 30-15,52 10 32 16,0 0 48-16,-45-51 17 16,45 51 44-16,-26-44 79 15,26 44 32-15,0 0 48 0,0 0-26 16,-39-22 30-16,39 22 37 16,-52 11-18-16,20 4-13 0,32-15-40 15,-45 29-34-15,45-29-17 16,-46 25-13-16,46-25-5 0,-39 18-17 15,39-18-45-15,-45 0-75 16,45 0-29-16,0 0-6 0,0 0-51 16,0 0 31-16,-39-43 32 15,39 43 84-15,-32-51 45 0,32 51 78 16,0 0 63 0,-20-37-21-16,20 37 8 0,0 0 9 15,0 0 23-15,-45 22-7 16,45-22-13-16,-52 37-16 0,13-12-36 15,39-25-37-15,-45 29-32 16,45-29-12-16,-52 18 0 0,52-18-10 16,-38 0-38-16,38 0-28 15,0 0-6-15,-52-25-4 0,52 25-16 16,0 0 12-16,-39-55-9 16,0 15 41-16,39 40 46 0,0 0 37 15,-26-43 36 1,26 43-27-16,0 0 4 0,-45 3 25 0,45-3 13 15,-58 33 2 1,12-4-19-16,46-29-12 0,-51 40-15 16,51-40-26-16,-59 29-3 15,59-29-16-15,-58 18-62 0,58-18-28 16,-58-7-6-16,58 7-4 16,0 0 17-16,-65-40 51 0,65 40-2 15,-52-55 21-15,52 55 35 16,-45-61-29-16,45 61 15 0,-39-51 50 15,39 51 37-15,0 0-14 16,-45-37 5-16,45 37 7 0,-52 8 19 16,52-8-6-16,-58 29-10 15,12 0-26-15,46-29-13 16,-51 29-14-16,51-29-5 16,-52 29-12-16,52-29-1 0,0 0-20 15,-52 22-61-15,52-22-7 16,0 0-22-16,-45 3 14 0,45-3 25 15,0 0 26-15,-46-25 5 16,46 25 16-16,0 0 12 0,0 0 11 16,0 0 37-16,0 0 10 15,0 0-5-15,0 0 12 16,0 0-9-16,-45-36-13 0,45 36 9 16,-45-4 6-16,45 4 2 15,-52 7-3-15,52-7-27 0,-45 18-13 16,45-18-1-16,-46 11-4 15,46-11-6-15,0 0 10 16,0 0-10-16,-45 8-6 0,45-8-16 16,0 0-31-16,0 0-2 15,0 0-12-15,0 0 14 0,-45-44 25 16,45 44 12-16,0 0 7 16,0 0-1-16,0 0-7 0,0 0 38 15,-58-4 30-15,58 4 17 16,-52 33 2-16,6 3 10 0,46-36-4 15,-58 48-2-15,6-15-26 16,52-33-19-16,-51 29-25 16,51-29-4-16,-46 18-3 0,46-18 4 15,0 0-2-15,0 0-13 16,-45-7-18-16,45 7-25 0,0 0-8 16,0 0-8-16,-39-48 5 15,39 48 32-15,-26-40 17 16,26 40 2-16,0 0 5 0,0 0 6 15,0 0-16-15,0 0 8 16,0 0-1-16,0 0 9 0,-52-3 10 16,52 3 32-16,0 0 3 15,-45 18-9-15,45-18-2 16,0 0-25-16,0 0-9 0,-52 18-3 16,52-18 3-16,0 0 4 15,-45 4 2-15,45-4-1 0,0 0-1 16,0 0 1-16,-45-8-5 15,45 8-9-15,0 0-4 0,0 0 16 16,0 0-3-16,0 0 4 16,0 0-4-16,0 0 0 15,0 0 0-15,0 0-5 0,0 0 0 16,0 0-3-16,0 0 15 16,0 0-4-16,0 0 2 15,-46-21-2-15,46 21-11 0,0 0 8 16,0 0-3-16,0 0-21 15,-45-30-8-15,45 30 13 0,0 0-4 16,0 0 5-16,-45-36-11 16,45 36-20-16,0 0-20 0,0 0-36 15,0 0-91-15,0 0-138 16,0 0-180-16,0 0-61 0,-46-51 35 16</inkml:trace>
</inkml:ink>
</file>

<file path=ppt/ink/ink47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0:57.094"/>
    </inkml:context>
    <inkml:brush xml:id="br0">
      <inkml:brushProperty name="width" value="0.1" units="cm"/>
      <inkml:brushProperty name="height" value="0.1" units="cm"/>
      <inkml:brushProperty name="fitToCurve" value="1"/>
    </inkml:brush>
  </inkml:definitions>
  <inkml:trace contextRef="#ctx0" brushRef="#br0">2156 1649 699 0,'0'0'214'0,"0"0"58"0,0 0 28 15,26 29-54-15,-26-29-51 0,0 0-80 16,0 0 15 0,0 0-22-16,0 0-28 0,6-29-38 15,-6 29 6-15,0-26 28 16,0 26 22-16,0 0-30 0,0 0-28 15,0 0-35-15,0 0 5 16,0 0-14-16,0 0 6 0,-32-7 5 16,32 7-85-16,0 0-160 15,-39 7-277-15,39-7-105 16</inkml:trace>
  <inkml:trace contextRef="#ctx0" brushRef="#br0" timeOffset="539">1645 1008 1142 0,'0'0'263'16,"0"0"-2"-16,-7-33-52 0,7 33-68 15,0 0-52-15,0 0-27 16,0 0-26-16,0 0-1 0,0 0 28 15,0 0 15-15,0 0-24 16,7-43-33-16,-7 6-11 16,6-3 12-16,-6 4-11 0,-6 3 39 15,6 33-40-15,0-36 13 16,0 36-23-16,0 0-9 0,0 0-107 16,0 0-184-16,0 0-297 15,0 0-158-15</inkml:trace>
  <inkml:trace contextRef="#ctx0" brushRef="#br0" timeOffset="806">1211 127 1721 0,'0'0'144'0,"0"0"129"16,0 0 25-16,6 37-75 15,-6 17-88-15,7 19-47 16,-1 3-50-16,1 8-2 0,6-4-33 16,-7 4 17-16,1-8-25 15,-1-3-133-15,-6-4-255 0,0-3-232 16,0-8-88-16</inkml:trace>
  <inkml:trace contextRef="#ctx0" brushRef="#br0" timeOffset="1029">1004 1114 1469 0,'0'0'331'15,"0"0"98"-15,0 0-67 0,0 0-41 16,0 0-74-16,-7 47-37 16,1 0-62-16,-14 4-59 0,-12 4-47 15,-20 7-11-15,-19-1-50 16,-7 5-120-16,-6-4-139 16,0-8-265-16,6-3-412 15</inkml:trace>
  <inkml:trace contextRef="#ctx0" brushRef="#br0" timeOffset="2079">149 2482 648 0,'0'0'199'0,"0"0"79"15,65 7 0-15,19-10-1 0,52-12 0 16,32 0-34-16,20-6-37 15,19-1-58-15,20 4-43 16,6-4-19-16,6 7-48 0,-6 1-8 16,-6 6-11-16,-7 1-13 15,-32 3 5-15,-20 1-11 0,-19 3 0 16,-45 3 0-16,-20-3-5 16,-26-3-31-16,-19 3-23 15,-39 0-76-15,32 3-92 16,-32-3-67-16,0 0-64 0,0 0 4 15,0 0 21-15,0 0-47 16</inkml:trace>
  <inkml:trace contextRef="#ctx0" brushRef="#br0" timeOffset="2511">2544 2893 1031 0,'0'0'123'16,"0"0"54"-16,0 0-29 16,0 0-19-16,0 0 97 0,0 0-15 15,33 15-17-15,-7 17-65 16,6 9-52-16,-6 9-23 0,-7 1 7 15,1 8 36-15,-7-5-41 16,-7 1-3-16,-6 3-26 0,-13-7-2 16,-19-4-7-16,0-3-90 15,-7-4-218-15,0-14-258 0,-6-12-95 16,-7-7 45 0</inkml:trace>
  <inkml:trace contextRef="#ctx0" brushRef="#br0" timeOffset="2887">2221 3093 1044 0,'-20'62'300'0,"7"-11"15"0,-6-4-13 15,6-3-55-15,0 0-62 16,-19-4-73-16,-1-4-66 15,-12-3-30-15,0-4-5 0,-14-11 6 16,8-3 6-16,-1-11-26 16,7-4-37-16,6-4-51 15,39 4-14-15,-39-37-22 0,39 37-3 16,-13-61 41-16,13 17 47 16,0 44-1-16,26-47 47 0,-26 47-4 15,0 0-5-15,58-15 28 16,-58 15 51-16,45 22 50 0,-19 14 0 15,-13 8-5-15,-13 7-24 16,-26 4-7-16,0 3-38 0,-19 0-28 16,-7-3-15-16,-12-1-64 15,-1-7-144-15,-6-3-135 16,19-11-208-16,-6-4-42 0</inkml:trace>
  <inkml:trace contextRef="#ctx0" brushRef="#br0" timeOffset="3064">1671 3898 1001 0,'45'7'162'0,"0"0"13"16,13-7-42-16,1 0-44 15,-8-7-22-15,8-8-37 0,-14 4-156 16,-6-7-192-16,-39 18-95 15</inkml:trace>
  <inkml:trace contextRef="#ctx0" brushRef="#br0" timeOffset="3326">1366 2751 1337 0,'0'0'194'16,"0"0"143"-16,0 0 81 0,-39 15-69 15,14 25-123-15,12 18-85 16,6 15-68-16,-6 7-44 0,13 0-2 16,0 7-6-16,0 1-16 15,0-5-49-15,0-6-100 0,0-4-137 16,13-12-130-16,-6-6-153 15,-1-4-27-15,1 0 71 0</inkml:trace>
  <inkml:trace contextRef="#ctx0" brushRef="#br0" timeOffset="3719">0 4414 1411 0,'0'0'118'15,"0"0"73"-15,0 0 62 16,0 0 29-16,0 0-74 0,65-7-77 15,32-7-62-15,33-1-12 16,32-7-29-16,19 0-13 0,20 1-15 16,12-1 2-16,7-4 5 15,-13 8 3-15,-6 3-22 0,0 5-6 16,-20 2 18-16,-13 5 6 16,-25 3-15-16,-20 7 4 0,0 0-15 15,-33 0-31-15,-19 1-17 16,-6 3-63-16,-19-4-93 15,-46-7-95-15,45 4-44 16,-45-4-41-16,0 0 78 0,32 3-19 16</inkml:trace>
</inkml:ink>
</file>

<file path=ppt/ink/ink47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1:04.437"/>
    </inkml:context>
    <inkml:brush xml:id="br0">
      <inkml:brushProperty name="width" value="0.1" units="cm"/>
      <inkml:brushProperty name="height" value="0.1" units="cm"/>
      <inkml:brushProperty name="fitToCurve" value="1"/>
    </inkml:brush>
  </inkml:definitions>
  <inkml:trace contextRef="#ctx0" brushRef="#br0">1223 684 614 0,'0'0'59'15,"0"0"35"-15,0 0 15 16,0 0-30-16,0 0 17 0,0 0 49 15,0 0-49-15,0 0 17 16,0 0-15-16,0 0 4 0,0 0-6 16,-32 19-33-16,32-19-2 15,-46 25-11-15,8-7-39 16,5 0-1-16,33-18 20 0,-52 26-27 16,20-12 7-16,32-14-6 15,0 0 0-15,-45 19 19 16,45-19 34-16,0 0 21 0,0 0 12 15,-39 0 14-15,39 0-23 16,0 0-47-16,0 0-19 0,0 0 0 16,0 0 4-16,-26-44 10 15,13 4-17-15,13 4 9 0,-6-1 16 16,12 4 5-16,-6 33 6 16,0-51-3-16,0 4-22 0,13 7-7 15,-13 0-13-15,0-4-1 16,0 4-2-16,0-3 3 0,0 3 4 15,13 7-12 1,-13 33-1-16,6-47 13 0,1 7-11 16,-7 40 4-16,6-44 6 15,-6 11-3-15,0 33-6 0,7-33 3 16,-7 33 4-16,0-29-4 16,0 29-3-16,0 0 3 0,0-29-9 15,0 29 2-15,0 0-38 16,0 0-20-16,0 0-20 0,0 0-32 15,0 0-94-15,0 0-155 16,0 0-148-16,0 0 19 0</inkml:trace>
  <inkml:trace contextRef="#ctx0" brushRef="#br0" timeOffset="769">744 1525 806 0,'0'0'103'16,"0"0"-17"-16,0 0 13 16,0 0-20-16,0 0-14 0,0 0 24 15,0 0-29-15,0 0-35 16,0 0 26-16,0 0-2 0,0 0 9 15,0 0-17-15,32 18 25 16,-32-18-24-16,0 0-17 0,46 8-11 16,-46-8 15-16,39-8-18 15,-39 8 2-15,0 0 22 16,0 0-15-16,0 0 8 0,32-43-4 16,-32 43 18-16,6-40 16 15,-6 40 3-15,-6-30-23 0,6 30-17 16,0 0 0-16,0 0-16 15,-39 8 16-15,39-8-11 0,-39 14 12 16,39-14-14-16,0 0-8 16,0 0 2-16,0 0 5 0,0 0 11 15,0 0-18-15,0 0 18 16,0 0-18-16,0 0 30 16,0 0-22-16,0 0 11 15,0 0-4-15,0 0-21 0,0 0 6 16,0 0-13-16,0 0 9 15,13-25-2-15,-13 25 8 0,0 0-32 16,0 0-42-16,0 0-60 16,0 0-134-16,0 0-192 0,0 0-74 15</inkml:trace>
  <inkml:trace contextRef="#ctx0" brushRef="#br0" timeOffset="1412">401 1154 676 0,'0'0'204'15,"0"0"-22"-15,0 0 20 16,0 0-25-16,0 0-26 0,0 0-40 16,0 0 86-16,0 0 13 15,0 0-30-15,0 0-39 16,0 0-6-16,-19 43-25 0,-1 1-11 16,1-4-12-16,-7 4-9 15,0 0-34-15,0-1-16 0,-6 1-15 16,-1-4-4-16,1-4-6 15,32-36 5-15,-52 44-8 16,52-44 3-16,-39 36-14 0,39-36-98 16,0 0-134-16,-39 22-150 15,39-22-143-15,0 0-21 0,-38 0 7 16</inkml:trace>
</inkml:ink>
</file>

<file path=ppt/ink/ink47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0:33.589"/>
    </inkml:context>
    <inkml:brush xml:id="br0">
      <inkml:brushProperty name="width" value="0.1" units="cm"/>
      <inkml:brushProperty name="height" value="0.1" units="cm"/>
      <inkml:brushProperty name="fitToCurve" value="1"/>
    </inkml:brush>
  </inkml:definitions>
  <inkml:trace contextRef="#ctx0" brushRef="#br0">919 135 963 0,'0'0'115'16,"0"0"12"-16,0 0 2 0,0 0-7 15,0 0-48-15,0 0 30 16,0 0 62-16,-6 43-39 16,6 23-20-16,0 14-34 15,0 18 13-15,6 19-14 0,1 17 10 16,-1 23 12-16,7 14-19 16,0 7-7-16,7 4-5 15,-8 0 11-15,1-4-20 0,0-3-7 16,-6-7-2-16,-1 3-18 15,7-4 9-15,-6-3-17 16,6 0-4-16,0 3-15 0,0 0 7 16,6 8 8-16,-6 3 6 15,0-3-6-15,6 0 9 0,-6-4 28 16,7-4-8-16,-1 4-21 16,1 0-14-16,-1 0 0 15,7-7 1-15,-7 0-4 16,1-4 5-16,-1 4-11 0,1 0 0 15,-1-4 7-15,-6 0-7 16,6 0 4-16,-6-3-7 16,0-5 9-16,-6 5-6 0,6 3 0 15,-7 0-10-15,1 0 2 16,-7 0 20-16,0 4-18 16,6 11-2-16,-6-4 8 0,-6 0 0 15,6-4 12-15,0-3-19 16,-7 4 4-16,7-8 12 15,0 7 4-15,0 4-13 16,7 0-18-16,-7 4 11 0,6-4-2 16,-6 4 16-16,0 3-7 15,0 0 6-15,6 1-21 16,-6-5 15-16,0-6-6 0,0-1 6 16,-6-7 14-16,0 8 9 15,-1-8-29-15,1 0 1 0,-1-7 14 16,1-4-1-16,-7-7-8 15,13-4-7-15,0-7-3 16,0-3 18-16,-7-8-3 16,7-11-17-16,7-11 18 0,-7-10-2 15,0-12-10-15,0-14 0 16,0-11 0-16,6-11-1 16,1 0 11-16,-7-11 2 0,0-29 1 15,0 40-7-15,0-11 0 16,0-29-9-16,-7 33-48 0,7-33-41 15,-6 36-28-15,6-36-41 16,0 0-81-16,0 0-114 16,0 0-86-16,0 0 22 0,0 0 32 15,0 0 27-15</inkml:trace>
  <inkml:trace contextRef="#ctx0" brushRef="#br0" timeOffset="1468">0 11460 350 0,'0'0'150'16,"0"0"38"-16,0 0-29 15,0 0-8-15,45 0-22 0,1 0 54 16,5-3-33-16,14-1-20 15,19-3-36-15,7 0-39 0,13-1-18 16,6-6 11-16,13 3-18 16,6-4-6-16,13-3 54 15,14 0-5-15,12 3-13 16,13-3-32-16,14 0 0 0,18 0-11 16,20-8 12-16,7 1 10 15,12 3-15-15,14 0-3 0,-1 4 15 16,7-4-30-16,6 8 8 15,14-1 0-15,-1-3 6 16,7 3 14-16,6 1 1 0,0-4-6 16,7-1-1-16,12 1-28 15,1 4-5-15,6-5 10 0,-6 8 10 16,0-7-15-16,-7 0-4 16,-7 0 16-16,1 3-5 15,0-7 3-15,0 4 5 16,-20-4-9-16,0 1-16 0,-6 6 6 15,-7-3 15-15,1 0-11 16,-1 3-7-16,0-3 4 0,7 0 13 16,0 0-6-16,-7-4-21 15,1 0 17-15,6 4 9 16,-1-1 8-16,1 1-21 0,0 0 4 16,6 0-5-16,-12 3 28 15,5 4 5-15,-5-3-10 0,-7 3-5 16,-7 0 0-16,13 0 8 15,-6 0-10-15,7-7 2 16,-14 0-6-16,0 0-7 16,-12-1 17-16,6-2 6 0,0-5-6 15,-7 4-26-15,1-3-1 16,-1 7 13-16,7 7 17 0,-13 0-13 16,-6 0 2-16,-1 0-19 15,-12 0 22-15,-1 0-17 0,-6 0 1 16,0 0 17-16,7-3-3 15,-7-1-14-15,-6 1-1 16,-1 3 13-16,-12 0 2 0,-7 3-10 16,-6 5 9-16,-7-5-22 15,-6 8 26-15,-7 4-17 16,0 0-5-16,1 3 12 0,-7-3 4 16,-1 3 7-16,1 0-21 15,0-3-6-15,0 3 13 0,0 0 13 16,0-3 0-16,-14-4-13 15,1 4-8-15,-6-1 3 16,6 1 21-16,0 3-8 0,-14-3 2 16,1 0-16-16,-6 3-1 15,-1 4 7-15,-6-4 9 0,0 0 3 16,-6 1-12-16,-7-1 9 16,-7 0-2-16,8-3 3 15,-8 3 5-15,-6-3-5 16,-6-1-20-16,-1-3-2 0,-5 4 18 15,-8 0 3-15,-6-1-3 16,1-3-12-16,-14 0 6 0,0 0 0 16,-58 0 12-16,58 0-12 15,-58 0 0-15,52-7-9 0,-52 7 13 16,0 0 1-16,52-11-12 16,-52 11-9-16,0 0 4 15,0 0 18-15,0 0-3 0,0 0-16 16,32-58-18-16,-25 3-31 15,-14 8-19-15,-12-4-1 16,6 4 44-16,13 47 18 0,-45-66 35 16,45 66 13-16,-52-51 24 15,52 51 24-15,0 0-12 0,-58-33 7 16,58 33-3-16,0 0-22 16,0 0-1-16,0 0 0 15,-33 44 4-15,33-44-29 0,13 58-6 16,13-10 9-16,19-12-5 15,14-7-10-15,-1-7 2 0,7-7-4 16,-14-5-12-16,8-2 12 16,-7 3 14-16,-52-11 7 15,51 11 12-15,-51-11 13 16,0 0 12-16,0 0-11 0,20 47-21 16,-33 0-23-16,-20 4-9 15,-18 4 7-15,-21 3-7 0,8 7-8 16,-14-6-23-16,0-8-56 15,1-4-99-15,-7-14-153 0,-7-4-299 16,7-15-192-16</inkml:trace>
  <inkml:trace contextRef="#ctx0" brushRef="#br0" timeOffset="2924">952 25 510 0,'0'0'72'16,"0"0"25"-1,0 0 57-15,0 0-28 0,0 0 42 16,0 0-64-16,0 0 38 16,0 0-20-16,0 0-7 0,0 0-32 15,-39 51-67-15,6-7 33 16,8 0-7-16,5 3 21 15,-6 8-27-15,7-1-36 0,-7-3 13 16,-6 4 12-16,-1-1-17 16,-6 5 6-16,1-5-21 15,-14-6 10-15,6-1-3 0,-5-11 11 16,51-36-2-16,-59 44-21 16,59-44 1-16,-51 29 11 15,51-29 27-15,0 0 7 16,0 0-25-16,0 0-9 0,0 0-38 15,0 0 24-15,0 0 14 16,0 0 6-16,0 0 4 0,25-47-19 16,14 3-7-16,0 0 31 15,-6 1-21-15,5-8 25 16,-5-4-4-16,-1-3-26 0,0-4 4 16,-6-3 2-16,7-5 5 15,-14 1 6-15,7 7 6 16,-13 11 10-16,0 11 32 15,-13 40-10-15,13-36-2 0,-13 36-10 16,0 0 4-16,0 0-21 16,0 0 25-16,0 0-70 15,0 0 30-15,0 0 6 0,0 0 21 16,0 0 41-16,0 0 32 16,0 0-10-16,0 0-14 0,45 47 20 15,-12 4 0-15,-1 4-5 16,-6 7-25-16,6 0-7 15,1 3-3-15,-1 1-16 0,0-4-22 16,7-1-13 0,0-10 12-16,-7-7 3 0,-32-44-14 15,46 44-12-15,-46-44 6 16,0 0 0-16,0 0 0 0,45 36-19 16,-45-36-161-16,0 0-232 15,0 0-312-15,0 0-50 16</inkml:trace>
  <inkml:trace contextRef="#ctx0" brushRef="#br0" timeOffset="54364">29537 7519 721 0,'0'0'168'0,"0"0"46"16,0 0 55-16,0 0-31 15,0 0-65-15,0 0-50 0,0 0-29 16,0 0 23-16,0 0 54 15,0 0-20-15,26 22-65 0,0 18-17 16,-13 4-4-16,0 7-43 16,-7 3 8-16,7-3-5 0,-13-4-13 15,-13 4 9-15,1-3-28 16,-21-5 21-16,-6-3-20 16,-19-3-37-16,6-8-33 0,-6-7-20 15,0-8 12-15,19-6-12 16,-6-8 10-16,12-11 0 15,33 11-4-15,-26-37 12 0,13-6 27 16,13 3 22-16,13 7 9 16,7 4 40-16,-20 29-32 0,39-33 18 15,6 18-13-15,-19 12 15 16,-26 3 96-16,45 18-24 0,-45-18 21 16,20 36-34-16,-14 4 25 15,-6 0-3-15,-19 0-19 16,-20 0 14-16,13 0-58 0,-19 4 10 15,-7-4-30-15,-6-3 10 16,12-5-23-16,-12-3-150 16,6-3-185-16,13-12-256 0,-6-3-52 15</inkml:trace>
  <inkml:trace contextRef="#ctx0" brushRef="#br0" timeOffset="54684">29945 6667 925 0,'33'-36'112'0,"-33"36"123"15,0 0 82-15,0 0-50 16,19-33-85-16,-19 33-70 0,0 0 73 16,0 0-31-16,0 55-34 15,-19 10-28-15,-14 15 0 0,-12 8-36 16,-13 6-3-16,-7-3-34 16,-6-3 10-16,-1-1-32 0,1-3-118 15,0-8-224-15,0-14-237 16,0-7-110-16</inkml:trace>
  <inkml:trace contextRef="#ctx0" brushRef="#br0" timeOffset="54961">28948 7843 1716 0,'0'0'228'0,"0"0"45"15,0 0-16-15,-26 36-57 16,7 4-77-16,6-3-30 16,0 3-56-16,-13 3-6 0,-6 5-31 15,-7-5 16-15,-19 8-106 16,-1-3-103-16,8-5-156 0,-14-3-170 15,0-7-39-15,13-4 6 16</inkml:trace>
  <inkml:trace contextRef="#ctx0" brushRef="#br0" timeOffset="55676">28644 7563 976 0,'0'0'146'0,"0"0"69"16,0 0 18-16,0 0-40 16,0 0-26-16,0 0-62 0,0 0-16 15,0 0 12-15,-13 51 5 16,13-15-49-16,0-36 10 15,-19 44-18-15,19-44-8 16,-33 43-24-16,33-43-12 0,-45 37 2 16,-7-15 2-16,52-22-3 15,-52 14-6-15,14-10 9 0,38-4-21 16,-46-7-1-16,46 7 6 16,-39-30-2-16,39 30-11 0,-38-40-1 15,38 40 11-15,-26-32 23 16,26 32-25-16,0 0 6 0,0 0-1 15,0 0 11-15,0 0-14 16,0 0 22-16,0 0-23 16,0 0 16-16,0 0-28 15,0 0 29-15,0 0-12 0,0 0 22 16,0 0 9-16,0 0 35 16,0 0 28-16,0 0 1 0,0 0-19 15,0 0 11-15,0 0-24 16,13 47 4-16,-13-3-26 0,19 3 18 15,-12-3 12-15,5 7-3 16,-12 0-28-16,0 3 5 0,-6 1 8 16,-13-1-14-16,-14 5 2 15,-12-5-11-15,-7 1-29 16,-13-4 11-16,-6-4-6 0,0-3 5 16,-13-8-12-16,0-7 16 15,12-7-16-15,1-11 14 16,7-4-12-16,5-14 15 0,1-4-13 15,13-15 9-15,-1-10-10 16,14-11 11-16,6-11-13 0,7-12 12 16,12-6-16-16,14-8 15 15,6 1-13-15,6 3 8 16,20 3-66-16,0 12-53 0,0-1-90 16,12 15-111-16,-12 0-166 15,19 11-173-15,-12 7-5 0</inkml:trace>
  <inkml:trace contextRef="#ctx0" brushRef="#br0" timeOffset="55908">28023 7326 1129 0,'32'-58'208'0,"-13"7"100"0,14 11 10 16,-1 0-77-16,-32 40-55 15,58-55-39-15,-12 15-22 0,5 8-43 16,-5 17 0-16,-14 8-47 16,-32 7-2-16,39 18-30 0,-39-18 14 15,26 47-33-15,-20-3-66 16,-12 0-175-16,-7 3-179 16,0 0-204-16,0 0-4 15</inkml:trace>
  <inkml:trace contextRef="#ctx0" brushRef="#br0" timeOffset="57676">30819 6584 470 0,'0'0'52'0,"0"-33"-6"16,0 33 3-16,-6-29-25 15,6 29-7-15,0 0-8 0,-26-29-2 16,26 29-3-16,-39-18-7 0,-6 7 7 15,6 3 8-15,-7 5 11 16,-5 6-23-16,-8-3-9 0,1 4 12 16,-7-4 5-16,-12 4 4 15,5-4 24-15,1-4 2 16,6 4 1-16,7 0 18 0,0 4 35 16,0-1 1-16,-7 8 40 15,20 0-40-15,-20 7-5 16,7 0 8-16,-14 1-30 0,21-5-35 15,-21 1 6-15,8-1-31 16,-1 1 12-16,-6-8-22 0,13 0 16 16,-7 4 0-16,0-3-28 15,0-1 9-15,7-3 42 0,0 6-18 16,0-2-24-16,-7 6-1 16,7-6-10-16,-1 3 18 15,-5-1 11-15,-1-2-2 0,0-1-9 16,7-7-26-16,-7-4 54 15,0 1 6-15,1-5-47 0,5 1 13 16,8-4-19-16,51 11 39 16,-65-14 6-16,65 14-9 0,-65-11 13 15,65 11 15-15,-45-11-5 16,45 11-10-16,-52-7-8 0,52 7-25 16,-58 7-6-16,58-7-3 15,-58 14 36-15,58-14-24 0,-72 26-3 16,8-4-8-16,-1-4 14 15,-13 4 38-15,7 3-23 16,0 8-6-16,-7 7 22 16,-12 0 4-16,-8 7 55 0,8-3-11 15,-7 7-7-15,13 4 1 16,6-1 7-16,0 8 3 0,7 0-25 16,6 3-28-16,20-3 1 15,0 0-8-15,6 0-9 0,6 7-14 16,14 4 0-16,0 3 5 15,-1 1 9-15,1 3 9 0,6-4-21 16,0 1-8-16,0-4-2 16,6-4 5-16,-6-4 9 15,7-10 1-15,-13-4-5 0,19-51-9 16,0 58-7-16,0-58 15 16,0 55 9-16,0-55-17 0,0 50 4 15,0-50-13-15,19 51 5 16,-19-51 23-16,32 62-11 15,-6-11-1-15,-26-51-7 0,52 62-5 16,-7-4 20-16,-45-58-11 16,65 73-9-16,0-11-1 0,-13-7 20 15,-52-55 3-15,71 61-8 16,-13-6-8-16,0-11-2 16,-6-1 9-16,-7-6 5 0,1-1-15 15,-1-3-6-15,7-8 29 16,6-3-15-16,7 0-17 0,0 0 15 15,-1-11 14-15,7 3-19 16,1 1-5-16,-1 0 5 0,7 3 15 16,-14-4-21-16,8 4 11 15,-8 1 0-15,-5-1 0 0,5-4 5 16,-12 1-5-16,6-4 10 16,-6 0-7-16,6-4-7 0,-6-7 9 15,0 0 9-15,-7-4-26 16,13 1 3-16,-12-4 22 15,6-4-26-15,-7 0 16 16,0-4-10-16,13 1 15 0,-6-1-4 16,0-7-4-16,6 0-6 15,7 1-3-15,6-9 15 0,7 5-20 16,-7-11 26-16,26 3-5 16,-13 0-23-16,7 0 16 0,-7-3 8 15,-6 0-6-15,-1-5-12 16,1 5 2-16,-20-4 22 0,14 0-14 15,-14-7 0-15,-6-4-13 16,-7-7 13-16,7-1 13 16,6-6-23-16,-13-8 3 0,20-3 10 15,-7-1 8-15,1-3-11 0,-1 4 5 16,0 3 7-16,-6-4 12 16,-7 5 13-16,-6-1 0 15,-7 0 4-15,-12-3-7 0,-1-4-25 16,-6 3 2-16,-13-3-15 15,13 0 4-15,-13 4-5 0,7 3 2 16,-7 7 7-16,0 1 6 0,-7 3-14 16,7 0 11-16,0 4-12 15,-13 0 5-15,13 7-4 0,0 0-4 16,-13 0 12-16,13 7 2 16,-13 4-3-16,13 40-1 15,0-47-2-15,-6 10 8 0,6 37-19 16,0 0 15-16,-7-36 6 15,7 36 2-15,0 0 8 0,0 0-18 16,0 0 8-16,0 0-2 0,0 0-8 16,0 0 7-16,0 0-24 15,0 0 17-15,0 0-7 0,0 0-2 16,0 0-13-16,0 0-37 16,0 0-82-16,0 0-165 0,0 0-202 15,0 0-109-15,0 0-26 16</inkml:trace>
  <inkml:trace contextRef="#ctx0" brushRef="#br0" timeOffset="77684">19672 2038 1267 0,'0'0'124'16,"0"0"-37"-16,0 0-49 15,0 0-34-15,0 0-177 0,0 0-226 16</inkml:trace>
  <inkml:trace contextRef="#ctx0" brushRef="#br0" timeOffset="80672">16015 6635 117 0,'0'0'-3'0,"13"43"-13"15,-13-43-15-15</inkml:trace>
  <inkml:trace contextRef="#ctx0" brushRef="#br0" timeOffset="80975">16028 6795 505 0,'0'0'97'0,"0"0"-5"16,0 0 13-16,0 0-38 15,0 0-23-15,0 0-22 0,0 0-35 16,0 0-72-16,0 0-139 16</inkml:trace>
</inkml:ink>
</file>

<file path=ppt/ink/ink47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3:03.945"/>
    </inkml:context>
    <inkml:brush xml:id="br0">
      <inkml:brushProperty name="width" value="0.1" units="cm"/>
      <inkml:brushProperty name="height" value="0.1" units="cm"/>
      <inkml:brushProperty name="fitToCurve" value="1"/>
    </inkml:brush>
  </inkml:definitions>
  <inkml:trace contextRef="#ctx0" brushRef="#br0">0 0 423 0,'0'0'7'0,"0"0"1"15,0 0-8-15,0 0-25 16,0 0 15-16,0 0-48 16,0 0-34-16</inkml:trace>
</inkml:ink>
</file>

<file path=ppt/ink/ink47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3:08.868"/>
    </inkml:context>
    <inkml:brush xml:id="br0">
      <inkml:brushProperty name="width" value="0.1" units="cm"/>
      <inkml:brushProperty name="height" value="0.1" units="cm"/>
      <inkml:brushProperty name="fitToCurve" value="1"/>
    </inkml:brush>
  </inkml:definitions>
  <inkml:trace contextRef="#ctx0" brushRef="#br0">0 0 360 0,'0'0'49'16,"0"0"-35"-16,0 0-41 0,0 0-48 16,0 0-44-16</inkml:trace>
</inkml:ink>
</file>

<file path=ppt/ink/ink47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3:42.473"/>
    </inkml:context>
    <inkml:brush xml:id="br0">
      <inkml:brushProperty name="width" value="0.1" units="cm"/>
      <inkml:brushProperty name="height" value="0.1" units="cm"/>
      <inkml:brushProperty name="fitToCurve" value="1"/>
    </inkml:brush>
  </inkml:definitions>
  <inkml:trace contextRef="#ctx0" brushRef="#br0">864 1881 1032 0,'0'0'262'0,"0"0"-22"16,0 0-84-16,0 0-81 0,-32 43-43 15,32-43 80-15,0 0-32 16,6 37 1-16,-6-37-32 0,0 0 10 15,0 0-5 1,0 0 37-16,0 0-25 0,0 0-17 16,0 0-39-16,0-33 17 15,0-4 6-15,-6 5 48 0,-7 6 40 16,13 26-11-16,0 0-26 16,-20-29-38-16,20 29-23 15,0 0 4-15,-38 26-15 0,5 6-1 16,7 5-11-16,13-1-4 15,13-36-3-15,-6 47-3 16,6-47-1-16,13 40 6 0,-13-40 21 16,0 0-20-16,32 15-3 15,1-19 10-15,-33 4-1 16,38-36-2-16,-12-4 6 16,-13-7 0-16,-6-1-1 0,-7 8-5 15,-7 4 66-15,7 36 18 16,-6-29-16-16,6 29-35 0,0 0-27 15,-46 3 12-15,8 16-7 16,5-1-19-16,33-18 5 16,-32 29 3-16,32-29-79 0,0 0-158 15,0 0-273-15,0 0-308 16</inkml:trace>
  <inkml:trace contextRef="#ctx0" brushRef="#br0" timeOffset="742">3835 250 918 0,'0'0'104'15,"0"0"43"-15,0 0-81 16,-19 51 132-16,19-51-25 16,0 0-17-16,0 0-20 15,0 0-35-15,0 0-26 0,0 0-7 16,0 0 1-16,39-22 45 15,-39 22 1-15,32-36-21 0,-19-1-18 16,-13 37-1-16,-6-40-15 16,6 40-16-16,0 0-12 15,0 0 2-15,0 0-21 0,-46-3 5 16,7 17-18-16,39-14-4 16,-38 51-1-16,12-7-1 0,6-8 18 15,20-36-2 1,0 44-22-16,0-44 12 0,13 36 12 15,-13-36 3-15,0 0-15 16,46 8 2-16,-46-8 0 16,0 0-2-16,45-40 8 0,-19 0-4 15,-13 0-4-15,0 0 5 16,-13-4-14-16,0 0 24 0,-7 11 40 16,7 33-1-16,0 0-29 15,0 0-17-15,-45-7 9 16,6 18-1-16,39-11-13 0,-52 44-6 15,20-8-7-15,32-36 10 16,-26 37 3-16,26-37-3 16,0 0-75-16,0 0-187 15,0 0-318-15,0 0-201 0</inkml:trace>
  <inkml:trace contextRef="#ctx0" brushRef="#br0" timeOffset="1455">4399 2270 798 0,'0'0'147'0,"0"0"56"0,0 0-27 16,0 0-19-16,0 0-31 16,0 0-9-16,38 44-5 15,-38-44 49-15,0 0 5 0,0 0 17 16,0 0-24-1,0 0-81-15,0 0-25 0,0 0 21 16,13-44 0-16,-13 4-3 16,0 40 54-16,-19-44 0 0,19 44 7 15,-20-32-27-15,20 32-36 16,0 0-44-16,-51 10-10 16,12 20-11-16,39-30 6 0,-45 50-3 15,25-6-7-15,20-44-6 16,-13 47 0-16,13-47 10 0,7 41 0 15,-7-41-1-15,0 0-3 16,38 21 0-16,-38-21 7 16,39-3 2-16,-39 3-5 0,0 0-4 15,33-40 3-15,-14 3 12 16,-19 37 46-16,0-36 15 16,0 36-16-16,0 0-24 15,0 0-10-15,0 0-10 0,-39-22-10 16,39 22-13-16,0 0-101 15,-39 4-157-15,39-4-270 16,0 0-460-16</inkml:trace>
  <inkml:trace contextRef="#ctx0" brushRef="#br0" timeOffset="2174">2262 1167 1131 0,'0'0'271'15,"26"37"-21"-15,-26-37-64 16,26 43-33-16,-26-43-40 0,26 40-27 16,-26-40-6-16,19 33 1 15,-19-33-19-15,0 0 5 16,0 0 13-16,0 0 15 16,0 0-14-16,33-4-26 0,-33 4 28 15,19-32-10-15,-6-1 25 16,-13 0-7-16,-6 0-4 15,6 33 26-15,-20-29-13 0,20 29-44 16,0 0-23-16,-45 0-9 16,6 22-13-16,7 11-11 0,-1 3 5 15,14 4-8-15,0-3-1 16,12-1 4-16,7-7 0 16,0-29 2-16,26 29-5 15,0-10-6-15,6-12 5 0,1-11 10 16,-8-3 8-16,-25 7-18 15,33-29 15-15,-14-8-15 0,-6 5 11 16,-6-8 2-16,-14 3 16 16,-6 1 37-16,0 7-21 15,13 29-12-15,-39-22-15 0,7 22-9 16,32 0 5-16,-45 29-18 16,6 4 14-16,13-1-97 0,26-32-114 15,-19 55-140-15,12-11-209 16,14-4-283-16</inkml:trace>
  <inkml:trace contextRef="#ctx0" brushRef="#br0" timeOffset="2599">2055 2816 1537 0,'-39'44'18'16,"39"-44"147"-16,0 0 57 15,0 0-17-15,0 0-14 16,0 0-7-16,46 36-60 0,-7-25-48 16,-1-11-43-16,-38 0-8 15,46-15-11-15,-46 15 45 0,39-25 10 16,-39 25 4-16,25-37 3 15,-25 37-25-15,0-51-8 0,-13 4 32 16,13 47 23-16,-32-43 22 16,32 43-26-16,0 0-41 15,-58-22-5-15,13 14-20 0,45 8-10 16,-46 19 8-16,46-19-20 16,0 0 1-16,0 0 0 15,0 0-12-15,-39 47 14 0,39-47-12 16,0 0 6-16,0 0 0 15,0 0-28-15,0 0-63 16,46 22-126-16,-46-22-137 0,45-8-262 16,-45 8-220-16</inkml:trace>
  <inkml:trace contextRef="#ctx0" brushRef="#br0" timeOffset="2995">3583 1400 1798 0,'0'44'289'16,"0"-44"46"-16,-7 40-126 15,1-11-106-15,6-29-24 0,0 0 4 16,6 33-21-16,-6-33-3 15,0 0-19-15,0 0-19 0,26 22 3 16,-26-22-19 0,0 0 21-16,39-4-6 0,-39 4 8 15,20-29 6-15,-14 3 30 16,-12-3 25-16,6 29-3 0,-20-33-3 16,-12 12-16-16,-7 17-32 15,-6 19 5-15,-1 10-30 0,-5 8 0 16,5 3-2-16,7-3-12 15,39-33 7-15,-32 40-15 16,32-40 15-16,-13 33-18 0,13-33-94 16,0 0-180-16,0 0-298 15,45 11-308-15,-6-19 13 0</inkml:trace>
  <inkml:trace contextRef="#ctx0" brushRef="#br0" timeOffset="3523">1162 39 1039 0,'0'0'245'0,"45"44"-10"15,-45-44-11-15,46 29-39 0,-46-29-47 16,0 0 6-16,38 18-44 15,-38-18-7-15,0 0-3 0,0 0 7 16,0 0 8-16,26-22 6 16,-26 22 12-16,13-36-14 15,-13 36-16-15,-6-33-21 16,6 33-3-16,0 0-6 0,-33-33-15 16,33 33-15-16,-45-3-12 15,13 14-15-15,-1 3-6 16,33-14-3-16,-26 33-2 0,26-33 5 15,0 0 0-15,-13 40 0 16,13-40 5-16,0 0-12 0,0 0-27 16,46 18-32-16,-46-18-40 15,39 0-23-15,-39 0-33 16,0 0-71-16,0 0-107 0,0 0-202 16,0 0-130-16</inkml:trace>
  <inkml:trace contextRef="#ctx0" brushRef="#br0" timeOffset="4020">159 832 510 0,'0'0'184'16,"0"0"66"-16,0 0-2 0,0 0-79 15,0 0-35-15,0 0 40 16,-39 4 54-16,39-4-12 15,0 0-41-15,0 0-13 0,0 0-39 16,32 22-47-16,-32-22-25 16,39 11-8-16,-39-11 5 15,0 0-3-15,39-7-2 16,-39 7-14-16,0 0 5 0,0 0 8 16,0-37-7-16,0 37-13 15,-26-40-1-15,26 40 11 0,-45-25 3 16,6 10-7-16,39 15-2 15,-46 4-14-15,46-4-12 0,-38 18 0 16,38-18 6-16,0 0 0 16,-39 29 0-16,39-29-10 15,0 0 4-15,0 0-22 0,-7 40-124 16,7-40-255-16,0 0-270 16,46 40-109-16</inkml:trace>
  <inkml:trace contextRef="#ctx0" brushRef="#br0" timeOffset="4411">359 2758 2141 0,'0'0'192'0,"0"0"-62"16,0 0-65-16,0 0-36 0,0 0 29 15,0 0 7-15,0 0-24 16,0 0-22-16,0 0-10 16,46 11 16-16,-46-11 9 0,0 0 11 15,45-15 11-15,-45 15 14 16,0 0 19-16,32-51-29 0,-19-4-7 15,-13 8 42-15,0 47 53 16,-19-54 31-16,19 54-17 0,-26-44-31 16,26 44-59-16,0 0-34 15,-58-15-16-15,58 15-13 16,-52 22-2-16,52-22-92 16,-46 29-196-16,46-29-214 0,0 0-396 15,0 0-178-15</inkml:trace>
</inkml:ink>
</file>

<file path=ppt/ink/ink47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3:50.455"/>
    </inkml:context>
    <inkml:brush xml:id="br0">
      <inkml:brushProperty name="width" value="0.1" units="cm"/>
      <inkml:brushProperty name="height" value="0.1" units="cm"/>
      <inkml:brushProperty name="color" value="#57D200"/>
      <inkml:brushProperty name="fitToCurve" value="1"/>
    </inkml:brush>
  </inkml:definitions>
  <inkml:trace contextRef="#ctx0" brushRef="#br0">4798 421 595 0,'0'0'134'0,"0"0"31"16,0 0 6-16,-45 4-7 15,45-4-69-15,-46-18-57 16,1-4 18-16,6-3-42 0,-6-1-20 16,-7 1 13-16,0-8-17 15,-12-4 14-15,-14 1-4 16,-6 0-23-16,0-1 63 15,-13 4-71-15,6 1 31 0,-6 3 13 16,6 10-30-16,1 5 50 16,-1 3-49-16,0 7 8 0,7 4 14 15,-6 4 17-15,5 7-23 16,1 7 17-16,0 0 19 16,6 8 8-16,1 3-26 0,12 0-18 15,7 4 0-15,6-4 21 16,0-4-17-16,13 1 70 0,-6-4-33 15,6-1-9 1,0-2-21-16,1-5 9 0,-8-6-6 16,-6 2-27-16,7-6 13 15,-7 0 9-15,1-1-21 0,-8-3 21 16,1 0 38-16,6 8 15 16,-6 3-55-16,0-1 24 15,-1 9-25-15,1 6 10 0,0 1-16 16,0 3 0-16,-7 3 8 15,0 1-16-15,1-7 39 16,5 3-28-16,-5-4 18 0,5 4-35 16,1-7 6-16,0 0 24 15,-1 0-9-15,-5 3 7 16,6 1-21-16,-1 3 34 16,1 4 50-16,-7 7-8 0,7 3-47 15,0 5 30-15,-1 6-52 16,8-3 15-16,-1 4-4 0,0-4-3 15,13-4-17-15,39-47 9 16,-58 55 19-16,58-55-4 16,-45 51-9-16,45-51 56 0,0 0-5 15,-52 47-26-15,52-47-9 16,-39 36-14-16,39-36 20 0,-39 30-31 16,39-30 24-16,-32 40-21 15,0-4 10-15,-1 0-15 16,7 1 5-16,0 6 16 15,0-6-19-15,1 6 11 0,5-2-11 16,1 6 24-16,6 4-24 16,0 3 20-16,6 5 62 0,1 2-35 15,-1 1-20-15,14-3-11 16,-1-1 1-16,1 0-4 16,-7 0-4-16,6 0-2 0,1 4 96 15,-1 0-47-15,-6-4-18 16,7-3-17-16,-1 0-6 15,1-4-6-15,-1 3-6 16,7-7 8-16,0 4-17 0,0-7 23 16,6 3-21-16,1-3 21 15,-1 3-19-15,-19-47 27 16,46 62-16-16,-1-14 6 0,-45-48-20 16,65 69 11-16,-14-15 2 15,-5-6-5-15,-1-5 0 0,7-3 0 16,-13-3-4-16,-39-37 11 15,58 58-7-15,-6-14 8 0,-52-44-12 16,58 54-1-16,-13-14 5 16,-6-3-5-16,0-1 8 15,0-7 3-15,0-3-9 0,6 3 3 16,0-4 0-16,7-3 6 16,0 0-13-16,6 0 21 15,0-4-23-15,7 0 12 16,-13-3-11-16,6-4 8 0,-13 3-3 15,-6-3 7-15,-6-4-4 16,-33-7 32-16,0 0 26 0,26 51-7 16,-14-3-29-16,-12 6 0 15,-6 1-16-15,-7-1 2 16,13 1-12-16,0-4 10 0,0-4-13 16,13-3 12-16,6-8-18 15,7 1 23-15,20-12-24 0,-1-3 24 16,13-11-18-1,7 0 16-15,13-11-18 0,-1 0 10 16,1-4 0-16,6 1 0 16,0-1-3-16,-13 8 3 0,7-1 0 15,-13 5 0-15,0 2 3 16,-14 9-16-16,-5-1 16 16,-7 4-7-16,-1 3 8 0,-38-25 6 15,46 37-15-15,-1-5 14 16,-6-3-23-16,0-3 25 0,12-4-20 15,1 0 17-15,7-8-16 16,12-3 11-16,6-4-11 16,8-3 12-16,5-4-11 15,1-4 12-15,12 1-11 0,-6-1 6 16,1 4-6-16,-14 0 9 16,-7 0-7-16,-5 0 4 15,-8 0-6-15,-12 4 8 0,0-4 1 16,-7 3-3-16,1-6 8 15,5-1-17-15,-5 0 13 0,5-3-19 16,8 3 32-16,-8-6-22 16,14 2 15-16,0 1-18 15,6 3 14-15,7-3-9 16,6-4 0-16,0 0 10 0,7 0-15 16,-7 0 17-16,0-7-16 15,0-4 16-15,0-7-20 16,0-3 11-16,-6-9 12 0,0-2-9 15,-7-12-3-15,0-3 0 16,-6-4-4-16,0 0 7 0,-7 4-3 16,-6 3 0-16,-7 1 8 15,-6 3-5-15,0 0 2 16,0 4-5-16,-14-4 6 0,1-4 9 16,-6-3-4-16,-7-4-14 15,-7-4 3-15,7 5 5 16,-6-5-3-16,-1 4-2 0,1-3 2 15,-1 6-2-15,1 1 0 16,-1 0 3-16,-6 0-3 16,0-4 3-16,-6 0 3 0,-7-3-6 15,0-1 0-15,0 1 0 16,0-5-5-16,0 1 8 0,-7 0-3 16,7 0 0-16,0 0 0 15,-6 3 0-15,6-3 0 16,-6 4 0-16,6 3 0 0,-7-4 6 15,1 4-3-15,6 0-1 16,0 1 2-16,-6 2-4 16,-1-10 0-16,7 0 0 0,-6-4 0 15,-1 1 0-15,7-1-5 16,-6 0 5-16,-7 0 0 16,7 0-3-16,-1 4 10 0,1 4-3 15,-7 6-8-15,0 5 4 16,7 7 3-16,-7-1 1 0,6 8 1 15,1 4-2-15,-7-1 4 16,0-3-3-16,-6 8 1 16,-7-1 1-16,0 0-4 0,0 0 1 15,-6-3-3-15,0 3-6 16,-1-7 6-16,-5 7-7 16,-1-7 7-16,0 4-3 15,-6-8-3-15,-7 4 6 0,0 0 10 16,1 4-10-16,5-1-7 15,1 5 7-15,6-1 0 0,-6 4-9 16,6 0-25-16,-6 3-123 16,6 1-186-16,-6 3-405 0,-7 11-181 15</inkml:trace>
</inkml:ink>
</file>

<file path=ppt/ink/ink4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8:09.945"/>
    </inkml:context>
    <inkml:brush xml:id="br0">
      <inkml:brushProperty name="width" value="0.1" units="cm"/>
      <inkml:brushProperty name="height" value="0.1" units="cm"/>
      <inkml:brushProperty name="color" value="#3165BB"/>
      <inkml:brushProperty name="fitToCurve" value="1"/>
    </inkml:brush>
  </inkml:definitions>
  <inkml:trace contextRef="#ctx0" brushRef="#br0">1868 321 505 0,'0'0'119'0,"0"0"66"16,0 0-13-16,0 0-5 16,0 0-27-16,0 0 10 0,0 0-14 15,0 0-72-15,0 0-27 16,0 0-24-16,0 0-32 16,0 0 25-16,0 0-6 15,0-40-52-15,6 7 20 0,7-11-42 16,0 4 21-16,0 0 22 15,6 8 0-15,-19 32 31 0,26-40-21 16,-26 40 30-16,46-22 7 16,-8 18 11-16,1 11-43 0,13 12 35 15,6 6-19-15,-6 0-10 16,6 5-17-16,-12-5 38 16,-1-3-7-16,-6-4-11 0,-39-18 24 15,0 0 5-15,39 22-19 16,-39-22-25-16,0 0 47 15,0 0-5-15,0 0-30 16,0 0 31-16,0 0-12 0,0 0 8 16,-46 0 19-16,-12 7 25 15,-13 15 17-15,-13 4-29 0,-13-1 5 16,-13 4-34-16,-7 0-18 16,-12 0 34-16,-1-3-65 0,-12-1 32 15,12-7-7-15,7 1-17 16,13-8 37-16,20-4-16 15,12-7 27-15,13-4-38 0,13-3 8 16,14 0 21-16,38 7-29 16,-33-4 2-16,33 4-16 15,0 0-9-15,0 0 60 0,0 0-37 16,0 0 31-16,0 0-31 16,0 0 8-16,0 0 19 15,0 0-6-15,0 0 54 0,13 36-26 16,-13-36 3-16,7 37 18 15,-7-8-31-15,0-29-10 0,-20 29-4 16,20-29-14-16,-32 26-4 16,-1-12 18-16,33-14-17 0,-45 7 3 15,13-10-5 1,32 3 15-16,-33-22-20 0,8-4 4 16,5-6 9-16,7 3-29 15,13 29 15-15,-13-33 14 0,13 33 3 16,0 0-3-16,0 0 9 15,0 0-38-15,0 0 17 0,0 0 41 16,0 0-24-16,0 0 9 16,20 36 24-16,-1-3-1 15,-6 11 53-15,-7-4 2 0,1 0-31 16,-7 7 32-16,-7-3-26 16,-5-4-30-16,-1 0 19 0,-13-8-23 15,26-32-36-15,-52 37 17 16,0-12-14-16,7-14-11 15,-7-3 22-15,0-12-21 16,0-3 9-16,1-15 0 0,5-4-5 16,7-6 3-16,1-8-9 15,12-4 20-15,13 0 13 0,6 4-1 16,7 0-26-16,0 4 24 16,13 7-27-16,0-1-2 0,0 5 19 15,-13 25-23-15,26-25 14 16,-7 6-13-16,7 5 7 15,-26 14-85-15,33-15-96 16,-33 15-66-16,32-11-111 0,-32 11-121 16,39-11-70-16</inkml:trace>
  <inkml:trace contextRef="#ctx0" brushRef="#br0" timeOffset="777">223 84 527 0,'0'0'93'0,"0"0"84"16,0 0 34-16,0 0-42 15,0 0-18-15,0 0-49 0,39 15-13 16,-39-15-11-16,26 3 19 16,-26-3 21-16,0 0 45 0,0 0 7 15,0 0-65-15,0 0-65 16,7-29-3-16,-7 29-19 16,-7-32 48-16,7 32 12 15,-26-30 24-15,26 30-39 0,0 0-22 16,-45-10-8-16,6 13-8 15,7 12 22-15,32-15-28 0,-33 22-5 16,33-22-26-16,0 0 26 16,-19 32-18-16,19-32 14 0,0 0-45 15,52 29-297-15,0-14-428 16</inkml:trace>
</inkml:ink>
</file>

<file path=ppt/ink/ink48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3:57.076"/>
    </inkml:context>
    <inkml:brush xml:id="br0">
      <inkml:brushProperty name="width" value="0.1" units="cm"/>
      <inkml:brushProperty name="height" value="0.1" units="cm"/>
      <inkml:brushProperty name="color" value="#57D200"/>
      <inkml:brushProperty name="fitToCurve" value="1"/>
    </inkml:brush>
  </inkml:definitions>
  <inkml:trace contextRef="#ctx0" brushRef="#br0">9731 0 720 0,'0'0'65'0,"0"0"122"0,0 0 17 16,0 0-99-16,0 0-59 16,0 0-19-16,-51 15 8 15,-8-4 42-15,-5 3-20 0,-20 4-24 16,-14 1-26-16,-25-1-5 15,-13 0-15-15,-12 4 39 0,-27 0-57 16,-19 7 22-16,-20 0-2 16,-19 0 29-16,-19-3-28 15,-20 3 7-15,-13-11-2 0,-6 0 27 16,12-3-48-16,7-5 51 16,20-6-55-16,25 3 30 15,20 1-23-15,19-1 18 0,14-3-5 16,25 3 15-16,13 4-12 15,19-4 16-15,27-3 6 0,25-4-25 16,13 3 6-16,13-3-1 16,13 0 16-16,26 0-16 0,0 0-15 15,-6 40 7-15,19 8 20 16,6 6 31-16,7 15 95 0,13 19-48 16,6 14-13-16,1 11 2 15,-1 18 21-15,0 14-42 0,1 8-25 16,-14 11-19-16,-6-8 15 15,-7-7-28-15,-12-3 4 0,-7-15 0 16,0-11 0-16,-13-14 11 16,0-23-5-16,6-17 14 0,1-22-25 15,6-8 5-15,0-36 0 16,0 0-21-16,-7 29 10 0,7-29 4 16,0 0 4-16,0 0 3 0,0 0 8 15,26 44-13-15,-26-44 13 16,59 47 11-16,5-14-23 0,14 0-9 15,13-4 8-15,12 3 34 16,33-6-33-16,13-4 1 0,26 0 17 16,19-4-7-16,26-7-15 15,13-4 2-15,7-3 11 16,6-8 12-16,0-7-14 0,-7-7-3 16,7 0 6-16,-13-4-13 0,-6-4-1 15,-7-3 22-15,-7 0 0 16,-18 0-24-16,-14 0 3 0,-26 0 11 15,-19 3 7-15,-19-3 55 0,-20 11-1 16,-20 0 14-16,-12 0 10 16,-13-1 4-16,-7-2-30 0,-6 2-9 15,-7-6-11-15,1-4-16 16,-14 0-4-16,1-4 1 16,-7 4-7-16,-7-8-1 0,-6 5-7 15,-6-8 3-15,-1 3-7 0,1-6 9 16,6-8-14-16,0-8-3 15,-7-13 3-15,14-16 0 0,-1-10 9 16,1-11-22-16,6-11 19 16,-7-11-9-16,7 0-6 0,0-4 24 15,-7 0-11-15,-6 4-8 0,0 11 6 16,-13 7-9-16,1 8 17 16,-1 14-14-16,0 7-1 0,-7 19 17 15,-6 10-26-15,7 11 23 16,19 44-9-16,-32-40-4 15,32 40 12-15,0 0-18 0,0 0 1 16,-26-36 9-16,26 36-77 0,0 0-84 16,0 0-212-16,0 0-303 15</inkml:trace>
  <inkml:trace contextRef="#ctx0" brushRef="#br0" timeOffset="987">7511 1194 971 0,'0'0'149'16,"0"0"-46"-16,-13-29-15 0,13 29-19 16,0 0-2-16,-39-29-41 15,7 7-26-15,0 11 30 0,-7 0-26 16,6 7 22-16,-12 1 8 0,0-1-25 16,-7 4 16-16,-6 4 6 15,-7 3-9-15,-6 4 18 16,-7 7-8-16,7 0 67 0,-7 8-39 15,7 10-31-15,0 1 3 16,6 10 37-16,0 0 7 0,7 8-3 16,13 3 12-16,-1 4-51 15,14 0 10-15,0 0 28 0,6 0-23 16,13 3-21-16,0-7-7 16,6 0-1-16,7-3-7 0,7 0 98 15,6-4-47-15,6-4-23 0,7-3-23 16,0-8-15-16,6 0 23 15,7-3 38-15,7-11-24 16,5 0 1-16,8-11-18 0,5-8 13 16,8-3-36-16,12-7 9 15,0-4 10-15,-6-3-26 0,6-1 12 16,-7-3-5-16,-5 0 0 0,-8-1 10 16,-5 5-10-16,-14-8 35 15,-6 0-15-15,-7 0-10 0,0-3 12 16,-12-4-22-16,6-4-3 0,-13-7 9 15,6-4-1-15,-6-10-5 16,-6-4-7-16,6-8 9 0,-7 1 5 16,-6 6-2-16,6 8-14 15,-12 8 6-15,6 3 14 16,0 0-2-16,-6 14-16 0,6-3 1 0,0 29 18 16,-7-33-12-16,7 33-6 15,-13-33 2-15,13 33 22 16,-6-29 11-16,6 29-9 0,0 0-14 15,-20-25 2-15,20 25-5 0,0 0 4 16,-32-33-1-16,32 33-6 16,-33-22-3-16,33 22 3 0,-32-22-3 15,32 22 6-15,0 0 8 16,-32-18-7-16,32 18-15 0,-33-18 6 16,33 18 5-16,0 0 7 15,0 0-3-15,-32-18-15 0,32 18 7 16,0 0 10-16,0 0 3 15,0 0-9-15,0 0-17 0,-26-26-127 16,26 26-112-16,0 0-240 0,0 0-255 16</inkml:trace>
  <inkml:trace contextRef="#ctx0" brushRef="#br0" timeOffset="2167">6967 1569 787 0,'0'0'177'0,"0"0"8"0,0 0 5 15,-51 0-27-15,12 3-16 16,-7-3-6-16,1 0-81 0,-7 0 7 15,1 4-39-15,-8 0 9 16,-5-1-21-16,-8 8-20 16,-12 0 8-16,-13 4-4 0,-6 3-6 15,-8 0 6-15,-12 8-5 0,-12-1 7 16,-8 8 4-16,-12 0-10 16,-14 3 4-16,-5 0-12 0,-1 1 9 15,13-4 27-15,7-1-31 16,12-3 20-16,14 0 3 0,12 1-8 15,7-9-3-15,13 1-17 0,13-4 6 16,6-7 6-16,14 0 3 16,5-3 16-16,14-5 13 0,13 1 6 15,32-4-30-15,0 0-4 16,0 0-4-16,-39 0-5 16,39 0 26-16,0 0-16 0,0 0-1 15,0 0-4-15,32-7 0 0,1-4-9 16,-1 0 9-16,7 0 16 15,0-7-32-15,6-1 2 0,-6-6-34 16,0-1-48-16,-1 1 11 16,-5-4 13-16,6 3 34 0,-13 1 22 15,-26 25 2-15,25-29 14 0,-25 29-10 16,26-29 15-16,-26 29 3 16,0 0-11-16,0 0 19 0,26-29 6 15,-26 29 34-15,0 0 31 16,0 0 29-16,0 0-9 15,0 0-7-15,0 0-60 0,0 0-16 16,-32 21-21-16,-13 12 11 0,-7 0-14 16,-6 3 5-16,-1 4 2 15,-5-3-7-15,-1-1 4 0,0-3-8 16,0 0 18-16,1-4-18 16,12-7-6-16,13-1 24 0,7-10-17 15,32-11 3-15,0 0-8 0,-33 15 17 16,33-15 1-16,0 0 151 15,0 0-60-15,39 29-49 16,13-3 0-16,6-8-4 0,7 0 46 16,0-4-46-16,-7-3-19 15,0 0-9-15,-6-3-17 0,-7-1 8 16,-12 0-76-16,-33-7-241 0,0 0-282 16,32 7-161-16</inkml:trace>
  <inkml:trace contextRef="#ctx0" brushRef="#br0" timeOffset="2547">3316 2020 894 0,'0'0'114'0,"0"0"60"16,0 0-14-16,0 0-55 0,0 0-69 16,0 0-10-16,0 0-14 0,0 0 129 15,0 0-22-15,0 0-53 16,-19 36-14-16,19-36 51 0,-19 40-19 16,-1-10-10-16,7-5-29 15,-6-3-15-15,19-22-24 0,-26 29 16 16,-6-3-27-16,-1-8 9 15,1 4 4-15,-7-1-27 0,0 5 14 16,0 3 14-16,-6 7 1 16,-7 8-14-16,0 7 1 0,1-4-2 15,5 4 15-15,8-7-6 0,5 0-4 16,7-4 0-16,26-40-156 16,-32 43-222-16,32-43-184 0</inkml:trace>
  <inkml:trace contextRef="#ctx0" brushRef="#br0" timeOffset="2772">3439 1088 1352 0,'0'0'271'16,"33"-3"93"-16,-33 3-30 15,0 43-87-15,-20 5-112 0,1 6-59 16,-7 1-28-16,-6 3-26 0,-7 4-18 16,-6 4-10-16,-7-5-56 15,0 9-239-15,-6-9-257 0,-1-2-110 16</inkml:trace>
  <inkml:trace contextRef="#ctx0" brushRef="#br0" timeOffset="3083">2663 1915 1037 0,'0'0'137'16,"0"0"176"-16,-20 32-15 0,1-3-141 15,12 0-86-15,7 4-19 16,0 0 15-16,-6 0-26 15,-1 3-12-15,7-10-2 0,-13 10-8 16,13-36-13-16,-19 40 8 0,19-40-22 16,-26 36 24-16,26-36-16 15,0 0 76-15,0 0-16 0,0 0-14 16,-32 15-27-16,32-15-27 0,0 0 18 16,-39-40-13-16,26-7-11 15,7-1 22-15,6-3-11 0,12 0-19 16,-5 8-192-16,12 3-238 0,-6 7-135 15</inkml:trace>
  <inkml:trace contextRef="#ctx0" brushRef="#br0" timeOffset="3424">1873 2133 1052 0,'0'0'13'0,"0"0"85"16,0 0 53-16,0 0-18 0,0 0-48 15,0 0-47-15,0 0-7 16,0 0 95-16,0 0-2 0,0 0 13 16,0 0 14-16,0 0-26 15,0 0-9-15,0 0 20 0,0 0-34 16,0 0-15-16,0 0-6 0,0 0-3 15,0 0-25-15,-32 29-5 16,6 11 60-16,0 4-38 0,-7 10-20 16,1 5-16-16,0 2-20 0,-7 1-3 15,6 0 1-15,-5-4-15 16,5-7-8-16,7-7-143 0,26-44-186 16,0 0-278-16,-25 51-176 0</inkml:trace>
  <inkml:trace contextRef="#ctx0" brushRef="#br0" timeOffset="3616">1879 1350 1717 0,'0'0'52'0,"0"0"54"15,0 0-58-15,0 0-29 16,0 0 5-16,0 0-242 0,0 0-254 16,0 0-110-16</inkml:trace>
  <inkml:trace contextRef="#ctx0" brushRef="#br0" timeOffset="4379">1239 1853 944 0,'0'0'145'15,"0"0"76"-15,0 0-18 0,0 0-42 0,25 40-53 16,-25-40-46-16,0 0-19 16,0 0-5-16,26 36-20 15,-26-36-18-15,0 36 14 0,0-36-7 16,0 0-13-16,0 0-45 0,0 0-66 15,0 0-75-15,-38 15-4 16,38-15 37-16,-20-36 58 0,14-15 30 16,6 0 63-16,6 11 11 0,1 3 23 15,-7 37 33-15,0 0 55 16,0 0 23-16,0 0 92 0,0 0-23 16,0 0-73-16,13 37-57 0,-13 3 46 15,-7 3-42-15,-12 5-40 16,-1-1-3-16,1-3-37 15,-14-4 11-15,8-4-3 0,25-36-18 16,-46 33 17-16,14-11 7 0,32-22-14 16,-39 3-16-16,39-3-35 15,-32-18-6-15,6-7-16 0,13-8 36 16,6 7 22-16,7 26 6 0,-6-29 15 16,6 29-15-16,0 0-6 15,0 0 5-15,0 0 27 0,0 0-14 16,0 0-7-16,0 0 10 15,0 44 18-15,0-8-19 0,0 1-13 16,-7-4 21-16,7-33-20 0,-13 36 7 16,7-3 17-16,6-33-23 15,0 0 6-15,0 0 7 16,0 0-12-16,-19 29 16 0,19-29-17 16,0 0 2-16,0 0 9 0,0 0 0 15,0 0-13-15,0 0 1 16,0 0 13-16,0 29 94 0,0 4-15 15,6 10-15-15,-6 5 0 0,-6 6 34 16,-7 15-3-16,-13 4-33 16,-7 7-23-16,-12 0-25 0,-7-3-3 15,-12-12-17-15,-1-3 15 0,0-15 74 16,0-7-23-16,1-14-6 16,-1-15 17-16,0-22-37 15,7-18-17-15,0-18-9 0,12-15-4 16,7-15 1-16,7-17-19 0,13-5 12 15,6 1-7-15,26 0-3 16,13 7 10-16,25 7-4 0,21 8-84 16,12 10-215-16,13 15-329 0,13 15-192 15</inkml:trace>
  <inkml:trace contextRef="#ctx0" brushRef="#br0" timeOffset="4532">1277 3301 1742 0,'0'0'27'0,"72"-62"6"0,-14-7-57 16,7-4-342-16,-7-10-221 0</inkml:trace>
  <inkml:trace contextRef="#ctx0" brushRef="#br0" timeOffset="4688">805 1496 2456 0,'-52'7'48'16,"13"-3"-8"-16,7 0-45 0,32-4-160 15,0 0-365-15,0 0-221 16</inkml:trace>
  <inkml:trace contextRef="#ctx0" brushRef="#br0" timeOffset="5796">2287 4000 1170 0,'-19'-7'196'0,"19"7"-6"15,0 0-90-15,-20 0-49 16,20 0-35-16,-13 32 2 15,7-3-11-15,6-3-7 0,6 10 2 16,7-7-10-16,0 1 24 0,13-9-19 16,0-2 15-1,13-12-5-15,0-7-4 0,-7-7-16 16,7-4 13-16,-7-11 4 0,1 4 1 16,-14-11 5-16,-12 3 10 15,-7-7-41-15,-13-3 38 0,-7 10-8 16,-12-10 5-16,-7 3-8 15,0 11 50-15,0 4 1 0,-6 18-5 16,0 11-37-16,-1 7-5 16,1 11-2-16,13 1-8 0,-1 6 0 15,14 0-15-15,13 1 9 0,6-4 0 16,0-33-121-16,25 32-229 16,8-10-136-16,-1-11-19 15</inkml:trace>
  <inkml:trace contextRef="#ctx0" brushRef="#br0" timeOffset="6267">2747 3290 1411 0,'6'-33'233'0,"-6"33"-75"16,0 0-23-16,0 0 83 15,7 40-29-15,-1 11-97 0,1 8-30 16,6 10 3-16,0 7 47 0,13 8-47 16,-7-4-31-16,7 4-18 15,0-4 4-15,-7-7-14 0,1-1-6 16,-1-17 11-16,-6-8-19 0,6-7 17 16,-19-40-12-16,13 29 3 15,-13-29 18-15,0 0-22 0,0 0 0 16,20-43 11-16,6-15-23 0,-7-15 16 15,0-7-5-15,1-4 7 16,6-3-12-16,0 21-4 16,-7 12 14-16,7 10-8 0,0 15 3 15,6 18 22-15,1 11-7 16,-1 14-2-16,0 15 5 0,1 4-7 16,-14 11 6-16,1 0 13 0,-8 7-21 15,-12-1 2-15,0 1 13 16,-19 4-24-16,-7-8 17 0,-13 1-19 15,-6-1 2-15,-7-11 5 0,0-10-57 16,-6-15-62-16,13-8-101 16,0-6-98-16,45 3-75 0,-39-33 7 15,19-7-11-15,20 7-9 16</inkml:trace>
  <inkml:trace contextRef="#ctx0" brushRef="#br0" timeOffset="6699">3595 3651 1084 0,'0'0'85'0,"39"-4"114"0,-39 4 0 16,45-18-100-16,-13 10-18 16,14-10-52-16,-8-4-29 0,1 8 2 15,-6-12-8-15,6 8 24 16,-39 18-25-16,38-29 38 0,-38 29-39 15,0 0 14-15,0 0-6 16,0 0 6-16,0 0 3 0,7-33-16 16,-7 33 1-16,0 0-8 15,0 0 14-15,0 0-11 0,0 0 30 16,-13 58 122-16,19-3-38 0,7 0 17 16,13 7 2-16,7-4-71 15,5 4 26-15,-5-4 11 0,-1 0-32 16,1 0-27-16,-14-10 2 0,0-1 27 15,-19-11-17-15,0-36-17 16,-26 40-4-16,26-40-26 16,-51 33 1-16,-8-18 17 0,14-8-16 15,-7-14 13-15,1-15-18 16,5 0-10-16,7-22 14 0,1-14 8 16,12-15-12-16,19 4-15 0,7-11-26 15,7-7-133-15,12-1-154 16,13 1-174-16,7-4-80 0</inkml:trace>
  <inkml:trace contextRef="#ctx0" brushRef="#br0" timeOffset="6860">4164 3145 1502 0,'0'0'17'15,"52"3"19"-15,-6-6-13 0,5-1-46 16,8-7-334-16,-1 4-181 0</inkml:trace>
  <inkml:trace contextRef="#ctx0" brushRef="#br0" timeOffset="7192">4980 3476 2214 0,'0'0'161'0,"0"33"44"0,0-33-30 16,0 0-64-16,0 0-34 0,0 0-7 15,0 0-33-15,26-15-23 16,-26 15 6-16,32-29-24 0,-32 29 11 16,26-33 6-16,-26 33-17 0,7-36-42 15,-7-1 7-15,-13 16 14 16,13 21 4-16,-39-33 17 0,0 25-8 15,0 16 12-15,-6 21 0 16,-7 7-10-16,7 15 10 0,0 4 6 16,-1 3-6-16,14 8 10 15,12-5-8-15,7-6-13 0,20 0 11 16,6-8 0-16,19-14-6 16,7-8-62-16,19-10-181 0,1-19-159 15,5-10-104-15,8-8 19 0,-8-11 73 16</inkml:trace>
  <inkml:trace contextRef="#ctx0" brushRef="#br0" timeOffset="7627">5401 3287 1544 0,'0'-37'297'16,"0"37"-72"-16,0 0-84 16,0 0-27-16,0 0-33 15,0 0 22-15,0 0-51 0,0 0-29 16,0 44-13-16,6-11 5 0,-6-33-15 15,20 32-3-15,-20-32 13 16,0 0-57-16,39 40-86 0,-39-40-49 16,0 0-48-16,0 0 33 15,0 0 31-15,0 0 1 0,0 0 8 16,38-18 23-16,-38 18 5 0,13-43 20 16,-6-8 14-16,-1-8 62 15,-6-3 11-15,7-3 13 16,-1-1-22-16,1 12 53 0,-1 3 91 15,-6 51 52-15,7-47-20 16,-7 47 49-16,0 0-36 0,0 0-27 16,0 0 28-16,0 0 107 0,0 0-42 15,26 47-1-15,-1 11-53 16,-12 15-30-16,13 11 10 0,-6-1-68 16,12 1-29-16,0 3-11 0,1-7-34 15,6-7 7-15,-7-4-13 16,0-14 9-16,-6-8-30 0,-26-47-118 15,20 40-95-15,-20-40-110 0,0 0-183 16,0 0-2-16,0 0 72 16,-46-18 98-16,1-15 83 15</inkml:trace>
  <inkml:trace contextRef="#ctx0" brushRef="#br0" timeOffset="7740">5472 3461 1135 0,'-45'-22'437'0,"45"22"-89"15,0 0-115-15,-39-25-115 0,39 25-57 16,0 0-21-16,26-55-19 15,26 1-10-15,6 3-14 0,20 0 9 16,6 0-246-16,0-4-212 0,-6 1-143 16</inkml:trace>
</inkml:ink>
</file>

<file path=ppt/ink/ink48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4:05.516"/>
    </inkml:context>
    <inkml:brush xml:id="br0">
      <inkml:brushProperty name="width" value="0.1" units="cm"/>
      <inkml:brushProperty name="height" value="0.1" units="cm"/>
      <inkml:brushProperty name="color" value="#57D200"/>
      <inkml:brushProperty name="fitToCurve" value="1"/>
    </inkml:brush>
  </inkml:definitions>
  <inkml:trace contextRef="#ctx0" brushRef="#br0">51 15 681 0,'-51'-15'-91'0,"51"15"-87"0</inkml:trace>
</inkml:ink>
</file>

<file path=ppt/ink/ink48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4:07.995"/>
    </inkml:context>
    <inkml:brush xml:id="br0">
      <inkml:brushProperty name="width" value="0.1" units="cm"/>
      <inkml:brushProperty name="height" value="0.1" units="cm"/>
      <inkml:brushProperty name="color" value="#774931"/>
      <inkml:brushProperty name="fitToCurve" value="1"/>
    </inkml:brush>
  </inkml:definitions>
  <inkml:trace contextRef="#ctx0" brushRef="#br0">228 0 814 0,'-13'55'203'0,"13"-55"54"15,-33 55 70-15,7-12-3 16,26-43-99-16,-32 48-96 0,32-48-57 16,-26 47-34-16,26-47-15 15,-13 40 1-15,13-40 27 16,0 0-6-16,0 0-10 0,0 0-12 15,52 18 1-15,-7-11-15 16,-6-14 1-16,-39 7-5 16,39-22 5-16,-39 22 47 0,32-36 0 15,-32 36 31-15,20-51 20 16,-14 11 0-16,-19 7 60 16,13 33-1-16,-39-40-26 15,39 40-44-15,-58-18-45 0,6 18-29 16,7 14-13-16,6 12 2 15,39-26 0-15,-39 55-10 0,13-8-6 16,20-3-3-16,6-4 7 16,0-40 2-16,26 47-12 15,-26-47-57-15,32 36-97 0,-32-36-85 16,0 0-90-16,0 0-182 16,0 0-285-16</inkml:trace>
</inkml:ink>
</file>

<file path=ppt/ink/ink48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4:08.619"/>
    </inkml:context>
    <inkml:brush xml:id="br0">
      <inkml:brushProperty name="width" value="0.1" units="cm"/>
      <inkml:brushProperty name="height" value="0.1" units="cm"/>
      <inkml:brushProperty name="color" value="#774931"/>
      <inkml:brushProperty name="fitToCurve" value="1"/>
    </inkml:brush>
  </inkml:definitions>
  <inkml:trace contextRef="#ctx0" brushRef="#br0">0 420 1738 0,'0'0'204'0,"0"0"-39"16,0 0-46-16,0 0 178 15,0 0-136-15,0 0-8 16,0 0-17-16,0 0-40 15,46 32-32-15,12-17-19 0,-6-11-12 16,6-8-5-16,-13-7 1 16,1-7-18-16,-8-4-11 0,-12-7 4 15,0 0 13-15,-13-11-3 16,-13-4-17-16,-6 0 3 16,-7-7 6-16,-13 0 63 0,-7 8 27 15,1 6 4-15,0 8-22 16,-1 11-15-16,1 14-38 15,-7 19-12-15,0 7 0 16,0 11-17-16,7 3-2 0,6 4 12 16,13 4-9-16,13-1-13 15,7-10-44-15,6 0-138 0,-13-33-159 16,51 18-249-16,-5-14-210 16,6-15 30-16</inkml:trace>
</inkml:ink>
</file>

<file path=ppt/ink/ink48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4:07.364"/>
    </inkml:context>
    <inkml:brush xml:id="br0">
      <inkml:brushProperty name="width" value="0.1" units="cm"/>
      <inkml:brushProperty name="height" value="0.1" units="cm"/>
      <inkml:brushProperty name="color" value="#774931"/>
      <inkml:brushProperty name="fitToCurve" value="1"/>
    </inkml:brush>
  </inkml:definitions>
  <inkml:trace contextRef="#ctx0" brushRef="#br0">6488 2277 933 0,'0'0'365'0,"0"0"-34"16,25 43 4-16,-25-43-100 15,0 0-24-15,0 0-21 0,0 0-38 16,52 0-73-16,-52 0-25 16,58-25-41-16,-58 25 11 0,52-40-13 15,-52 40 3-15,39-51 37 16,-19 7 7-16,-20 44 5 16,-7-47-16-16,7 47 5 0,0 0-22 15,-52-40 0-15,7 25-22 16,0 22 9-16,-1 15-23 0,1 7 24 15,13 4-30-15,-7 7 20 16,39-40-11-16,-26 48 12 16,6-8-17-16,20-40 2 15,0 0 3-15,0 0 9 0,0 0-6 16,39 29 10-16,-39-29-17 16,46-8 17-16,-46 8-10 15,0 0 13-15,38-51-16 0,-25 8 3 16,-13 43 14-16,-13-44 0 15,13 44 21-15,0 0-23 0,-51-29 7 16,-1 22-22-16,13 14 11 16,0 8-12-16,39-15 4 15,-39 25-14-15,39-25-8 0,-26 36-173 16,26-36-237-16,0 0-488 16</inkml:trace>
  <inkml:trace contextRef="#ctx0" brushRef="#br0" timeOffset="2671">5756 6851 651 0,'0'0'342'16,"0"0"105"-16,0 0-55 0,0 0-123 15,0 0 7-15,0 0-7 16,0 0-36-16,0 0-65 0,0 0-60 15,0 0-47-15,0 0-35 16,0 0-8-16,0 0-4 16,0 0-12-16,0 0 5 0,0 0 8 15,0 0-2-15,0 0-5 16,39-43-1-16,-20 6-7 16,-19 37-3-16,7-51 7 15,-14 4 9-15,-12 3-5 0,-7 4 36 16,26 40 44-16,-45-40 5 15,6 18-7-15,39 22-26 16,-58 4-33-16,6 25-7 0,6 15-10 16,14 10-10-16,6 8 9 15,13-4 0-15,13-3-4 16,13-8-13-16,20-3 1 0,5-15 1 16,1-11-39-16,0-7-62 15,-7-7-70-15,-32-4-120 0,39-18-142 16,-39 18-309-1,13-48-156-15</inkml:trace>
  <inkml:trace contextRef="#ctx0" brushRef="#br0" timeOffset="3227">2034 4784 1213 0,'0'0'67'0,"0"0"125"16,-26 40 68-16,26-40-20 15,0 0-62-15,0 0-53 0,39 33-39 16,0-22-24-16,-39-11-30 16,45-11 3-16,-45 11 15 15,45-22-1-15,-45 22 0 0,26-40-8 16,-26 40 41-16,7-44-32 16,-14 4-20-16,7 40 16 0,-32-40 22 15,32 40 1 1,-58-29-14-16,6 26-26 0,7 13-8 15,-1 16-12-15,14 7-9 16,-1-8 6-16,33-25-6 0,0 0 0 16,-12 33-13-16,12-33-123 15,0 0-341-15,51-11-404 16</inkml:trace>
  <inkml:trace contextRef="#ctx0" brushRef="#br0" timeOffset="1951">2817 1541 882 0,'0'0'114'15,"0"0"84"-15,0 0 51 0,0 0-44 16,0 0-71-16,0 0-58 16,0 0-42-16,0 0 84 15,0 0-34-15,0 0 26 0,0 0-18 16,0 0-30-16,0 0-6 16,0 0-34-16,13-40-7 0,7-11-4 15,-1 4-7 1,7-15-4-16,-7-3 83 0,-19-4-33 15,0 3 47-15,-13 8 22 16,0 11-19-16,-12 14-26 0,25 33-30 16,-52-18-25-16,6 21-19 15,-5 12-3-15,5 14 10 16,1 11 5-16,13-4-12 0,-1 4 0 16,33-40 0-16,-19 48 12 15,19-48-12-15,-7 36-7 0,7-36 9 16,0 0 14-16,0 0-16 15,0 0 0-15,39 0 7 0,-39 0 4 16,39-33-9 0,-20-10-2-16,-12-1 15 0,-7 0 23 15,-19 4 4-15,-7 7-12 16,-7 4-5-16,-6 15 4 0,-6 10-15 16,6 4-10-16,0 7-12 15,39-7 10-15,-45 26 4 16,45-26-15-16,0 0 4 0,-26 40-23 15,26-40-106-15,0 36-165 16,0-36-216-16,26 55-243 0,13 0-12 16</inkml:trace>
  <inkml:trace contextRef="#ctx0" brushRef="#br0" timeOffset="4147">2921 901 622 0,'-46'-4'152'16,"8"1"55"-16,38 3-92 0,-52 14-38 16,0 8-32-16,52-22-15 15,-65 51-8-15,20 0-26 16,13-4 18-16,32-47 6 15,-20 55 0-15,20-55 67 16,0 51-28-16,0-51 4 0,0 0-21 16,0 0-5-16,58 29-22 15,-12-26 2-15,-46-3-8 0,58-25-1 16,-19-8 4-16,-39 33-8 16,26-47-1-16,-20 3 4 15,-6 4 48-15,-19 0 29 0,-7 4-9 16,26 36-24-16,-65-44 36 15,13 19-18-15,1 17-24 16,5 12-26-16,7 18-5 16,39-22 3-16,-38 58 9 0,25-3 4 15,19-8 16-15,7 0 6 16,13-7-13-16,19-7 13 0,7-4-10 16,0-7-28-16,6-7 6 15,-13-8-6-15,1-7 6 16,-46 0 14-16,39-7 6 0,-39 7-13 15,0 0-16-15,26-51 9 16,-26 3 41-16,-7 5 5 16,-19-8-29-16,0 7 52 0,-6 4-6 15,0 11 2-15,-1 7-49 16,33 22-7-16,-39-4-18 0,39 4-6 16,-45 33-5-1,45-33 0-15,-32 47-6 0,12-6 6 16,20-41 0-16,-6 43 3 15,6-43-3-15,0 37-3 0,0-37 0 16,0 0-2-16,0 0 5 16,0 0-4-16,0 0 4 0,0 0 0 15,0 0-12-15,0 0-11 16,0 0-56-16,0 0-121 16,0 0-93-16,0 0-67 0,45-11-127 15,-45 11-102-15</inkml:trace>
</inkml:ink>
</file>

<file path=ppt/ink/ink48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5:28.591"/>
    </inkml:context>
    <inkml:brush xml:id="br0">
      <inkml:brushProperty name="width" value="0.1" units="cm"/>
      <inkml:brushProperty name="height" value="0.1" units="cm"/>
      <inkml:brushProperty name="color" value="#57D200"/>
      <inkml:brushProperty name="fitToCurve" value="1"/>
    </inkml:brush>
  </inkml:definitions>
  <inkml:trace contextRef="#ctx0" brushRef="#br0">2343 191 570 0,'-39'0'62'15,"0"0"26"-15,-6-4-2 16,-1 1 40-16,-6-5-5 0,1 5-41 15,-1 3 51-15,0 0-60 16,7 3-32-16,-1 5-2 16,1 3-1-16,-7 7 33 15,1 11 10-15,5 7-16 0,-6 8-20 16,7 14-31-16,0 11 20 16,0 8 6-16,6 10-29 15,6 1-2-15,1 6-24 0,13 1 13 16,-1-1 32-16,14-3-18 15,6 0-26-15,13-7 16 0,6-8 60 16,13-6 18-16,20-8-8 16,19-8-34-16,14-14 29 15,12-11 1-15,13-14 13 0,13-15-17 16,0-7-9 0,0-12 7-16,-13-13 11 0,-7-8 35 15,-12-19-43-15,-7-10-28 16,-19-11-4-16,-20-18-3 0,-13-11-31 15,-12-11 3-15,-20-8 6 16,-26-6 3-16,-13-1 19 0,-13 11 18 16,-6 11-6-16,-7 22 2 15,-6 19-18-15,6 17-27 16,1 11 18-16,-1 15 6 0,13 7-16 16,13 15-11-16,39 7-1 15,-45-11 11-15,45 11 8 0,0 0-17 16,0 0-1-16,0 0-2 15,-39 22 14-15,39-22 3 16,0 0-9-16,0 0-10 0,0 0-115 16,0 0-205-16,0 0-192 15,-6 47-123-15,6-47-13 16</inkml:trace>
  <inkml:trace contextRef="#ctx0" brushRef="#br0" timeOffset="1240">2459 1468 283 0,'0'0'65'0,"0"0"26"15,0 30 10-15,0-30 13 16,0 29 0-16,0-29 11 16,7 40-67-16,-7-40-12 0,12 47-18 15,8-3 8-15,-7-8 35 16,6 0 33-16,-19-36-37 0,26 55-2 16,-13-8 19-16,7 4-12 15,-14 4-32-15,0 18-13 16,1 14 0-16,-7 22-14 0,0 19 27 15,-7 14-13-15,7 21 122 16,0 16-84-16,0 14-35 0,7 3 16 16,-1 4 68-1,7-11-47-15,7-3-36 0,-7-4 18 16,0-4-2-16,6-3-22 16,-6-11-19-16,0-4-2 0,0 4 1 15,0 0 5-15,-7 3-24 16,1-3 10-16,-7-4-1 0,6-11 20 15,-6-11-30-15,0-18 10 16,0-7 16-16,0-18 6 16,-6-11 53-16,6-15 26 0,-7-18-35 15,1-8-21-15,6-10-13 16,0-33-22-16,0 0-5 16,0 0 15-16,-7 29 4 0,7-29-9 15,0 0-2-15,0 0 3 16,0 0 7-16,0 0-16 15,0 0 18-15,0 0-7 0,0 0-9 16,-38-29-4-16,5-4-3 16,1 1 7-16,6-5-4 0,-6-3 8 15,6-11-14-15,-7 0-7 16,1-11 21-16,6-7-17 0,0-7 15 16,7-4-6-16,-7 3 4 15,6 5-4-15,14 13-4 16,-7 12 10-16,7 11 7 15,-1 7-20-15,7 29 13 0,0 0-16 16,-6-30 22-16,6 30-18 16,0 0 21-16,0 0-25 15,0 0 13-15,0 0-23 0,0 0 25 16,6 33 12-16,7 22-20 16,0 18 23-16,13 3-20 0,-7 15-4 15,7-7 4-15,7 3-8 16,-8-11 22-16,8-3-20 0,-14-7-6 15,7-15 25-15,-6-4-13 16,-8-11-7-16,-12-36 16 16,13 33-15-16,-13-33 6 15,0 0 37-15,0 0 26 0,0 0 9 16,0 0 6-16,39-29-39 16,7-18-20-16,-8-12-12 0,1-2-11 15,-6 2 4-15,5 5 5 16,-5 10 6-16,-7 4-18 0,-13 11 13 15,-13 29-11-15,0 0-78 16,0 0-142-16,0 0-198 16,0 0-239-16,0 0 110 0,0 0 10 15</inkml:trace>
  <inkml:trace contextRef="#ctx0" brushRef="#br0" timeOffset="2068">1488 5719 1008 0,'0'0'109'16,"0"0"-30"-16,0 0-38 15,0 0 10-15,0 0-58 0,0 0-125 16,0 0-137-16,0 0-100 15</inkml:trace>
</inkml:ink>
</file>

<file path=ppt/ink/ink48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5:37.380"/>
    </inkml:context>
    <inkml:brush xml:id="br0">
      <inkml:brushProperty name="width" value="0.1" units="cm"/>
      <inkml:brushProperty name="height" value="0.1" units="cm"/>
      <inkml:brushProperty name="color" value="#57D200"/>
      <inkml:brushProperty name="fitToCurve" value="1"/>
    </inkml:brush>
  </inkml:definitions>
  <inkml:trace contextRef="#ctx0" brushRef="#br0">0 721 1 0</inkml:trace>
  <inkml:trace contextRef="#ctx0" brushRef="#br0" timeOffset="595">0 721 353 0,'0'0'59'16,"0"0"6"-16,0 0-12 0,0 0-18 16,0 0 20-16,0 0 27 15,0 0-43-15,0 0 0 0,0 0-33 16,0 0-4-16,0 0 14 15,0 0-40-15,0 0 11 16,0 0 23-16,0 32 1 16,0 1-17-16,0-33 9 0,6 33-9 15,-6-33 21-15,7 33-22 16,-7-33 0-16,0 0-10 0,0 0 160 16,0 0 29-16,0 0-58 15,0 0-81-15,0 0-2 0,19-40-21 16,-6-8-5-16,0-14 17 15,-7-3-54-15,1-15 37 0,-1 3 13 16,1 8-39-16,-1 7 54 16,-6 19-51-16,7 10 27 15,-7 33-4-15,0 0-33 16,0 0 45-16,19 47-44 0,1 4 36 16,-1 7 10-16,7 1-31 15,-7-5 32-15,1-3-25 0,-1-7 12 16,1-11-10-16,-20-33 7 15,25 36 7-15,-25-36-3 0,0 0 13 16,0 0 19-16,0 0-26 16,0 0-2-16,20-36-23 0,-14-15 24 15,-6-15-23-15,0-3-14 16,-6-4 24-16,6 8-26 16,0 17 62-16,0 12-36 15,0 36-11-15,0 0 21 0,0 0 9 16,26 33-13-16,0 14-13 15,6 4 33-15,0 4-26 0,1-4-9 16,-1-1 37-16,1-2-11 16,-8-12-6-16,-5-3 0 0,-20-33-40 15,0 0-221-15,26 29-18 16,-26-29-36-16</inkml:trace>
  <inkml:trace contextRef="#ctx0" brushRef="#br0" timeOffset="792">51 619 348 0,'0'0'124'16,"0"0"-29"-16,0 0-21 15,39-37-20-15,0 4 5 0,6 1-33 16,7 3-16-16,0 7-16 15,-7 4-116-15,-6-1-142 0</inkml:trace>
  <inkml:trace contextRef="#ctx0" brushRef="#br0" timeOffset="1275">958 262 264 0,'0'0'69'0,"0"0"30"16,0 0-20-16,0 0-35 0,0 0-10 16,0 0-10-16,0 0-1 15,-20-29 32-15,20 29 8 16,0 0-37-16,0 0 1 0,0 0-18 15,0 0-1-15,0 0-1 16,-26 11-7-16,26-11-6 0,-26 51 20 16,14-4-30-16,5-3 22 15,14-4 23-15,-1 0-29 0,7-7-9 16,-13-33 15-16,19 36-6 16,-19-36-14-16,0 0 21 15,0 0 27-15,33 11 3 0,-33-11-24 16,26-29-17-16,-7-11 7 15,0-8 1-15,-6-10 18 0,0-4-12 16,0 0 16-16,0 8 80 16,0 6 30-16,-6 16-69 15,-7 32-59-15,0 0 1 0,0 0 50 16,0 0-67-16,32 51 33 16,0 7-25-16,-6 0 33 0,7 8-48 15,-1-8 27-15,0 0-22 16,-6-7-313-16,7-7-114 0</inkml:trace>
  <inkml:trace contextRef="#ctx0" brushRef="#br0" timeOffset="1578">1734 127 701 0,'0'0'15'15,"0"0"4"-15,0 0-22 16,0 0-5-16,0 0 8 0,-38 22 6 16,5-18 11-16,33-4-5 15,-39-4-24-15,39 4-3 0,0 0 11 16,0 0 41-16,-32-40-16 16,32 40-25-16,0 0 6 15,0 0 16-15,0 0 20 16,0 0-20-16,45 15-4 0,-6 17 1 15,7 8 2-15,-1 11-25 16,13 0 18-16,-6 0 4 0,0 0 22 16,-1-7-135-16,-5-8-133 15,-7-7-48-15</inkml:trace>
  <inkml:trace contextRef="#ctx0" brushRef="#br0" timeOffset="1743">2233 0 844 0,'0'0'18'0,"0"0"117"16,0 0-47-16,-19 51-3 15,-1 14-21-15,-12 15-60 0,6 11 8 16,-19 8 3-16,-7 10 23 16,-13-4-206-16,7 1-197 0</inkml:trace>
</inkml:ink>
</file>

<file path=ppt/ink/ink48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5:36.322"/>
    </inkml:context>
    <inkml:brush xml:id="br0">
      <inkml:brushProperty name="width" value="0.1" units="cm"/>
      <inkml:brushProperty name="height" value="0.1" units="cm"/>
      <inkml:brushProperty name="color" value="#57D200"/>
      <inkml:brushProperty name="fitToCurve" value="1"/>
    </inkml:brush>
  </inkml:definitions>
  <inkml:trace contextRef="#ctx0" brushRef="#br0">751 1514 236 0,'-33'-4'40'16,"33"4"11"-16,-32 4 12 0,-1 0 9 15,33-4 13-15,-38 0-20 16,5 3-18-16,33-3-12 0,-45 8-15 16,13-1-5-16,32-7-20 15,-39 29 2-15,6 7 16 16,1 12-13-16,0 10 0 0,6 8 19 15,0 6 15-15,0 5-2 16,13 6-10-16,0-6-9 16,13-4 20-16,7-4-23 0,6 0-26 15,12-7 26-15,8-11 22 16,6-8-28-16,12-6 36 16,1-8 6-16,0-11-24 0,6-14 8 15,7-8-2-15,-7-14-3 16,-6-11-4-16,6-8-29 0,-12-6 15 15,-1-12 15-15,-6 1-35 16,0-8 20-16,-14-7 7 0,1-1 14 16,-13-2-36-1,0-5-15-15,-13-7 34 0,-6 8-36 16,-7-4 37-16,-13 11 21 16,-6 3 3-16,-1 15-7 0,-12 11-38 15,-7 15 17-15,0 10 12 16,7 8-41-16,-7 14 26 0,7 4 6 15,6 4 6-15,0-1-43 16,39-14-11-16,-39 22-166 16,39-22-70-16,0 0-41 0</inkml:trace>
  <inkml:trace contextRef="#ctx0" brushRef="#br0" timeOffset="865">615 1561 591 0,'0'0'163'15,"0"0"38"-15,0 0-48 0,0 0 4 16,0 0 9-1,0 0-43-15,0 0-57 0,0 0-14 16,0 0-26-16,0 0 7 16,0-29-33-16,-7-7 7 0,7-8 16 15,-13-14 19-15,7-4-28 16,-1-11-12-16,-6-7-23 0,-6-11 11 16,6-11-1-16,-6-10-10 15,-7-9 13-15,0-6-9 0,-7 7 14 16,7 11 0-16,1 18 3 15,-1 18-4-15,13 15 1 16,0 21-18-16,13 37 41 16,-13-36-27-16,13 36 26 0,0 0-27 15,0 0 1-15,0 0-6 16,0 0 8-16,0 0 5 0,0 0 28 16,-13-33-35-16,13 33 12 15,0 0-21-15,0 0 28 0,0 0-17 16,0 0 18-16,0 0 0 15,-26-32-19-15,26 32 0 16,0 0-11-16,0 0 17 0,0 0-13 16,0 0 44-16,0 0-25 15,-32-37-30-15,32 37 8 0,0 0 9 16,0 0-9-16,-39 44 32 16,6 3-14-16,14 11-2 0,0-3 11 15,-1 3 10 1,1 0-21-16,-1-3-7 0,-6 0 13 15,7-8 10-15,6-3 1 16,13-44-12-16,-19 40-17 0,19-40 7 16,0 0-2-16,0 0 4 15,0 0-1-15,0 0 4 0,0 0 6 16,0 0-11-16,0 0-8 16,19-59 18-16,1-6 24 0,-8-4-40 15,8 3 15-15,-7 1 2 16,-7 6-22-16,7 8 13 0,-6 8 0 15,-7 43-6 1,6-40 1-16,-6 40 15 0,0 0-14 16,0 0 7-16,0 0-12 15,0 0-2-15,0 0 7 0,0 0-9 16,46-18 25-16,-1 14-13 16,-6 8 4-16,6 3 15 0,7 0-9 15,0-3 4-15,-7-4-7 16,13-4-3-16,-6-3 4 15,6 3-4-15,-13-3 14 0,1-4-157 16,-46 11-179-16,39-11-112 16</inkml:trace>
</inkml:ink>
</file>

<file path=ppt/ink/ink48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5:43.163"/>
    </inkml:context>
    <inkml:brush xml:id="br0">
      <inkml:brushProperty name="width" value="0.1" units="cm"/>
      <inkml:brushProperty name="height" value="0.1" units="cm"/>
      <inkml:brushProperty name="color" value="#57D200"/>
      <inkml:brushProperty name="fitToCurve" value="1"/>
    </inkml:brush>
  </inkml:definitions>
  <inkml:trace contextRef="#ctx0" brushRef="#br0">2389 0 67 0</inkml:trace>
  <inkml:trace contextRef="#ctx0" brushRef="#br0" timeOffset="-1741">3806 4935 599 0,'-45'-7'-47'0,"0"-4"31"0,-1 7-2 15,-5-3 18-15,12 0-20 16,0 0 63-16,39 7-19 0,-39-4-19 15,39 4 13-15,0 0-13 16,0 0 75-16,-26 36-53 16,13 4-3-16,20 8 45 0,-1-5-19 15,7-3-26-15,13-3-18 16,0-8 8-16,-26-29 18 16,45 33 9-16,-12-15 18 15,-1-7-17-15,-6-8-17 0,6-13-14 16,-32 10 24-16,33-33-45 15,-7-4 34-15,-1-3-18 16,-12-7-10-16,7-8 4 0,-14 1 34 16,7-1-10-16,-6 12 18 15,-1 6-9-15,-6 37 9 0,0 0-16 16,0 0 78-16,33 0-22 16,-1 22-37-16,0 7-48 0,7 8 9 15,0-1-12 1,0 4 8-16,0 0 2 0,6-4-169 15,0-10-149-15,-6-4-95 16</inkml:trace>
  <inkml:trace contextRef="#ctx0" brushRef="#br0" timeOffset="-1429">4570 4913 639 0,'0'0'13'16,"0"0"151"-16,0 0-29 0,33 11-45 16,-1 8-27-16,-6 2-24 15,6 5 10-15,-6 3-31 0,6-7 12 16,1 0-17-16,-33-22-35 16,32 14 7-16,-32-14 23 0,0 0 114 15,0 0-13-15,0 0-32 16,0 0-57-16,26-47-14 15,-6-4-6-15,-14 0 38 0,7 0-36 16,-13 4-6-16,0 3-6 16,6 8 2-16,-6 36 8 15,0 0-16-15,0 0 4 0,13-33-201 16,-13 33-105-16,0 0-111 16</inkml:trace>
  <inkml:trace contextRef="#ctx0" brushRef="#br0" timeOffset="-1256">4959 4695 907 0,'0'0'69'16,"0"0"6"-16,38-36 6 16,-38 36-40-16,46-40-28 15,-46 40 2-15,39-33-26 16,-39 33-85-16,0 0-132 0,38-22-81 15</inkml:trace>
  <inkml:trace contextRef="#ctx0" brushRef="#br0" timeOffset="-1089">4499 4932 650 0,'0'0'26'16,"0"0"10"-16,0 0-5 0,45-22-26 16,14 4-27-16,-1-1-158 15</inkml:trace>
  <inkml:trace contextRef="#ctx0" brushRef="#br0" timeOffset="-608">5502 4553 819 0,'0'0'48'0,"0"0"-14"16,0 0-34-16,0 0 6 16,0 0-16-16,0 0 2 15,0 0 3-15,0 0 7 16,0 0 9-16,0 0-2 0,0 0 15 15,0 0-19-15,39-36-5 16,-39 36-16-16,26-51 16 0,-13 11 6 16,-13 0-10-16,0 0 25 15,-6 3 8-15,6 37 45 0,-7-40 79 16,7 40-36-16,0 0-74 16,0 0 4-16,0 0-11 15,-26 66-31-15,13 3 5 0,13 4-37 16,13 3 48-16,7-3-36 15,6 7 35-15,6-4-45 0,0 1 46 16,-6-8-32-16,7-3 28 16,-8-12-33-16,-12-7 16 0,-6-3 29 15,-14-11-29-15,7-33 14 16,-38 36 73-16,-14-14 7 0,6-18-2 16,-12-12 5-16,6-17-54 15,1-15-1-15,-1-15-24 0,13-14 15 16,0-7-18-16,7-12-31 15,12-6-74-15,7-12-315 0,0-3-201 16</inkml:trace>
  <inkml:trace contextRef="#ctx0" brushRef="#br0" timeOffset="1227">4001 310 211 0,'0'-37'58'0,"0"37"-4"0,0 0-27 16,0 0-22-16,0 0 22 15,0 0-36-15,0 0 6 0,0 0 26 16,0 0 19 0,0 0 24-16,0 0-6 0,0 0-5 15,0 0-55-15,0 0 14 16,0 0 14-16,0 0 5 15,0 0-26-15,-46-22 14 0,46 22 8 16,0 0-29-16,0 0 34 16,0 0-21-16,0 0 13 0,0 0-24 15,-45-43-10-15,45 43-1 16,0 0 9-16,-45-37 15 16,45 37 8-16,0 0-8 0,-46-21 9 15,46 21 15-15,0 0-17 16,-45-11 15-16,45 11-43 15,0 0 42-15,-45 3-44 16,45-3-7-16,-46 29 57 0,46-29-6 16,-51 40 14-16,51-40-38 15,-52 59 36-15,13-8-23 16,7-4-8-16,6-3 2 0,0 6-13 16,6-2-2-16,7-5 14 15,7 5-25-15,0-1 31 16,6-7-11-16,0-40 15 0,19 58-28 15,7-10 94-15,6-12-21 16,1-7-33-16,18-3-14 0,1-8-41 16,6-11 47-16,1-3 9 15,-1-8-29-15,0-7 6 16,0-3 8-16,-12-8-1 16,-7-7-10-16,-1 0-5 15,-38 29-1-15,39-51-12 0,-19 3-2 16,-14 1 1-16,-6-4 21 15,-19 0 3-15,-1-7-24 0,-6-4-6 16,-12 0 41-16,5 8-31 16,-6 6 10-16,39 48-32 15,-45-54 27-15,45 54 13 0,-45-37-36 16,45 37-11-16,0 0 13 16,0 0 26-16,0 0-305 15,0 0-135-15,0 0-55 16</inkml:trace>
  <inkml:trace contextRef="#ctx0" brushRef="#br0" timeOffset="2200">3412 783 387 0,'0'0'89'15,"0"0"-4"-15,0 0-6 16,0 0 0-16,0 0 29 0,0 0-14 16,0 0 59-16,0 0-33 15,0 0 93-15,0 0-83 16,0 0-71-16,-39 58 64 16,-7 11-28-16,-18 8-30 0,-14 10 26 15,-6 4 3-15,-13 7-32 16,-20 8-45-16,-12-4 2 15,-14 0 11-15,-12-1-13 0,0 1-3 16,-1 0-27-16,1-4 23 16,6 4-2-16,13-3 1 0,0 3 7 15,20-4-29-15,12-4-11 16,7-6 28-16,19-8-4 16,7-11 10-16,6-7-1 15,20-8-24-15,0-10 15 0,19-7-3 16,26-37-4-16,-39 36 17 15,39-36 2-15,0 0-12 16,0 0-3-16,0 0 13 0,0 0-33 16,0 0 17-16,0 0 25 15,0 0-7-15,-39 36 4 16,39-36-16-16,0 0 0 0,0 0-19 16,0 0 1-16,0 0 18 15,0 0 0-15,0 0 6 0,0 0 17 16,0 0-30-1,0 0 2-15,13-36-7 0,7-8 17 16,5-14 6-16,1-11-6 16,7-4-5-16,-7 0-6 0,-1 4-2 15,1 4 13-15,-6 3 3 16,-1 11 11-16,-19 51-30 16,20-44 8-16,-20 44 12 0,0 0-9 15,0 0 0-15,0 0 7 16,0 0-3-16,0 0 3 15,-26 55-16-15,6 7 2 0,1 3 7 16,-1 8 48-16,-5 0-13 16,5 3-15-16,-12 1-5 0,-1-1 3 15,1-3-15-15,0-4-3 16,6-11-12-16,0-14 14 16,6-8 1-16,20-36 5 15,-19 29 8-15,19-29-14 0,0 0 14 16,0 0 7-16,0 0-9 15,0 0 9-15,0 0-18 16,39-36 3-16,0 7-8 0,6 7-15 16,7-4 15-16,-7 8 0 15,7 0 11-15,-7 4-6 16,7 6-229-16,-52 8-294 16,58-7-116-16</inkml:trace>
  <inkml:trace contextRef="#ctx0" brushRef="#br0" timeOffset="2935">0 4411 993 0,'0'0'286'16,"0"0"-30"-16,0 0-86 0,0 0-73 15,0 0-47-15,0 0-24 16,39-47-31-16,-13 0 5 0,-7-4 8 16,1 0 9-16,-1-4-39 15,-6 8 22-15,0 10-12 16,-13 37 18-16,7-32-10 16,-7 32 1-16,0 0-29 15,0 0 25-15,0 0 14 0,38 25 2 16,-38-25-6-16,46 47-3 15,-14-10-12-15,7-4 12 0,-39-33-6 16,52 32 10-16,-13-13 7 16,-39-19-15-16,45 10 31 15,-45-10-33-15,39-3 6 0,-39 3-4 16,0 0 17-16,32-47-1 16,-13 3 12-16,-12-3-33 15,6 3 5-15,-13-3 7 16,0 7 6-16,0 40-3 0,0-41 14 15,0 41-32-15,0 0 12 16,0 0 2-16,0 0 33 16,0 0 16-16,0 0-51 0,0 0 7 15,39 30-23-15,-39-30 25 16,45 29-1-16,-45-29 14 0,45 25-35 16,-45-25 23-16,39 22-24 15,-39-22 17-15,0 0 15 16,0 0-4-16,0 0-57 15,0 0-73-15,0 0 23 0,0 0 42 16,33-47-51-16,-21 7-54 16,-12 40-3-16,7-37-14 15,-7 37-40-15,13-29-21 0,-13 29-13 16</inkml:trace>
  <inkml:trace contextRef="#ctx0" brushRef="#br0" timeOffset="3552">719 3982 424 0,'0'0'55'0,"0"0"39"16,0 0-17-16,0 0 8 0,0 0-16 16,0 0-6-16,0 0-3 15,0 0 28-15,0 0-50 0,0 0 28 16,0 0-13-16,0 0 7 16,0 0 9-16,0 0 12 15,0 0-47-15,0 0-27 0,0 0 40 16,0 0-17-1,0 0-4-15,0 0 7 0,0 0-1 16,0 0 13-16,0 0 39 16,0 0-29-16,0 0-17 0,0 0 4 15,0 0 3-15,0 0 9 16,0 0-9-16,0 0-45 16,0 0 11-16,0 0-19 0,0 0 13 15,0 0 121-15,0 0-41 16,0 0-49-16,26 40-40 15,-26-40 4-15,32 43 16 0,-32-43-16 16,32 41 16-16,-32-41-36 16,0 0 10-16,33 40-259 0,-33-40-237 15,0 0-102-15</inkml:trace>
  <inkml:trace contextRef="#ctx0" brushRef="#br0" timeOffset="3784">1004 3978 1431 0,'0'0'279'0,"0"0"-52"16,0 0-89-16,0 0 56 15,0 0-48-15,0 0-71 16,0 0-26-16,38 29-33 15,-38-29-10-15,39 40-9 0,-39-40-201 16,0 0-178-16,45 44-136 16,-45-44-47-16</inkml:trace>
  <inkml:trace contextRef="#ctx0" brushRef="#br0" timeOffset="3992">1191 3527 1782 0,'0'0'308'16,"-19"-37"-74"-16,19 37-109 0,0 0-72 16,0 0-22-16,0 0-22 15,0 0-147-15,0 0-261 16,0 0-181-16,0 0-33 0</inkml:trace>
  <inkml:trace contextRef="#ctx0" brushRef="#br0" timeOffset="4439">1405 3767 1415 0,'0'0'210'0,"0"0"19"16,0 0-49-16,0 0-86 16,0 0-51-16,0 0-28 15,0 0 0-15,0 0 5 0,0 0-17 16,0 0 17-16,0 0-39 16,0 0 36-16,45-7 7 15,-12 14 4-15,-33-7-21 16,45 33-7-16,-6-4-11 0,-39-29 22 15,32 40 7-15,-32-40-5 16,26 36-11-16,-26-36-21 16,0 0 19-16,0 0 8 0,0 0 10 15,0 0 11-15,0 0-13 16,0 0-32-16,45-36 0 0,-19-15 16 16,0-14 2-16,-7-1 20 15,1 8 17-15,-1 14 45 16,-12 8-11-16,-7 36-22 15,13-29-31-15,-13 29 35 16,0 0-13-16,0 0-8 0,26 40-15 16,-1 0-14-16,8 0-10 15,-7-4-53-15,0-3-279 0,0 0-326 16,6-4-128-16</inkml:trace>
</inkml:ink>
</file>

<file path=ppt/ink/ink48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5:53.142"/>
    </inkml:context>
    <inkml:brush xml:id="br0">
      <inkml:brushProperty name="width" value="0.1" units="cm"/>
      <inkml:brushProperty name="height" value="0.1" units="cm"/>
      <inkml:brushProperty name="color" value="#57D200"/>
      <inkml:brushProperty name="fitToCurve" value="1"/>
    </inkml:brush>
  </inkml:definitions>
  <inkml:trace contextRef="#ctx0" brushRef="#br0">6319 877 375 0,'0'0'121'16,"0"0"-29"-16,0 0 27 0,-45-11-28 16,45 11-36-16,-52-11-14 15,52 11-62-15,-71-15 55 0,6 4-51 16,-6 0 38-16,-7 1-39 16,1-1 45-16,-8-4-24 0,-5-3-20 15,-7 0 42-15,6 3-48 16,-12-3 30-16,12 0 2 15,-6 0-9-15,0-1 0 16,6 8 6-16,0-3 0 0,-6-1-36 16,7-3 23-16,-1 4 7 15,-6 3-15-15,0-4 41 0,6 8-39 16,-6-1 29-16,13 1-21 16,6 4-23-16,14 3 45 15,5 0-35-15,14 0 45 0,0 0-27 16,45 0 0-16,-52 0 0 15,52 0-17-15,0 0 30 0,-45 0-22 16,45 0 13-16,0 0-4 16,0 0-4-16,0 0 16 15,0 0-12-15,0 0 7 16,0 0-16-16,-46-11 26 0,8 0-17 16,5 0-11-16,-12-7 18 15,6-4-7-15,-13-7 19 0,0-4-32 16,-6-7-4-16,-7 3 17 15,-6-3-3-15,-13-3 23 0,0 3-41 16,-13 3 26-16,-7 1-11 16,-6 7 1-16,-6 0 25 15,6 3-33-15,0 4 13 0,13 8 0 16,6 3-13-16,0 4 37 16,20 10-38-16,0 5 11 15,-7 10 3-15,7 7 0 16,0 8 11-16,-7 3-23 0,0 4 27 15,1 0-12-15,6 8 8 16,-1-1-4-16,1 4-11 0,6 0 11 16,7 0-19-16,6 0 27 15,1 0-29-15,12 0 14 0,0 0 12 16,6 0-5-16,8-4 8 16,-1-3-32-16,0 3 33 15,6-7-16-15,1 4-23 0,0-1 28 16,-1 5-5-16,-6 3 0 15,0 0 5-15,0 7 1 0,1 4 3 16,-1-4-16-16,-7 7 7 16,7 5 12-16,1-1-9 15,-8 0 22-15,7 0-23 16,0 0-2-16,-6-7 12 0,6 4-28 16,0-8 10-16,0 4 11 15,7-4-5-15,-7 4 0 0,7 3 0 16,-1 8 10-16,-6 3 9 15,7 8-28-15,6 0 9 0,0 7 15 16,7-4-44-16,12 4 22 16,0-11 30-16,20-3-42 15,0-1 38-15,0-10-23 0,6-8-16 16,1 0 26-16,-1 0-6 16,1-3-3-16,-14 0 19 15,7 3-16-15,-13 11 52 0,-7-4 66 16,-12 15-57-16,-1 4-3 15,-19 7-65-15,1 4 0 16,-8-8 41-16,-6 4-45 0,1-4 3 16,-8 1 38-16,1-1-55 15,0-3 48-15,-1 3-38 0,1 1 23 16,6-8-33-16,7 3 10 16,6-6 9-16,0-4 15 15,7-4-23-15,6 0 14 16,-7-4-9-16,14-3-10 0,-1 4 56 15,1-4-51-15,6 3 6 16,0 1 8-16,6-1-16 0,-6 4 35 16,0 0-19-16,0-3-14 15,0 18 26-15,-6 3-29 16,-1 4 5-16,1 4 31 0,-1 7-38 16,14-4 3-16,-1 0 12 15,1 0-2-15,12-7 10 0,1-3-7 16,-1-1-5-16,7 0 14 15,0-10-9-15,6-1-6 0,1 1 5 16,-1-5-2 0,0-2 23-16,-6 2-22 0,7-3-1 15,-14 4 9-15,-6 4-14 16,-7-1-1-16,-6 4 9 0,0-7-3 16,-6-4 10-16,-1-7-7 15,7 4-1-15,0-8-1 0,0 0 16 16,7 0-29-16,6-10 31 15,0 2-13-15,6-6-11 16,7 0-2-16,0-1 22 0,6 1-19 16,1 0 10-16,6-4-4 15,6 0 9-15,0-4 10 16,7-3-29-16,0-4 14 0,6-7-6 16,-6 0 24-16,6-8-13 15,0 5-2-15,7-12-15 0,-13 4 12 16,6-4 0-16,-6 0 8 15,0 1-6-15,-7 3-2 16,0-1 12-16,7 1-36 0,-7 4 19 16,-6 3 15-16,-6 0-10 15,-1 4 7-15,7 0 6 0,-7 3-13 16,1 1 18-16,-8-1-9 16,8-3-20-16,-1-4-27 15,-6 1 43-15,-26-19 8 0,39 25-20 16,0-10 15-16,-7-4-19 15,7 3 28-15,0-3-17 0,6 4 18 16,0-8-18-16,7-3 16 16,13-4-14-16,6-4 9 0,7-3-15 15,6-4-6-15,7 3 1 16,-1-2 18-16,1 2-3 0,-1 1 13 16,1 0-28-16,0 3 9 15,-7-3 13-15,7 7-26 16,-7 0 13-16,-7 0 4 0,1 0-4 15,6 3 15-15,-6-3 0 16,12 0 1-16,-5-3-28 16,12 3 15-16,0-4-6 0,0-3 17 15,6-4-14-15,8-4 26 16,-8-3-61-16,7-4 41 0,13-3-2 16,0-4 1-16,7-4 31 15,-1 4-17-15,1 3-11 0,-1-3-19 16,0 4 5-16,-6 3-8 15,0 0 36-15,0 4-25 0,0 0 7 16,-6 10 24-16,6-2-17 16,-7 6-9-16,-6 0-31 15,1 4 45-15,-8 4-23 16,1 3 21-16,-1 0-9 0,1 1 5 16,-1 3-10-16,-6 0-15 15,1-8-10-15,-1 4 22 0,-13 1 16 16,0-5-24-16,-13 5 13 15,7-5 12-15,-7 5-8 0,-6-1 21 16,0-3-53-16,-1 3 40 16,-5 0-22-16,-1 8-1 0,-6-4 3 15,-7 3 48-15,7 1-76 16,-1-1 60-16,1 1-11 0,7-8 24 16,5 0-75-1,7-3 63-15,1-4-60 0,-1-4 43 0,7 4 18 16,6-3-48-1,0 3 46-15,0 0-45 0,13-4 32 16,0 4-30-16,20-4 13 16,-1 4 16-16,7-7-36 0,-6-4 40 15,6 0-23-15,-7-7 22 16,1 0-40-16,-7-8 46 0,6-6-32 16,-6-1 27-16,0-7-9 15,-12-4 21-15,-1-3-37 0,-7-11 4 16,-12-19-9-16,6 1 14 15,-6-4 16-15,-7 3-16 0,0 5 0 16,-6 6 0-16,0 1 31 16,6 6-17-16,-6 8-14 15,-1 4 23-15,7 7-7 0,-6 0-27 16,0 7-1-16,6 0 25 16,-13 4 10-16,1 4-46 0,-8 3 15 15,1-3 23-15,0-1-9 16,-7 1-16-16,1-5 10 15,-46 30-16-15,64-58 49 0,-12 4-23 16,0-1-13-16,-7-3 0 16,1-15 31-16,-8 0-6 0,1-10-30 15,0-5-8-15,0-6 3 16,-7-1 33-16,1 0-10 16,-7 8-3-16,-7 3-35 0,0 1 21 15,1 3 38-15,-14 7-31 16,1 0 42-16,-7 0-13 0,-13 8-22 15,-7-4 8-15,-5 7-19 16,-1 0-19-16,-7 0 52 0,1 4-8 16,-7-1-38-16,0 5-2 15,13-8 27-15,0 0 13 0,1-3-33 16,12-5 7-16,-7 5-7 16,14-4-2-16,6-4 14 0,0 0 39 15,0 0-43 1,6 1-14-16,1-1 15 0,6 4 3 15,0 3 16-15,-7 1-21 16,0 6-5-16,1-2 25 0,6 6-26 16,-13 4 19-16,6-4 9 15,1 1-28-15,-7-4 25 0,0-4-21 16,-7 0 23-16,-6 0-32 16,-6-11 24-16,-7 0-20 0,-6 1 35 15,-1 3-14-15,-5-4 14 16,-14 4 10-16,0-1 8 0,0 9-10 15,0-1 3-15,1 7 6 16,-1 0-40-16,-13-3 0 16,0 4-4-16,-6-1 14 0,-7 4-1 15,1-3-9-15,-7-1-5 16,6 4 17-16,-6 0-12 0,0 4 6 16,-7-1-9-16,-13 8 3 15,-6 0 7-15,0 8-7 0,-6-1 0 16,12 4 10-16,1 3-6 15,6 1-13-15,6 3-6 16,7 0-1-16,6 0 41 0,0-3-30 16,1-1-4-16,-1-6 13 15,7-5-10-15,6-3 1 16,-6 0 5-16,0-11 11 0,0-3-30 16,6-5 32-16,-6 5-16 15,-1-4 19-15,1-1-35 0,0 1 7 16,6 3 12-16,1-3 6 15,-8 4-19-15,8-1 17 0,-8 0 1 16,14 1 11-16,-13 10-27 16,6 1-16-16,-6 2 43 0,0 5-31 15,0 3 27-15,-14 4-8 16,8 4-22-16,-1 3 26 0,-6 0-17 16,13 4-2-1,-7 3 11-15,7 1 0 0,0-1-10 16,-1 4 19-16,1-3-6 15,-6 3-11-15,5-4 1 0,-5 1 27 16,-7-5-29-16,-1 1-8 16,1 0-4-16,7 0 40 0,-1 0-10 15,0 0-20-15,13 10 0 16,1-3-3-16,-1 4 26 0,13 0 10 16,-6 3-22-16,6 0-11 15,-6 1-1-15,0-1 39 0,-1 4-27 16,-5 0-9-16,5-3 2 15,1-5-5-15,-7 1 18 16,7 0 5-16,0-1-26 0,6 1 15 16,0-7 18-16,1 3-34 15,-1 0 0-15,6 3 8 0,8 1 27 16,-1 4-29-16,0 3 20 16,0 0-34-16,39 0-20 0,-45 10-233 15,6-2-183-15,0 10-23 16</inkml:trace>
</inkml:ink>
</file>

<file path=ppt/ink/ink4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8:12.298"/>
    </inkml:context>
    <inkml:brush xml:id="br0">
      <inkml:brushProperty name="width" value="0.1" units="cm"/>
      <inkml:brushProperty name="height" value="0.1" units="cm"/>
      <inkml:brushProperty name="color" value="#3165BB"/>
      <inkml:brushProperty name="fitToCurve" value="1"/>
    </inkml:brush>
  </inkml:definitions>
  <inkml:trace contextRef="#ctx0" brushRef="#br0">402 0 525 0,'0'0'79'15,"0"0"37"-15,0 0 8 16,0 0 4-16,0 0 30 0,0 0 26 16,0 0-32-16,0 0-47 15,0 0-27-15,0 0 1 16,0 0 38-16,0 0-51 15,0 0 19-15,-7 47 8 0,7-7 27 16,0-40-16-16,-6 48-52 16,-14-12-8-16,20-36-14 15,-38 40-18-15,-1-14-26 0,0-8 18 16,-6-7 7-16,6-4 11 16,39-7-32-16,-46-7 10 0,8-4 0 15,38 11 4-15,0 0-7 16,-39-47-9-16,19 3 3 15,7 4 22-15,7 3-3 0,6 37-25 16,-7-32 19-16,7 32 4 16,0 0 6-16,0 0-2 15,0 0 17-15,0 0 111 16,0 0-53-16,0 0 22 0,0 0-25 16,39 32-8-16,-13 5 6 15,-6-1-31-15,-1 4 10 16,7 8 55-16,-7 3-32 0,1 7-23 15,-1 4 28-15,1 3-25 16,-1 1-10-16,0-1-10 0,1-3-16 16,-1-7 4-16,1-8-8 15,-7-11-24-15,0-7 0 16,-13-29 10-16,0 0 9 16,6 33 20-16,-6-33-1 0,0 0-1 15,7 29 20-15,-7-29-5 16,0 0-27-16,-7 29-6 15,7-29-11-15,0 0 9 0,0 0-12 16,-13 30-8-16,13-30-1 16,0 0 12-16,0 0-1 15,0 0-12-15,-6 29 5 0,6-29-9 16,0 0 5-16,0 0 13 16,0 0-5-16,0 0-8 0,0 0-4 15,0 0-44-15,0 0-87 16,0 0-115-16,0 0-163 15,0 0-265-15,0 0-311 16</inkml:trace>
  <inkml:trace contextRef="#ctx0" brushRef="#br0" timeOffset="535">810 790 1600 0,'0'0'217'0,"0"0"33"16,0 0-20-16,0 0-82 0,0 0-79 16,0 0-15-16,0 0 51 15,0 0-41-15,0 0-38 16,0 0 1-16,0 0 5 0,0 0-8 15,0 0 3-15,0 0-24 16,0 0 7-16,0 0 11 0,0 0 3 16,0 0-7-16,0 0-1 15,0 0-3-15,6-29-1 16,-6 29 4-16,-13-33-7 16,13 33-9-16,0 0 12 0,-45-7-5 15,12 14-5-15,33-7 6 16,-25 25-12-16,25-25 0 15,-20 33 4-15,20-33 0 0,13 40 5 16,-13-40 8-16,32 33 1 16,1-15-14-16,-1-10-6 0,-32-8 11 15,33 3-3-15,-33-3 6 16,38-14-4-16,-38 14 10 0,0 0-12 16,26-48-2-16,-13 5-4 15,0 3 6-15,-13 40 7 16,0-37 25-16,0 37 10 15,0 0-10-15,0 0-24 0,-32-18-8 16,32 18-8-16,-39 4-18 16,39-4-217-16,-39 18-334 15,39-18-333-15</inkml:trace>
</inkml:ink>
</file>

<file path=ppt/ink/ink49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5:55.822"/>
    </inkml:context>
    <inkml:brush xml:id="br0">
      <inkml:brushProperty name="width" value="0.1" units="cm"/>
      <inkml:brushProperty name="height" value="0.1" units="cm"/>
      <inkml:brushProperty name="color" value="#774931"/>
      <inkml:brushProperty name="fitToCurve" value="1"/>
    </inkml:brush>
  </inkml:definitions>
  <inkml:trace contextRef="#ctx0" brushRef="#br0">220 0 504 0,'58'-18'194'0,"-58"18"-36"16,0 0 15-16,0 0-44 16,0 0-70-16,0 0 30 15,0 0-43-15,0 0-39 0,-45 58 32 16,45-58-39-16,-46 69-4 16,14-10 12-16,32-59-32 15,-19 65 30-15,12-14 10 16,7-51-24-16,7 55 24 0,-7-55-22 15,0 0 16-15,0 0-8 16,58 40-2-16,-58-40-5 0,78 3 56 16,-20-17-40-16,-58 14-31 15,58-40 126-15,-58 40-5 16,32-59-76-16,-32 59 74 0,7-58 26 16,-7 58-15-16,0 0-60 15,0 0-9-15,-78-40 10 16,14 26-51-16,12 21 10 15,52-7 32-15,-65 33-33 0,65-33-14 16,-52 47 19-16,52-47-8 16,0 0-37-16,-32 51 43 0,32-51 10 15,0 0-4-15,0 0-12 16,0 0 17-16,0 0 1 16,65 22-28-16,-14-26 10 0,-51 4 25 15,65-36-39-15,-65 36 16 16,58-58 11-16,-58 58-22 0,39-59 90 15,-39 59-23-15,0 0-21 16,0 0 3-16,0 0-33 16,0 0-17-16,-58 8 15 15,58-8-7-15,-65 36 0 0,65-36-12 16,0 0 24-16,-45 55-25 16,45-55-5-16,0 0 29 0,0 0-15 15,0 0 3-15,0 0-3 16,0 0 26-16,0 0-17 15,65-8 7-15,-7-17-30 0,-58 25 19 16,52-55 12-16,-52 55-26 16,32-76 23-16,-19 25 112 0,-13 51-17 15,0 0-26 1,-58-40-22-16,0 36-19 0,-7 22-33 16,7 15-9-16,6 7 14 15,6-3-14-15,46-37-9 0,-45 51 4 16,19-8 20-16,26-43-32 15,-6 44-49-15,6-44-163 16,0 0-175-16,0 0-136 0,0 0-59 16,0 0 87-16</inkml:trace>
</inkml:ink>
</file>

<file path=ppt/ink/ink49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5:56.966"/>
    </inkml:context>
    <inkml:brush xml:id="br0">
      <inkml:brushProperty name="width" value="0.1" units="cm"/>
      <inkml:brushProperty name="height" value="0.1" units="cm"/>
      <inkml:brushProperty name="color" value="#774931"/>
      <inkml:brushProperty name="fitToCurve" value="1"/>
    </inkml:brush>
  </inkml:definitions>
  <inkml:trace contextRef="#ctx0" brushRef="#br0">337 192 701 0,'0'0'174'0,"-65"15"15"0,7 3 34 16,58-18-73-16,-59 33-58 16,59-33-30-16,-51 40-7 0,51-40-53 15,0 0 57-15,-20 51 33 16,20-51-58-16,0 0 24 16,45 36 5-16,7-29-37 0,0-10-32 15,0-12 17-15,0-7-11 16,-1-10 8-16,-51 32 1 0,52-55 17 15,-13 0-9-15,-26 8 97 16,-7 0-41-16,-19 3 6 16,13 44 17-16,-32-47-6 0,32 47-34 15,-71-22 0-15,0 26 7 16,-1 17-45-16,1 16-6 16,13-1 0-16,13 4-21 15,45-40 9-15,-46 58 5 0,27-10 5 16,19-48-18-16,6 43 23 15,-6-43-2-15,46 26 5 0,6-19-22 16,-7-14 4-16,0-8 7 16,0-6 7-16,-45 21-19 15,52-55 12-15,-19 8 12 0,-8-1-19 16,-25 48 78-16,13-51 15 16,-13 51-8-16,-6-40-33 0,6 40 2 15,0 0-33-15,-71 0-14 16,19 15 10-16,7 7-7 15,45-22-7-15,-46 32-20 16,46-32 14-16,0 0-14 0,0 0-77 16,0 48-160-16,0-48-211 15,0 0-169-15,0 0 17 0</inkml:trace>
</inkml:ink>
</file>

<file path=ppt/ink/ink49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5:59.222"/>
    </inkml:context>
    <inkml:brush xml:id="br0">
      <inkml:brushProperty name="width" value="0.1" units="cm"/>
      <inkml:brushProperty name="height" value="0.1" units="cm"/>
      <inkml:brushProperty name="color" value="#774931"/>
      <inkml:brushProperty name="fitToCurve" value="1"/>
    </inkml:brush>
  </inkml:definitions>
  <inkml:trace contextRef="#ctx0" brushRef="#br0">2175 2882 255 0,'-45'-22'67'0,"0"12"7"15,-1 2-5-15,-5 8-37 16,-14 8 45-16,0-1-34 0,-13 7-18 16,1 12-3-1,-14 7-13-15,7 21-1 0,-7 15 68 16,1 19-26-16,6 10-27 15,6 11-12-15,13 8 95 0,0 6-35 16,20 5-29-16,13-1-27 16,19 8 14-16,6-1-22 0,27-3 18 15,6-14-21-15,12-4 0 16,14-15 8-16,7-7 20 16,5-15-6-16,7-14-19 0,14-7 61 15,5-19-5-15,1-14-28 16,6-15 5-16,7-14-19 0,-1-15-8 15,1-21 1 1,12-16 38-16,1-17-59 0,6-22 33 16,0-15-34-16,0-11 3 15,-13-7 22-15,-20-7-36 0,-25-8 11 16,-20 1-4-16,-32-5 14 16,-32 8 3-16,-20 4-36 0,-26 14 31 15,-12 15 6-15,-7 18-10 16,-14 18 19-16,8 19-46 15,-7 18 25-15,6 10 0 0,7 8 12 16,6 11-14-16,14 3 4 16,12 4 4-16,13 0-226 15,39 0-52-15,0 0-15 0,-39 4-9 16</inkml:trace>
  <inkml:trace contextRef="#ctx0" brushRef="#br0" timeOffset="1060">1373 3123 563 0,'0'0'141'16,"0"0"-11"-16,0 0 9 0,-39-37-1 15,39 37 3-15,-26-33-47 16,26 33 9-16,-20-43-69 16,20 43 17-16,-19-48-17 15,6 1-29-15,0 3 21 0,-6 4 13 16,-7-11-11-16,6 4-14 16,-5-7 5-16,-8-5-15 15,1-6-4-15,-7-12-8 0,-6-14 8 16,-1-3-11-16,-5-8-7 15,-8-4 23-15,1 4 2 0,0 0-32 16,0 8 27-16,-1 7-10 16,14 3-7-16,6 11 26 0,0 4-33 15,13 3 4-15,0 12 5 16,1 3 6-16,5 4 22 16,1 3-11-16,-1 4-13 15,1 3 9-15,0 1 30 0,6 3-51 16,-7 4 9-16,1 0 7 15,19 29 5-15,-20-40 8 0,1 11-22 16,19 29 42-16,-26-29-22 16,26 29-30-16,-19-29 27 0,19 29-3 15,-33-33 6-15,33 33-11 16,0 0-5-16,-32-29 23 0,32 29-13 16,0 0-5-16,0 0-10 15,0 0 0-15,0 0 6 16,0 0 27-16,0 0-18 15,-26 33-11-15,7 7 22 0,12 3 0 16,7 1 7-16,-13 3-23 16,13 4-11-16,-6-4 9 0,6 4 22 15,-7-3-5-15,1-5-10 16,-1 1-13-16,1-8 13 0,-1-6 33 16,7-30-44-16,-6 32 7 15,6-32 21-15,0 0-4 16,0 0-13-16,0 0-22 0,-7 29 31 15,7-29 10-15,0 0-29 16,0 0 7-16,0 0 18 16,0 0-19-16,7-29-5 0,-1-14 19 15,1-8-15-15,6-11-14 16,0-11 19-16,0-3 21 0,0 3-43 16,-7 7 7-16,7 8 6 15,-7 11 20-15,-6 10-15 16,7 8-10-16,-7 29 4 0,6-25 21 15,-6 25-5-15,0 0-6 16,0 0-20-16,0 0 20 0,33-26 5 16,6 15-15-16,6 4-2 15,7 14 21-15,6 1-17 16,7 6 11-16,-1-3 14 0,1 4-17 16,-7-4-9-16,-6 0 36 15,-7-1-45-15,-6-2 10 16,0-1-233-16,-13-3-133 0,0-1-31 15</inkml:trace>
  <inkml:trace contextRef="#ctx0" brushRef="#br0" timeOffset="1781">1470 673 276 0,'0'0'49'15,"0"0"14"-15,0 0-29 16,0 0-6-16,0 0 12 16,0 0-37-16,0 0 33 0,0 0 45 15,0 0-4-15,0 0 23 16,0 0 25-16,0 0 26 16,0 0-27-16,0 0-86 0,26-40-12 15,-13 0-9-15,0-4-13 16,-7-3-11-16,0 3 18 0,-6 4-5 15,0 40 4-15,7-40-17 16,-7 40 17-16,0 0-38 0,0 0 2 16,0 0 32-16,0 0-2 15,0 0 23-15,39 8-36 16,-39-8 14-16,45 32-13 0,-6-2 15 16,-39-30 19-16,52 43-19 15,-7-10-28-15,-13-11 40 0,-32-22-36 16,46 25 31-16,-46-25-25 15,39 15 11-15,-39-15 17 16,0 0 0-16,38-18-21 0,-38 18 4 16,33-59-27-16,-14 1 39 15,1-7-20-15,-1-1-33 0,-6 1 44 16,0 6 8-16,-7 12-20 16,1 11 18-16,-7 36-4 0,0 0-30 15,0 0 48-15,0 0-65 16,0 0 83-16,32 32-50 15,1 9 15-15,-8 2 3 0,1-3-3 16,-6 0 27-16,6-3-63 16,-26-37 33-16,39 43 4 15,-39-43-5-15,0 0 20 0,32 37-39 16,-32-37 52-16,0 0-29 16,0 0-210-16,0 0-106 0,32 14-91 15</inkml:trace>
  <inkml:trace contextRef="#ctx0" brushRef="#br0" timeOffset="2256">2952 353 447 0,'0'-47'20'0,"-6"-4"68"0,-1 0 60 15,-6 14-34-15,13 37-17 16,-26-40-56-16,26 40 0 0,-39-3-29 16,7 24-12-16,-7 16 11 15,0 14 13-15,1 7-43 0,-1 0 24 16,6 1-10-16,14-9-17 16,0-2 43-16,12-5-21 15,1-3 4-15,12-7-10 0,-6-33 17 16,32 29 18-16,1-10-37 15,6-19 19-15,-1-8-16 16,8-14 5-16,-1-10 15 0,-6-16-24 16,6-13 0-16,-12-12 23 15,5-7-27-15,-12-8-2 0,0 5 9 16,-6 10 37-16,-7 18-9 16,0 19-8-16,-13 36-12 0,0 0 22 15,0 0-10-15,19 51-25 16,-6 7 33-16,-7 0-28 15,14 0 1-15,-7 1 16 0,13-5 3 16,0-6-22-16,-7-1 17 16,13-11-12-16,-32-36 27 15,46 40-36-15,-8-18-153 0,-5-7-62 16,-1-12-64-16</inkml:trace>
  <inkml:trace contextRef="#ctx0" brushRef="#br0" timeOffset="2572">3897 269 480 0,'0'0'40'0,"0"0"-40"0,-39-40 5 16,39 40 41-16,-38-36-16 15,38 36-30-15,-52-40 13 16,13 11-16-16,39 29 14 0,0 0-26 15,-26-44 15-15,20 4 5 16,6 40-13-16,0 0 10 0,0 0-19 16,45-36 42-16,-6 32 18 15,12 18 5-15,-5 19 0 16,12 15-31-16,0 6-9 0,1 8 13 16,-1-4-1-16,0 4-26 15,-6-7 15-15,-7-4-27 0,0-4 22 16,-19-11 19-16,0 1-18 15,-26-37-123-15,0 0-95 0</inkml:trace>
  <inkml:trace contextRef="#ctx0" brushRef="#br0" timeOffset="2769">4227 84 645 0,'-39'3'13'0,"39"-3"116"16,-45 29-24-16,45-29-42 16,-52 48 0-16,7-1-34 0,6 4 6 15,0 7-23-15,1 4 15 16,-1 4-37-16,0 3 14 16,0 7-285-16</inkml:trace>
</inkml:ink>
</file>

<file path=ppt/ink/ink49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6:05.890"/>
    </inkml:context>
    <inkml:brush xml:id="br0">
      <inkml:brushProperty name="width" value="0.1" units="cm"/>
      <inkml:brushProperty name="height" value="0.1" units="cm"/>
      <inkml:brushProperty name="color" value="#774931"/>
      <inkml:brushProperty name="fitToCurve" value="1"/>
    </inkml:brush>
  </inkml:definitions>
  <inkml:trace contextRef="#ctx0" brushRef="#br0">1311 71 168 0,'-46'-15'0'0,"-5"-3"36"0,51 18-20 16,-72-18 4-16,14 11-2 16,0 0-9-16,58 7-14 15,-71-8 9-15,12 8 5 0,8 4-2 16,-8 0-17-16,8 3 10 16,-8 4 0-16,8 0 23 0,-1 0-36 15,0 3 7-15,-6 1-5 16,58-15 21-16,-72 25-23 15,14-3 28-15,58-22-24 0,-71 33 4 16,19-4 17 0,52-29-23-16,-52 54 25 0,14 1-17 15,5 3 6-15,14 4 19 16,-7 0 24-16,7 4-34 0,6 3 29 16,6 0-1-16,7 11 6 15,0 0-3-15,20 4-13 16,5-1 16-16,14 5-16 0,13-8-10 15,19-4-8-15,7-10-12 16,6-8-7-16,7-14 23 16,-1-8-9-16,14-14 3 0,-1-11-20 15,8-8 12-15,-1-10-7 16,6-11 34-16,1-8-40 16,-7-6 2-16,-7-5 17 15,-12-6 4-15,-13-12-5 0,-14-7-23 16,-6-11 41-16,-12-7-18 15,-14-3-2-15,-19-8 0 16,-13-4 2-16,-13 4-20 0,-13 4 29 16,-19 3-28-16,0 11 18 15,-14 8-12-15,1 14-4 0,6 14 10 16,7 8 7-16,45 29-34 16,0 0-77-16,-52-29-53 15,52 29 28-15,0 0-26 16</inkml:trace>
  <inkml:trace contextRef="#ctx0" brushRef="#br0" timeOffset="1253">1667 1567 208 0,'0'0'60'15,"32"54"47"-15,-6 1-47 16,6 0 1-16,-6 6-29 0,7 5 26 15,5 7-35-15,1 10-19 16,13 8 23-16,0 8-22 16,6 6 8-16,7 8-3 0,0 11 12 15,12 7-12-15,1 14-3 16,0-3 26-16,-1 0-33 0,1-7 15 16,-7-4-24-16,-6-7 17 15,-7-11-16-15,-13-8-7 16,1-14 29-16,-14-7-23 0,1-11 29 15,-8-8 3 1,-5-7 9-16,-1-3-14 0,-6-4 15 16,0 3-12-16,-6 5-19 15,-1-5-10-15,1 1 33 0,-1-4-33 16,7-4-6-16,-7 0 3 16,14-3 11-16,-7 0 10 15,13-1-15-15,0-3-2 0,-1-7-45 16,1 4 17-16,7-8 13 15,-1-4-6-15,0-3 28 16,-32-22 5-16,39 22-13 0,-6-4 2 16,-33-18 13-16,32 18-4 15,-32-18-3-15,0 0-8 16,32 11-4-16,-32-11 5 0,0 0-7 16,0 0 14-16,0 0 0 15,0 0 12-15,0 0 2 16,0 0-14-16,0 0-46 15,0-29-1-15,-19-4-83 0,-7-7 50 16,-19-3 28-16,-1 3 19 16,-5-4 19-16,5 4 3 0,1 0 11 15,-7 3-6-15,7 5 37 16,0 6-7-16,6 8 32 16,39 18-4-16,-45-22 21 0,45 22-1 15,0 0-45-15,-52-14-22 16,52 14-5-16,0 0-9 15,0 0 6-15,0 0 33 16,0 0-26-16,0 40 14 0,19 0-12 16,1 3 13-16,18-3-10 15,8 0 10-15,5 4-2 16,1-4-27-16,7 0 30 0,-1-7-20 16,0 3 19-16,0-7-24 15,-6-7 12-15,-7-4-10 16,-6-7 19-16,-13 0 5 0,-26-11 49 15,0 0 36-15,0 0 79 16,0 0-2-16,0 0-86 16,33-36-56-16,-14-8-11 15,-13-3-9-15,1 0-6 0,-1 3 7 16,1 4-36-16,-7 40 23 16,0-44 0-16,0 44-68 15,13-33-35-15,-13 33-133 0,45-29-86 16</inkml:trace>
  <inkml:trace contextRef="#ctx0" brushRef="#br0" timeOffset="2120">4554 5610 518 0,'0'0'47'16,"0"0"-14"-16,0 0 48 15,0 0-41-15,0 0-4 0,0 0-12 16,39-29-3-16,-39 29-17 16,38-47 43-16,-12 7-16 15,-26 40-6-15,20-44-22 0,-20 44 0 16,26-36 25-16,-26 36-28 15,32-33 9-15,-32 33-30 16,26-29 29-16,-26 29-15 16,39-18 35-16,0 7-23 0,-14 7 31 15,8 11 3-15,-1 1-21 16,1 3 1-16,-1 3-19 16,0 4 15-16,1-3-19 0,-33-15 20 15,39 18-30-15,-14-3 31 16,-25-15-12-16,0 0 25 15,0 0 54-15,0 0-10 0,33-8 19 16,-33 8-55-16,26-54-21 16,-7-1-10-16,0-10-7 0,1 3-20 15,-7 4 4 1,0 10 52-16,0 12-28 0,-13 36-18 16,6-33-11-16,-6 33 11 15,0 0 5-15,0 0-22 0,0 0 14 16,0 0 20-16,0 0-7 15,39 0 6-15,0 11-18 16,-7 4 21-16,7-1-9 0,-13-3 29 16,6 0-24-16,-32-11-8 15,33 7 0-15,12-3 3 16,-19-8-14-16,-26 4 8 0,39-11 52 16,-39 11-34-16,32-25-10 15,-6-4 12-15,-7 0-32 16,-12-1-4-16,6 1 65 15,-13 29-59-15,0 0 35 0,6-29-40 16,-6 29-18-16,0 0 33 16,0 0-13-16,0 0 32 15,33 26-2-15,-7 6-8 0,0 5 7 16,-1 3-15-16,14 0-25 16,-6 0 3-16,5-11-150 0,-5-3-35 15,6-8-64-15</inkml:trace>
  <inkml:trace contextRef="#ctx0" brushRef="#br0" timeOffset="2376">6217 4810 751 0,'0'0'67'0,"0"0"-59"16,0 0 3-16,0 0-2 15,0 0 89-15,0 0-20 0,39 14-63 16,-39-14 27 0,33 40-42-16,-1-7 10 0,0-4-117 15,-6 0-108-15,7-11-105 16</inkml:trace>
  <inkml:trace contextRef="#ctx0" brushRef="#br0" timeOffset="2545">6548 4391 448 0,'0'0'-80'0,"0"0"-60"16</inkml:trace>
  <inkml:trace contextRef="#ctx0" brushRef="#br0" timeOffset="2965">7001 4715 572 0,'13'-55'42'0,"-7"-3"-7"16,1 0 0-16,5 3-11 0,1 4 24 15,-13 51-16-15,20-43-5 16,-20 43 17-16,0 0-13 0,0 0 61 15,45-15-12-15,-6 26-28 16,-39-11-22-16,45 36-25 16,-6 1-5-16,0 3 10 0,-39-40-18 15,45 51-6-15,-19-18 30 16,-26-33-12-16,0 0 14 16,0 0 1-16,0 0-7 15,0 0-5-15,0 0 68 0,0 0 75 16,0 0-25-16,0 0-42 15,39 29-24-15,-39-29-44 0,0 0-19 16,0 0-5-16,19 25 0 16,-19-25 13-16,52 29-14 0,-13 0-43 15,0-7-173-15,0 0-75 16,6-4-66-16</inkml:trace>
</inkml:ink>
</file>

<file path=ppt/ink/ink49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8:46.106"/>
    </inkml:context>
    <inkml:brush xml:id="br0">
      <inkml:brushProperty name="width" value="0.1" units="cm"/>
      <inkml:brushProperty name="height" value="0.1" units="cm"/>
      <inkml:brushProperty name="color" value="#774931"/>
      <inkml:brushProperty name="fitToCurve" value="1"/>
    </inkml:brush>
  </inkml:definitions>
  <inkml:trace contextRef="#ctx0" brushRef="#br0">8363 2497 1274 0,'0'0'216'15,"-52"-33"5"-15,7 15-41 16,0-4-46-16,-1 8-47 0,1-4-26 15,-7 3-29-15,1 0 9 16,-8-3 6-16,7 4 5 16,-6-1-36-16,6 1-7 0,-12 6 7 15,5-6 9-15,-5 6 5 16,-1 1-38-16,0 0 1 16,-6 0 7-16,-7-4 12 15,1 3-5-15,-1-3 5 0,0 4-22 16,7 0-10-16,6 3 24 15,7-3 2-15,0 0-1 16,6 3-13-16,7 0 12 0,-1 1 0 16,1 3-26-16,6 0 42 15,0 0-25-15,1-4 0 0,5 4 13 16,1 0-28-16,0 0 24 16,-1 0 23-16,33 0 36 15,-39 0-41-15,7-3-7 16,32 3 0-16,-39-4-12 0,0 0-3 15,13 4-3-15,-6 0 9 16,0 0 29-16,-1 4-11 0,-6 0-7 16,1 3-3-16,-1 0-5 15,-7 4 5-15,1-4-19 16,6 1 0-16,-6 2 5 0,6-2-3 16,0 3-9-16,7-4 12 15,0 4-5-15,-1 3 5 0,1 1-6 16,-1 0 11-16,33-15-5 15,-38 29 8-15,-1-4-18 16,39-25 10-16,-39 37 16 16,39-37-12-16,-52 47-4 0,13-11 16 15,39-36-19-15,-45 51 7 16,13-11 0-16,-7-7-4 0,13 7 12 16,0-4 15-16,26-36 7 15,-45 59 4-15,12-5 1 16,7-3-2-16,1 0 13 0,-8 4-21 15,7-1 1-15,0 1 9 16,7-1 0-16,-7 5-20 0,7-5-4 16,6 1-11-1,0-1 8-15,0 1 1 0,0 0-9 16,0-1 5-16,6-3-15 16,-5-3 13-16,5 2-1 0,7 1-3 15,-6 0-3-15,6 8 12 16,0-5 5-16,0 4 0 0,0 1-7 15,6-5 3-15,-6 4-2 16,7 1-6-16,5-1-3 16,1-3 8-16,7-1 10 0,-1-3 7 15,1 4-17-15,6-4 6 16,6-4-16-16,-6 0 0 0,13 4 8 16,-7-3-5-1,0 2-3-15,1 1 0 0,-1 0 2 16,1 0-2-16,-8 0 0 15,8 0-4-15,-1-3 4 0,1 2 7 16,-1-6-7-16,7 3 7 16,0-6 5-16,6-1 8 15,7-8-4-15,-1 5-8 0,8-8-3 16,12 4 1-16,-6-8-3 16,6-3 2-16,13 0-5 0,-6-4 10 15,-1-4-2-15,7 1 2 16,-6-4-3-16,-7-4-1 15,-6 0-6-15,6-7-3 16,-6 4 3-16,-7-8 0 0,7 4-3 16,-7-3-2-16,7-4 5 15,0-4 3-15,-1 0 2 0,-5 0 5 16,5 0-2-16,1-7-15 16,0 3 4-16,0 1 3 15,-1-1 0-15,1-3 0 0,0 0 0 16,-7-1 3-16,0 1 4 15,1-4 4-15,-8-7-4 0,8 0-7 16,-1 0 0-16,0-11-3 16,7 0 5-16,-7-7-2 15,7-4 6-15,-7 0-6 16,0-4 0-16,7 1-3 0,-13-5 9 16,0 5-6-16,-7-4 0 15,0-1 3-15,-12 1-3 0,-1 0 2 16,-6 0 3-16,0-4 0 15,-7 0 4-15,1 0-9 16,-1-7 0-16,-6 0 0 0,0 3 0 16,6-3 5-16,-6 7-5 15,-6 0-5-15,-1 8 8 0,1 3-3 16,-1 7 0-16,-6 4 4 16,7 0-4-16,-7 4-4 0,0-1 4 15,0-3-5 1,0-3 5-16,-7 3 0 0,7-1 0 15,-6 1 0-15,-1 0 0 16,1-3 0-16,-1 6 2 0,1 1 3 16,6 36-1-16,-7-55-2 15,-5 8 8-15,5 3-6 16,1 4-4-16,-1 0 0 0,-6 0 3 16,7 4-3-16,-7-4-5 15,6 0 7-15,-6 3-2 0,7 5 0 16,-7-5-4-1,0 5 4-15,0 2 0 0,-6 1 0 0,19 29 6 16,-26-36-3 0,6 7-3-16,20 29 0 0,-26-33 5 15,26 33-3-15,-32-33 6 16,0 11 0-16,32 22-16 0,-39-32 18 16,6 6-10-16,33 26 19 15,-38-29 8-15,5 11-14 16,33 18 13-16,-39-22-14 0,1 11 10 15,12 0-18-15,26 11-4 16,-39-7 9-16,39 7-12 16,-39-4 3-16,39 4 8 0,0 0-46 15,-39-3-154-15,39 3-201 16,0 0-376-16,0 0-223 16</inkml:trace>
  <inkml:trace contextRef="#ctx0" brushRef="#br0" timeOffset="1780">6195 2639 514 0,'0'0'236'0,"0"0"14"16,0 0 23-16,0 0-2 15,0 0 18-15,0 0-8 0,32 4-28 16,-32-4-86-16,0 0-76 15,0 0-41-15,0 0-24 16,-19-37-5-16,-7 8-15 0,0 0 8 16,0-7 3-16,-6-4 12 15,6-8-25-15,-7 1 16 0,-6-4 24 16,7-4-6-16,0-6-23 16,-1 2 3-16,1-6 21 15,0 7-19-15,-7-8 10 16,6 4-30-16,-5 0 13 0,-1 4 5 15,-7-4 5-15,8 4-7 16,-1 0-16-16,-7 0 12 0,8 3-19 16,-8 0 28-16,1 1-17 15,0 6 14-15,-1 1-7 16,7 3 3-16,-6-3-8 0,6 7-3 16,-6-7 7-16,0 3-15 15,-7 4 5-15,0 0-4 0,-6 0 12 16,0 4-13-16,-1-4 10 15,-5 7-5-15,-1-4-11 16,-13 5 20-16,7-5-18 16,-13 5 20-16,0-1-18 0,-13 4 14 15,-7 3-7-15,0 1-3 16,-6 3-7-16,-6-4 6 0,-1 8 9 16,-6 0-5-16,-6 0 3 15,-1 0-3-15,1 3 7 0,-7 1-1 16,13-5 0-16,-6 5-6 15,6-4 0-15,0 3-6 0,0 0 6 16,0 5-11 0,-7-1 18-16,1 0-14 0,-1 0 13 15,7 0-12-15,-6 0 12 16,12 4-16-16,-6 3 22 0,13 0-17 16,0 4 12-16,13 0-7 15,6 4 3-15,1 0-3 0,6 3 5 16,12-3-8-16,1 3 5 15,13-3-7-15,0-1 12 0,12 4-16 16,8-7 18-16,5 8-12 16,1-5 9-16,32-3-19 0,-39 4 25 15,7 3-23 1,32-7 19-16,-39 8-12 0,13-1 4 16,26-7 0-16,-32 11-3 15,32-11 0-15,0 0 8 0,-33 7-13 16,33-7 15-16,0 0-16 15,0 0 22-15,0 0-22 0,0 0 19 16,0 0-15-16,0 0 12 16,0 0-17-16,0 0 13 0,0 0-16 15,0 0 13-15,0 0-15 16,0 0 17-16,0 0-10 16,0 0 2-16,39-18-8 0,6 0 6 15,1-1-12-15,5-6 2 16,1 3 2-16,6-3 3 0,-6-1 3 15,0 1 4-15,-7 3-4 16,1-4-1-16,-14 1 3 16,0-1-4-16,1 1-3 0,-33 25 10 15,32-33 1-15,-32 33-7 16,26-33 22-16,-26 33-20 0,0 0 19 16,0 0-24-16,0 0 27 15,0 0-21-15,0 0 14 16,0 0-9-16,0 0 8 0,0 0-8 15,0 0 8-15,0 0-5 16,0 0 14-16,0 0-19 0,0 0 8 16,0 0 1-16,0 0 13 15,0 0-20-15,0 0 25 16,0 0-25-16,0 0 16 0,0 0-19 16,0 0 18-16,-39 4-12 15,-6 7 4-15,0 11-15 0,-7 0 28 16,0 7-29-16,-13 0 23 15,7 4-16-15,-13 3 5 16,0 4-5-16,6-4 13 0,0 8-17 16,0-7 19-16,7-1-16 15,13-7 12-15,6-3-11 0,7-8 12 16,32-18-14-16,0 0 16 16,0 0-19-16,-26 18 17 15,26-18-11-15,0 0 4 0,0 0 2 16,0 0 36-16,0 0 7 15,45 0 13-15,13 4-26 16,-6-1 11-16,13 4-18 0,-7 1 12 16,0 3-28-16,-6-4 8 15,-13 4-17-15,0-4 13 0,-39-7-19 16,39 7 14-16,-39-7-23 16,32 11-99-16,-32-11-184 0,0 0-390 15,0 0-186-15</inkml:trace>
</inkml:ink>
</file>

<file path=ppt/ink/ink49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8:48.914"/>
    </inkml:context>
    <inkml:brush xml:id="br0">
      <inkml:brushProperty name="width" value="0.1" units="cm"/>
      <inkml:brushProperty name="height" value="0.1" units="cm"/>
      <inkml:brushProperty name="color" value="#774931"/>
      <inkml:brushProperty name="fitToCurve" value="1"/>
    </inkml:brush>
  </inkml:definitions>
  <inkml:trace contextRef="#ctx0" brushRef="#br0">3573 1008 650 0,'0'0'177'15,"0"0"35"-15,0 0 17 16,0 0 12-16,0 0 22 16,0 0-60-16,0 0-39 0,0 0-88 15,0 0-46-15,0 0-16 16,-32 7-14-16,32-7 3 16,0 0 6-16,-33 0-31 0,33 0-23 15,0 0-13-15,-19-29 29 16,19 0 17-16,0 29-23 0,32-40 30 15,1 15-28-15,-1 3 7 16,0 14 28-16,1 5-13 16,-33 3 18-16,38 14 3 0,-38-14 6 15,33 29 2-15,-33-29 2 16,13 33 10-16,-13-33-16 0,0 33-9 16,-13-4-5-16,13-29 9 15,-39 36 2-15,0-10 3 16,7-4-1-16,-1-8-13 15,33-14 13-15,-45 15 2 0,13-4 44 16,32-11-15-16,-39 25 0 16,39-25 34-16,-58 55 45 0,6-4 29 15,7 0-36-15,6-4-11 16,0 0-48-16,0 1-15 16,7-5-21-16,6-6-19 0,26-37 9 15,-39 47-19-15,39-47-137 16,0 0-238-16,0 0-374 0,-45 18-52 15</inkml:trace>
  <inkml:trace contextRef="#ctx0" brushRef="#br0" timeOffset="204">3236 546 1364 0,'0'0'249'16,"0"0"76"-16,0 0-124 15,0 0-111-15,0 0-32 16,0 0-25-16,0 0-179 0,0 0-402 16,0 0-170-16</inkml:trace>
  <inkml:trace contextRef="#ctx0" brushRef="#br0" timeOffset="627">2738 1299 1476 0,'0'0'176'15,"0"0"-39"-15,-20-36-68 16,14 7-49-16,6 29-1 16,13-37-6-16,6 8-13 0,-19 29 12 15,39-25-19-15,-6 10 34 16,-33 15-14-16,38 4 24 0,-38-4-18 16,39 18 26-16,-39-18 0 15,0 0 0-15,13 51-1 16,-13-15-13-16,0-36-2 15,-19 40-10-15,19-40-3 0,-33 33 54 16,33-33-14-16,-32 11 26 16,32-11 11-16,-26-4-23 0,26 4-13 15,-39-25-16-15,20-4-7 16,-7-4-5-16,13-3-12 16,-6-1-10-16,6-3 4 0,0 7-15 15,0-3 12-15,0 7-18 16,13 29-213-16,-26-36-257 0,7 6-193 15,-7 9-53-15</inkml:trace>
  <inkml:trace contextRef="#ctx0" brushRef="#br0" timeOffset="844">2822 0 972 0,'0'0'288'16,"0"0"8"-16,-13 58-78 0,0 11-94 15,-6 8-65-15,-1 10-15 16,1 0-19-16,-1 4-3 16,1 0-40-16,6 0-180 0,-6-11-272 15,-1-3-55-15</inkml:trace>
  <inkml:trace contextRef="#ctx0" brushRef="#br0" timeOffset="1372">2324 1004 1030 0,'0'0'335'0,"0"0"-97"0,6 48-92 16,1-1-56-16,-7-3-48 16,6 3 11-16,-12 0-41 0,-1-3-12 15,-6-4 3-15,-6 4 2 16,-7-8 5-16,26-36-30 16,-39 40 10-16,39-40 18 0,-52 29 9 15,7-11 1-15,45-18-42 16,-39-7 3-16,39 7 29 0,0 0-4 15,0 0 7-15,-26-36-26 16,26 36 9-16,0 0 23 16,0 0 18-16,0 0 14 15,45-8 25-15,-6 19 21 0,-6 11 1 16,-33-22 22-16,39 47-4 16,-14 1-30-16,-18-1-26 0,-7 0-14 15,-20 1-17-15,-12 6-1 16,-13-10-9-16,-7-4 1 0,0 0-25 15,0-11 11-15,-6-7 66 16,6-11 1-16,7-7-12 16,45-4-6-16,-65-26-10 0,26-10-26 15,7-4-1-15,13 0 13 16,6-4-10-16,13 4-12 0,6 0-10 16,7-4 10-16,7 1-7 15,5-1-20-15,8-3-118 16,-1-8-254-16,1 0-366 15,-1-3-124-15</inkml:trace>
  <inkml:trace contextRef="#ctx0" brushRef="#br0" timeOffset="1568">2013 531 1615 0,'0'0'360'0,"0"0"-78"16,0 0-117-16,0 0-91 0,0 0-39 15,0 0-28-15,0 0-219 16,0 0-344-16,0 0-128 0</inkml:trace>
  <inkml:trace contextRef="#ctx0" brushRef="#br0" timeOffset="2112">1391 1106 1337 0,'0'0'304'0,"0"0"-59"0,-38 33-46 15,38-33-24-15,-26 51-44 16,6-4-29-16,7 4-34 0,0 7-22 16,7-3-18-16,-1 3-22 15,7-7-6-15,7 0 2 0,-1-7 12 16,-6-44-3-16,26 51 2 16,-26-51-1-16,33 43-2 15,-33-43 2-15,0 0-2 16,45 26-6-16,-45-26-12 0,0 0 15 15,0 0-7-15,39-18-11 16,-39 18-9-16,0 0 26 0,0-44-6 16,0 44-3-16,0 0 8 15,-13-36-5-15,13 36 7 16,0 0-13-16,0 0 10 0,-52-11 3 16,52 11-3-16,-52 3 4 15,52-3-3-15,-51 11-8 0,51-11-5 16,-52 8 8-16,52-8 10 15,0 0-10-15,0 0 20 16,-46 11-8-16,46-11 11 16,0 0 3-16,-51 54 17 0,18-3 4 15,7 4-5-15,0-1 1 16,-6 4-18-16,0 1-8 0,-1-5-7 16,-5-3-5-16,5 0-24 15,1-7-161-15,32-44-261 0,-39 51-305 16,7-15-72-16</inkml:trace>
  <inkml:trace contextRef="#ctx0" brushRef="#br0" timeOffset="2432">1366 280 1124 0,'0'0'334'0,"13"-29"-32"15,-13 29-86-15,0 0-64 0,0 0-30 16,0 0-10-16,0 0-27 16,0 0-30-16,0 0-18 15,0 0-1-15,25 40-30 16,-18-7 6-16,-7 10-15 0,-7 5 11 15,-12 14-3-15,-13 10 6 16,-7 16-5-16,-7 3-12 0,1-4-11 16,0-3-126-16,0-4-163 15,6-15-176-15,0-3-27 0,0-7-26 16</inkml:trace>
  <inkml:trace contextRef="#ctx0" brushRef="#br0" timeOffset="2717">718 1536 638 0,'0'0'281'16,"0"0"74"-16,0 0-121 0,0 0-82 15,59 0-77 1,-14-11-31-16,0-4-21 0,-45 15-23 16,58-36-148-16,-6 10-211 15,-52 26-145-15</inkml:trace>
  <inkml:trace contextRef="#ctx0" brushRef="#br0" timeOffset="3216">505 1881 703 0,'0'0'151'0,"0"0"3"16,0 0-27-16,0 0 20 0,0 0-64 15,0 0-56-15,0 0-1 16,0 0 9-16,0 0-15 0,-46 51 0 15,14 0-51 1,0 4 31-16,12 0-3 0,1 6 66 16,6 1 21-16,6 7-4 15,7 1-7-15,7-1-6 0,-1 3 33 16,1 1-4-16,-1-4 30 16,1 1 1-16,-7-9 9 0,-13-2-18 15,0-8-6-15,-13-4 3 16,0-14 35-16,26-33 20 0,-58 29-8 15,6-18-23-15,7-19-33 16,6-17-22-16,0-15-27 16,13-18-30-16,0-15-18 0,20-14-9 15,12-8-9-15,20 0 0 16,19 1-4-16,14 3-105 16,5 3-160-16,14 5-280 0,13 6-346 15</inkml:trace>
</inkml:ink>
</file>

<file path=ppt/ink/ink49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8:54.658"/>
    </inkml:context>
    <inkml:brush xml:id="br0">
      <inkml:brushProperty name="width" value="0.1" units="cm"/>
      <inkml:brushProperty name="height" value="0.1" units="cm"/>
      <inkml:brushProperty name="color" value="#774931"/>
      <inkml:brushProperty name="fitToCurve" value="1"/>
    </inkml:brush>
  </inkml:definitions>
  <inkml:trace contextRef="#ctx0" brushRef="#br0">1507 2194 609 0,'0'0'132'0,"0"0"-52"16,0 0 11-16,0 0-31 15,0 0-7-15,0 0-42 16,0-40 52-16,0 40 31 0,0 0-21 16,-19-36 26-16,19 36-31 15,0 0-10-15,-20-40-32 0,20 40 14 16,-32-37-5-16,32 37-25 15,-32-40 32-15,32 40-64 16,-39-40 28-16,39 40 7 0,-33-36-7 16,33 36 21-16,-38-37 33 15,38 37-10-15,0 0 1 16,-46-32-43-16,46 32-21 16,-45-26 4-16,45 26 28 0,-45-25 5 15,6 10-9-15,39 15-2 16,-39-7 1-16,39 7 2 15,-32-4-4-15,-1 4 3 0,33 0 10 16,-39 4-11-16,7 3 15 16,32-7-6-16,-45 15-16 0,19-1-37 15,26-14 30-15,-45 22 9 16,12-7-7-16,33-15 16 16,-45 25-18-16,12 1 32 0,1-5-37 15,32-21 37-15,-45 33-11 16,6-4 15-16,7 0-17 15,-1-3-10-15,33-26-4 16,-39 40-14-16,7-7 9 0,32-33 19 16,-32 40-5-16,-1-4-14 15,14-3 0-15,-1-4-13 16,20-29 27-16,-25 44 6 0,-1-12 13 16,6-2 11-16,20-30 2 15,-32 40-5-15,6-8-10 0,26-32 9 16,-32 40-40-16,32-40 10 15,-33 44 8-15,33-44 6 16,-39 44-20-16,39-44-4 16,-25 40-3-16,25-40 6 15,-26 43-1-15,26-43 3 0,-20 37-5 16,20-37 3-16,-13 43 1 16,13-43 7-16,-13 48 23 0,7-15 58 15,6-33-49-15,-7 50-14 16,1-6 2-16,6-44-13 15,0 51-8-15,0-7-16 0,0-44 10 16,-7 58 20-16,7-11-8 16,0 1-27-16,0-48 11 0,0 58 19 15,0-11-8 1,0-47-24-16,0 58 10 0,7-18 9 16,-1-3 7-16,-6-37-26 15,7 47 7-15,-7-47 14 16,13 44 10-16,-13-44-6 0,19 51-25 15,-6-15 9-15,-13-36 9 16,20 44 6-16,-20-44-3 0,19 47-13 16,-6-10 0-16,-13-37 11 15,19 43-1-15,-19-43-14 16,26 44 9-16,-26-44-8 0,33 44 12 16,-33-44 2-16,26 36-6 15,-26-36 10-15,0 0-22 16,45 44-1-16,-45-44 13 15,39 36 8-15,-39-36 2 0,0 0-10 16,39 44 3-16,-39-44-15 16,51 36 14-16,-18-10-2 15,-33-26 10-15,45 21 1 0,-13-2-16 16,-32-19-1-16,46 21-6 16,-46-21 12-16,45 19 6 0,-45-19-4 15,39 14 2-15,-39-14 8 16,39 11-20-16,-1-4 2 15,-38-7 0-15,39 8 6 16,-39-8 5-16,46 3-5 0,-8 1-3 16,1 0-4-16,-39-4 11 15,39 0-8-15,-39 0 12 16,45 0-1-16,-45 0 4 0,46 0-6 16,-46 0-11-16,39 0-6 15,-39 0 12-15,38-4 0 16,-38 4 15-16,33-4-5 0,-33 4-3 15,0 0-15-15,39-3 1 16,-39 3-1-16,38-11 18 16,-38 11 13-16,0 0-9 15,33-26 0-15,-33 26 5 0,0 0-24 16,45-36 10-16,-45 36-5 16,39-44 7-16,-39 44 1 0,26-47 1 15,0 10-9-15,-26 37-3 16,26-47 7-16,-7 11 8 15,-6-1-8-15,-6 1-11 0,5 0 7 16,-5-1 0-16,6 1 5 16,-13 36-2-16,6-55 0 15,7 4-6-15,-6 11-8 0,-1-3 17 16,1 3 8-16,-1-8-8 16,1 8-24-16,-7-3 13 0,6-1 9 15,-6 0 9 1,-6 4-5-16,6-4-23 0,0 44 9 15,0-54 2-15,0 7 4 16,0 3 8-16,0 0-8 0,6 4-16 16,-6 0 11-16,7 0 11 15,-7 4 4-15,0 36-10 16,6-44 0-16,-6 8-15 0,0 36 25 16,0-48-6-16,0 12 3 15,0 7-13-15,0 0-9 16,0 29 15-16,0-40 5 0,-6 3 3 15,6 8-11-15,0 0-15 16,0 29 10-16,-7-44 22 16,1 12-2-16,-1 3-19 15,7 29 0-15,-13-37 19 0,13 37-20 16,-6-36-2-16,6 36 20 16,-13-37-10-16,13 37-3 0,-13-32 3 15,13 32 0-15,-7-37-3 16,1 8 6-16,6 29-12 15,-7-36 5-15,7 7-1 0,0 29 8 16,0-30 1-16,0 30 6 16,-6-29-10-16,6 29 7 0,0 0-18 15,-6-32 11 1,6 32-10-16,0 0 10 0,0 0-5 16,0 0-1-16,0 0-2 15,0-26-71-15,0 26-93 0,0 0-126 16,0 0-219-16,0 0-177 15</inkml:trace>
  <inkml:trace contextRef="#ctx0" brushRef="#br0" timeOffset="1040">1430 1805 827 0,'0'0'96'16,"-7"-37"-13"-16,7 37-9 0,0 0 29 16,13-47 2-16,-13 47 15 15,19-51-36-15,-19 51 5 0,20-55 5 16,-7 12-5-16,6 3-33 15,1-4-24-15,-1 4 15 16,0 0-20-16,1-4-14 16,6 1 22-16,0-1-17 0,6 0-11 15,0-7 21-15,1 0-28 16,12 0-8-16,7 4-7 16,-7 0 15-16,0 7 4 0,1 3 7 15,-1 5 7-15,7-1-18 16,-13 7-14-16,0-3 17 0,6 4-14 15,0-1-4-15,7 4 15 16,-7-3-6-16,7 3 3 0,6 0 10 16,-6 4-7-1,6 0-9-15,1-4 1 0,-1 8 10 16,7-5-5-16,-7 5-11 16,7-1 14-16,-7 1-13 0,-6 6 13 15,6-6 15-15,-6 3-15 16,0-4-14-16,-1 4 29 0,1 1-15 15,-7-1 6-15,1-4-20 16,5 4 14-16,-5 0 0 16,6 0 0-16,-7 0 7 0,0 0-17 15,1 1 10-15,-8-5 19 16,1 8-35-16,-6-4 8 16,-1 0 29-16,-32 11-31 0,32-11 19 15,-32 11 4-15,33-7-33 16,-33 7 39-16,0 0-1 0,0 0-18 15,0 0 8-15,0 0 9 16,0 0-27-16,0 0 23 0,0-29-28 16,0 29 4-16,-20-33-3 15,20 33-97-15,-32-37 55 0,6 8 12 16,26 29 19-16,-39-36 17 16,13 3-23-16,26 33 34 15,-26-33-12-15,26 33-1 0,-26-32 25 16,26 32-25-16,0 0 7 15,0 0 15-15,-19-29-23 16,19 29 14-16,0 0-14 0,0 0-2 16,0 0 30-16,0 0-17 15,13 32-16-15,-13-32 44 0,39 40-32 16,6-11 82-16,-6-7-27 16,-7-7-28-16,7-4 2 0,-6-4-8 15,5-7 14-15,-12-4-29 16,-26 4 9-16,39-18-4 15,-39 18 6-15,33-25-16 0,-33 25 10 16,19-29 3-16,-19 29 44 16,0 0 37-16,6-30-37 15,-6 30 22-15,0 0-29 0,0 0-25 16,0 0-7-16,-38 41 13 16,-8 2-4-16,7 5-5 0,-6 2-11 15,6 1 11-15,7-3-13 16,0-1-6-16,-1-3 0 0,14-4 0 15,19-40 6-15,-26 43-3 16,26-43-63-16,0 0-226 0,-20 33-296 16,20-33-100-16</inkml:trace>
</inkml:ink>
</file>

<file path=ppt/ink/ink49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8:56.730"/>
    </inkml:context>
    <inkml:brush xml:id="br0">
      <inkml:brushProperty name="width" value="0.1" units="cm"/>
      <inkml:brushProperty name="height" value="0.1" units="cm"/>
      <inkml:brushProperty name="color" value="#774931"/>
      <inkml:brushProperty name="fitToCurve" value="1"/>
    </inkml:brush>
  </inkml:definitions>
  <inkml:trace contextRef="#ctx0" brushRef="#br0">3852 931 859 0,'0'0'291'0,"0"22"-10"0,0-22-77 16,0 0-109-16,-20 15-27 15,-12-8-64-15,-1-7 1 0,1-4 10 16,-7-3-29-16,39 7 21 16,-39-22-5-16,39 22 11 0,-26-33-20 15,20 4-24-15,19-3 20 16,6-1-5-16,7 11-25 0,7 0 44 15,5 8-6-15,-5 6 24 16,-1 8-21-16,-32 0-22 0,33 15 32 16,-33-15-10-1,0 0 54-15,25 44-24 0,-12-12 12 16,-19-3 26-16,6-29-11 16,-32 40 50-16,6-10-33 0,-7-1 22 15,-12 0-8-15,0 4 24 16,-14 3-4-16,1 4-13 0,-7 7-22 15,1-3-18-15,-1-4-33 16,0 0-6-16,7-4-2 0,6-6-9 16,13-9-5-16,0-2-10 15,7-8-100-15,0-8-246 0,32-3-277 16,-39-11-82-16</inkml:trace>
  <inkml:trace contextRef="#ctx0" brushRef="#br0" timeOffset="185">3470 480 902 0,'0'0'135'16,"0"0"32"-16,0 0 2 15,0 0-111-15,0 0-12 0,0 0-29 16,0 0-36-16,32 15-296 15,-32-15-107-15</inkml:trace>
  <inkml:trace contextRef="#ctx0" brushRef="#br0" timeOffset="548">2926 946 890 0,'0'0'217'0,"0"0"3"16,-20-44-75-16,14 8-55 16,6 36-35-16,32-37-11 15,7 16-38-15,0 6 12 0,6 11 6 0,1 4-5 16,-8 11 27 0,-12 4 27-16,-26-15-6 0,26 40 6 15,-13-7-14-15,-13 3 9 16,-13-3 19-16,0-4-18 0,13-29-26 15,-45 29-37-15,6-7 8 16,0-8-8-16,0-6 24 0,1-8 17 16,5-4-1-16,1-3 8 15,32 7-10-15,-32-29-18 0,6-4-17 16,13-11 9-16,6-3-8 16,7-15-10-16,7-11-7 0,6-7-8 15,0 4-110-15,-7 3-195 16,-6 7-226-16,0 12-104 15</inkml:trace>
  <inkml:trace contextRef="#ctx0" brushRef="#br0" timeOffset="789">3431 0 1030 0,'0'0'326'16,"0"0"57"-16,0 0-85 15,-7 36-117-15,-25 8-82 0,-7 7-42 16,-13 7-40-16,1 0 4 16,-8 4-18-16,-12 0-91 0,19 0-248 15,-6-4-207-15,0-7-85 16</inkml:trace>
  <inkml:trace contextRef="#ctx0" brushRef="#br0" timeOffset="1299">2576 455 976 0,'0'0'292'0,"-6"36"-25"0,-7 8-32 16,0 3-83-16,0 0-60 16,-6 4-33-16,-7-7-30 0,-7 0-8 15,1-4-21-15,-7-8 2 16,0-3-2-16,-6-10 14 0,45-19-36 16,-45 11 7-1,45-11 7-15,-46-4 3 0,46 4-13 16,0 0 15-16,-39-36-12 15,39 36 10-15,-25-44-8 0,25 44 16 16,-7-37-16-16,7 37 15 16,0 0 2-16,0 0 3 0,0 0 13 15,0 0 9-15,7 41-9 16,6 2 22-16,-7 12 31 0,-6 3 1 16,0 0-20-16,0-3-26 15,-13 3 0-15,-6-7-3 0,-14-7 6 16,-6-4-5-16,-12-8-13 15,-1-6-17-15,-6-11 6 16,6-8 38-16,0-11 44 0,13-7-15 16,0-7-4-16,1-11-2 15,12-7-18-15,0-12-2 0,13 5-8 16,0-1-4-16,13 0-28 16,0 1-3-16,19 2 3 0,1 5-7 15,6 7-28-15,-26 29-182 16,45-47-324-16,0 3-243 0</inkml:trace>
  <inkml:trace contextRef="#ctx0" brushRef="#br0" timeOffset="1484">2285 356 1154 0,'0'0'316'15,"0"-40"79"-15,0 40-110 0,0 0-145 16,0 0-66-16,0 0-35 16,0 0-23-16,0 0-129 0,0 0-376 15,0 0-151-15</inkml:trace>
  <inkml:trace contextRef="#ctx0" brushRef="#br0" timeOffset="2060">1586 465 1172 0,'0'0'295'16,"0"0"-24"-16,0 0-114 0,0 0-63 15,-32 37-30-15,6 3-19 16,6-7-10-16,1 3-26 15,-7-7 5-15,0 0-3 16,26-29-11-16,-39 37 0 0,39-37-18 16,-39 22-16-16,39-22-20 15,0 0-33-15,0 0 7 0,0 0 26 16,0 0 12-16,-19-44 13 16,6 4 17-16,13 40 12 0,0-33 10 15,0 33-2-15,0 0 1 16,0 0 13-16,0 0 23 0,0 0 11 15,0 0 3-15,0 0 17 16,0 0 16-16,-32 29 7 0,6 4-13 16,-7-4-4-16,-5-3-51 15,-1-1 15-15,-7-7-16 16,-12 0-12-16,0-3-3 0,-7-4-5 16,0-7-2-16,1-4 5 15,5-4-5-15,8-7 1 0,-1-4 8 16,13 1-11-16,7 3 21 15,32 11 41-15,-33-15-14 0,33 15-9 16,0 0-10-16,0 0 7 16,-32 8 22-16,32-8 2 0,-26 32-5 15,0-2-7-15,7 2-3 16,-1 1-13-16,-12 3-20 0,-7 1-13 16,-6-4 3-16,-14-1-2 15,1 1-6-15,6-7-61 16,1-5-103-16,12-2-134 0,39-19-232 15,-39 10-240-15</inkml:trace>
  <inkml:trace contextRef="#ctx0" brushRef="#br0" timeOffset="2253">939 1375 2298 0,'0'33'212'0,"0"-33"-82"0,0 0-58 15,0 0-37-15,32 29-88 16,7-11-438-16,6-14-436 0</inkml:trace>
  <inkml:trace contextRef="#ctx0" brushRef="#br0" timeOffset="2507">583 1717 2614 0,'0'0'264'0,"0"-29"-44"16,0 29-64-16,12-32-71 15,-12 32-38-15,26-33-23 0,-26 33-15 16,33-22 0-16,-33 22-9 16,32-15 7-16,-32 15-16 0,0 0-1 15,0 0-141-15,0 0-126 16,0 0-226-16,0 0-267 0,39-36-26 16</inkml:trace>
  <inkml:trace contextRef="#ctx0" brushRef="#br0" timeOffset="2980">777 364 810 0,'0'0'108'0,"32"-40"38"0,-32 40-50 16,39-40-30-16,-39 40-44 15,32-30-16-15,-32 30 33 0,0 0 60 16,46-11 42-16,-46 11 5 15,0 0-54-15,26 48-25 0,-14 3-52 16,-18 0 14-16,-7-8-4 16,-6 5-222-16,-14-5-178 0,1-3-120 15</inkml:trace>
  <inkml:trace contextRef="#ctx0" brushRef="#br0" timeOffset="3165">239 506 1003 0,'0'0'205'0,"0"0"123"16,0 0-29-16,0 0-136 0,0 0-65 16,46-30-51-16,12 19-44 15,0 4-219-15,7 4-349 0,0 3-103 16</inkml:trace>
</inkml:ink>
</file>

<file path=ppt/ink/ink49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9:06.678"/>
    </inkml:context>
    <inkml:brush xml:id="br0">
      <inkml:brushProperty name="width" value="0.1" units="cm"/>
      <inkml:brushProperty name="height" value="0.1" units="cm"/>
      <inkml:brushProperty name="fitToCurve" value="1"/>
    </inkml:brush>
  </inkml:definitions>
  <inkml:trace contextRef="#ctx0" brushRef="#br0">829 89 612 0,'0'0'130'0,"0"0"-4"15,0 0 6-15,0 0-58 16,0 0 53-16,0 0 2 16,0 0-4-16,0 0 18 0,0 0 15 15,0 0 1-15,0 0 23 16,0 0-35-16,0 0-5 16,0 0-72-16,0 0-42 0,0 0-17 15,0 0-4-15,-39 14 6 16,7-10 6-16,32-4-27 0,-39 11 22 15,7-4 41 1,32-7 5-16,-39 15-11 0,0-8-2 16,39-7-4-16,-32 11-10 15,32-11 0-15,-32 7-12 0,32-7 10 16,-33 7-11-16,33-7-8 16,0 0-2-16,0 0 0 15,-32 8 3-15,32-8-3 0,0 0 12 16,0 0-17-16,0 0 21 15,-26 11-19-15,26-11 8 0,0 0-2 16,0 0-7-16,-39 10 11 16,39-10-31-16,0 0 18 15,0 0-2-15,0 0-2 16,-32 22 14-16,32-22-12 0,0 0 23 16,-26 29 21-16,26-29 14 15,-20 30-31-15,20-30 14 16,0 0-20-16,-13 32 25 0,13-32 14 15,-19 33-5-15,19-33-11 16,-13 29-22-16,13-29 0 0,0 0-9 16,0 0 9-16,-32 47-15 15,32-47 24-15,-20 37-12 16,20-37 21-16,-26 40-19 0,26-40 28 16,-19 44-8-16,19-44 14 15,-26 43-18-15,26-43 4 16,-19 44-29-16,19-44 13 15,0 0-14-15,-20 51 12 0,20-51-3 16,-13 44 24-16,13-44-12 16,-13 43 15-16,13-43-23 0,-13 44 12 15,13-44-14-15,0 51 12 16,0-51-8-16,-6 47 13 16,6-47-20-16,-7 44 12 0,7-44-15 15,-13 47 15-15,13-47-16 16,-6 47 5-16,6-47-6 15,-6 48 1-15,6-48 2 16,-7 47-6-16,7-47-10 0,-6 47 12 16,6-47-22-16,0 48 13 15,0-48-6-15,0 40 7 0,0-40-16 16,0 0 23-16,0 51-25 16,0-51 22-16,6 43-11 15,-6-43 0-15,0 0-5 0,0 51 10 16,0-51-10-16,7 48 9 15,-7-48-4-15,0 0 0 0,12 51-34 16,-5-11 55 0,-7-40-21-16,13 36 21 0,-13-36-28 15,0 0 11-15,6 55-1 16,1-15-3-16,-7-40 0 0,6 43-19 16,-6-43 29-16,7 44 6 15,-7-44-55-15,6 36 69 16,-6-36-30-16,0 0 13 0,7 40-16 15,-7-40 0-15,0 0 3 16,13 37-8-16,-13-37 8 0,0 0-3 16,13 40 9-16,-13-40-22 15,0 0 19-15,38 29-3 16,-38-29 2-16,52 18-2 16,-13-7-7-16,6-7 15 0,-12-4-8 15,-33 0 7-15,39 0-7 16,-39 0 5-16,0 0-9 15,38-4-3-15,-38 4 11 0,0 0-13 16,0 0 23-16,0 0-23 16,0 0 9-16,0 0 0 0,39 7-10 15,-39-7 25-15,0 0-23 16,0 0 16-16,0 0 0 16,0 0-4-16,0 0 12 0,0 0-13 15,0 0 16-15,0 0-19 16,0 0 8-16,0 0-8 0,0 0 0 15,0 0 9-15,0 0-9 16,0 0 10-16,0 0-23 16,-45-11 18-16,45 11-5 15,-39-10 0-15,39 10 2 0,-52-11-11 16,14 3 20-16,38 8-20 16,-39-18 23-16,39 18-30 15,-52-22 16-15,52 22 0 0,-39-25 3 16,39 25-11-16,-39-37 19 15,39 37-22-15,-32-40 17 0,32 40-11 16,-20-40 2-16,20 40-5 16,-19-40 17-16,19 40-24 15,-13-43 21-15,13 43-10 16,-6-51 7-16,6 51-3 0,-13-51-7 16,6 3 7-16,7 48-4 15,-6-51 4-15,-1 8-6 16,7 43 6-16,-6-55-7 0,6 15 13 15,0 40-16-15,0-47 19 16,0 7-17-16,0 40 18 0,6-51-22 16,-6 7 17-16,0 44-15 15,0-51 10-15,7 11-6 16,-7 40 6-16,6-54-6 0,1 6 14 16,-7 48-12-16,6-58 10 15,7 14-14-15,-13 44 8 16,13-51-6-16,-13 51 13 15,6-47-11-15,-6 47 11 0,20-47-17 16,-14 10 10-16,-6 37-7 16,20-43 13-16,-1 6-15 0,-6 1 11 15,-13 36-16-15,26-44 23 16,0 8-24-16,-26 36 25 16,26-36-20-16,-26 36 7 0,32-33 5 15,-32 33-6-15,0 0 9 16,33-40-15-16,-33 40 24 0,32-37-31 15,-32 37 29 1,26-36-21-16,-26 36 17 0,32-40-21 16,-32 40 4-16,33-40 0 15,-33 40 4-15,25-37-13 0,-25 37-1 16,20-29 15-16,-20 29-15 16,0 0 19-16,0 0-23 15,32-36 23-15,-32 36-17 0,26-29 5 16,-26 29-6-16,26-29-3 15,-26 29 7-15,0 0 14 0,26-29 0 16,-26 29-7-16,0 0 11 16,0 0-10-16,0 0 15 15,0 0-21-15,0 0 22 16,0 0-30-16,19-26 14 0,-19 26-16 16,0 0 14-16,0 0-16 15,0 0 18-15,0 0-7 0,0 0 16 16,0 0-19-16,0 0 16 15,0 0-11-15,0 0 0 16,0 0 11-16,0 0-13 0,0 0 13 16,0 0-13-16,-32-22 21 15,32 22-14-15,0 0 2 0,0 0 4 16,0 0-5-16,0 0 10 16,0 0-13-16,-32-11 14 15,32 11-19-15,0 0 13 16,-26 11-3-16,26-11 3 0,-33 26 5 15,33-26-13-15,-32 36 18 16,32-36-20-16,-32 40 19 16,6-7-15-16,6-4 13 0,20-29-16 15,-26 40 12-15,7-11-8 16,19-29 5-16,-19 40 6 0,19-40-12 16,-20 40 17-16,20-40-18 15,-19 48 14-15,-1-12-15 16,20-36 10-16,-19 40-7 15,19-40 16-15,-20 47-21 0,20-47 12 16,-6 51-6-16,0-14 11 16,6-37-1-16,-7 43-3 15,7-43-3-15,0 51 0 0,0-51 3 16,0 51-3-16,0-51-8 16,0 55 18-16,0-4-20 0,7-11 20 15,-7-40-16-15,0 62 13 16,6-11-14-16,-6-8 13 15,6 5-12-15,-12-1 12 0,6 0-2 16,-6-3-9-16,-1 3 14 16,7-3-12-16,-13-4 8 15,7-4-11-15,6-36 17 16,-7 48-15-16,7-48 4 0,0 43-6 16,0-43 6-16,0 0-7 15,7 37 7-15,-7-37 0 0,0 0-62 16,0 0-100-16,0 0-97 15,0 0-114-15,0 0-294 16,0 0-378-16</inkml:trace>
</inkml:ink>
</file>

<file path=ppt/ink/ink49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9:10.834"/>
    </inkml:context>
    <inkml:brush xml:id="br0">
      <inkml:brushProperty name="width" value="0.1" units="cm"/>
      <inkml:brushProperty name="height" value="0.1" units="cm"/>
      <inkml:brushProperty name="fitToCurve" value="1"/>
    </inkml:brush>
  </inkml:definitions>
  <inkml:trace contextRef="#ctx0" brushRef="#br0">505 193 566 0,'0'0'153'16,"0"0"0"-16,0 0-7 15,6 36-10-15,-6-36 80 16,0 0 0-16,45 33-49 16,-12-18-8-16,6-4-14 0,6-4-4 15,0-4-55-15,7-3-7 16,13 0-22-16,0-3 4 0,12-1-18 15,1 1 22-15,0-5-14 16,-7 1-1-16,0-4-21 16,0 7 7-16,-6-6 25 0,-7 2-16 15,0-3-2-15,-6 0-31 16,0 4-1-16,0 0 10 0,-13 0 12 16,0-1-6-16,-1 5-16 15,1-1-4-15,0-3-3 16,0-1-1-16,-7 5-3 15,7-4-5-15,0-1 1 0,6 1 16 16,-6 3-7-16,6-3-8 16,7 0 10-16,-7-1-14 0,7 5 16 15,-6-4-14-15,-1 3 5 16,0-3 0-16,1 3-10 16,-8-3 15-16,8-1-5 0,-8 1 0 15,1 4-4-15,0 3 10 16,0-4 1-16,-7 4-15 0,1 0 16 15,6 0-8 1,-7-4-5-16,-32 4 15 0,52-7-24 16,-13 3 27-16,-1 1-13 15,1-1-3-15,-39 4 7 0,52-4-11 16,-13 1 21-16,0-1-23 16,-39 4 16-16,45-4-11 0,0 4-2 15,-6-3 14-15,0-4-20 16,-39 7 25-16,52 0-21 15,-7 0 8-15,-6-4 0 0,0 4-10 16,0-4 26-16,-7 1-29 16,0 3 21-16,1 0-5 15,6 0-17-15,-39 0 22 0,38 0-13 16,-5-4 10-16,-1 4-1 16,-32 0-19-16,39 0 30 15,-13 0-19-15,-26 0 7 0,39 0-1 16,-7 4-17-16,-32-4 27 15,39 3-16-15,-7 1 0 0,-32-4 11 16,39 4-12-16,0-1 7 16,-13 1 5-16,13-1-15 0,-7 5 13 15,0-5-10-15,7 1 0 16,0 0 13-16,0-4-22 16,6 3 25-16,-6 1-19 15,6 3 12-15,-6 1 2 0,7-8-11 16,-14 7 5-16,7 0-5 15,0 0 8-15,-1-3 3 0,1 3-17 16,0 4 29-16,0-7-28 16,0 3 6-16,0 4 10 15,-1-4-14-15,1 1 10 0,0-1-2 16,6 4 5-16,-6-8-5 16,7 8 0-16,-8-3 5 0,8-1-5 15,-1-3 7-15,0 3-15 16,-6 0 18-16,7-3-15 15,-1 3 7-15,0 0 2 16,7 1-13-16,0-1 14 0,-7-3-11 16,7 3 6-16,0 0-5 15,-1 0 5-15,-5 4 6 0,12-3-13 16,-13-1 12-16,14 4-5 16,-8 0 8-16,8 0-14 15,-1-4 6-15,0 0 4 0,7 0-14 16,0 4 10-16,6-7-7 15,0 7 19-15,0-7-9 0,-6 3-9 16,0-4 11-16,-1 1-14 16,-5 0 9-16,-8-1 0 0,1 1-3 15,-6 0 7-15,-8-1-16 16,1-3 15-16,-6 0 3 16,-1 4-6-16,-6 0 0 15,13-4-3-15,-13 0 13 0,6 0-19 16,0-4 9-16,-6 4 10 15,7-4-17-15,-33 4 18 0,45 0-27 16,-19 0 16-16,-26 0 0 16,32 0 2-16,-32 0-2 15,0 0-7-15,33 0 13 0,-33 0-10 16,0 0 10-16,0 0-13 16,0 0 16-16,0 0-9 0,0 0 0 15,0 0 0-15,0 0 0 16,0 0 7-16,0 0-11 15,0 0 11-15,0 0-10 16,0 0 14-16,0 0-11 0,0 0 8 16,0 0-3-16,0 0-21 15,0 0 27-15,0 0-23 0,0 0 18 16,0 0-6-16,-26 37 11 16,26-37-21-16,-26 36 17 0,26-36-11 15,-26 36 4-15,26-36 2 16,-33 40-6-16,33-40 10 15,-25 41-16-15,25-41 28 16,-20 40-28-16,20-40 14 0,-26 40-7 16,26-40 17-16,0 0-14 15,-19 43 10-15,19-43-10 16,-20 40-6-16,20-40 13 0,-13 40-13 16,13-40 10-16,-19 33-7 15,19-33 9-15,-19 40-12 0,19-40 19 16,0 0-13-16,-13 47 0 15,13-47 3-15,0 0-12 0,-13 48 12 16,13-48-6-16,0 0 17 16,-13 54-27-16,13-54 24 15,-7 40-15-15,7-40 0 16,0 0 9-16,0 0-17 0,-6 55 23 16,6-55-11-16,-13 44 0 15,13-44-4-15,-7 43 16 0,7-43-12 16,-6 37 0-16,6-37 0 15,-7 40 5-15,7-40-5 16,-6 40 8-16,6-40-8 0,0 36-10 16,0-36 23-16,-6 40-26 15,6-40 26-15,0 40-13 0,0-40-3 16,0 40 11-16,0-40-23 16,0 48 21-16,0-48-6 15,12 47-3-15,-5-11 14 16,-7-36-16-16,26 51 20 0,-7-11-20 15,1-3 0-15,-20-37 14 16,26 51-20-16,-1-11 27 0,-25-40-20 16,33 51-6-16,-7-11 21 15,-26-40-11-15,39 51 11 0,-14-15-15 16,-25-36 0-16,46 47 10 16,-14-10-19-16,-32-37 22 15,45 40-20-15,-6-8 25 0,-39-32-20 16,39 30 10-16,-39-30 2 15,39 21-16-15,-39-21 19 16,0 0-9-16,0 0 5 16,0 0-11-16,0 0 15 0,0 0-12 15,0 0 3-15,0 0 11 16,0 0-11-16,0 0 11 0,0 0-18 16,0 0 7-16,0 0-3 15,0 0 7-15,0 0 2 0,0 0-18 16,0 0 31-16,0 0-25 15,0 0 16-15,0 0-10 16,-45-14-3-16,45 14 10 0,-46 7-19 16,8 4 28-16,38-11-25 15,-59 15 9-15,20-1 0 16,1 1 8-16,38-15-8 0,-52 22 10 16,6-4 0-16,14-4-10 15,-7 1 10-15,39-15-10 16,-52 18 9-16,14 0-12 0,38-18 18 15,-52 15-15-15,13-1 4 16,39-14 0-16,-45 8-11 0,6-1 21 16,39-7-22-16,-52 0 14 15,13 0-6-15,0 0 7 0,39 0-1 16,-45 0 22 0,0 0 9-16,45 0-20 0,-58 4 9 15,19-4-26-15,0 3 13 16,6 1-8-16,33-4-2 0,-58 4 2 15,13-4-9-15,0 7 13 16,6-4-17-16,0 1 17 0,0 0-9 16,0-1 0-16,-6 1 3 15,0 0-13-15,6-1 16 16,0 1-11-16,39-4 21 0,-65 4-16 16,20-1-10-16,-7-3 13 15,7-3-10-15,-1 6 11 0,1-3-4 16,-7 0 0-16,7 0 0 15,45 0-10-15,-65 4 21 0,14-1-3 16,51-3-19 0,-59 0 24-16,59 0-18 0,-51 0 11 15,5 0-6-15,46 0 8 16,-58 0-2-16,58 0-15 0,-58-3 16 16,12-1-12-16,46 4 5 15,-51-3 0-15,51 3 0 16,-52-11 3-16,6 7-3 0,14-3 11 15,32 7-20-15,-58-11 56 16,19 4-4-16,0 3-7 0,0 0-17 16,39 4-13-16,-51-7 4 15,5 0-10-15,7 3 12 0,39 4-12 16,-51-4 11 0,5-3-14-16,1 0 10 0,6 3 16 15,-6 1-1-15,6-1-9 16,-6 4-6-16,-1 0 13 0,-5 0-20 15,5 0 15-15,-6-4-8 16,7 4-4-16,-7-3 8 0,1-1-21 16,-8 4 14-16,1 0 1 15,0 4 1-15,-7-1 45 16,7 1-14-16,0 0 7 0,-7-4-28 16,7 7 2-16,-1 0-6 15,1 0-7-15,0-3 6 16,0 0-9-16,6-1 7 0,6 1 2 15,46-4-17-15,-64 4 20 16,18-4-23-16,46 0 21 16,-58 0-18-16,13 3 6 0,45-3 0 15,-58 0 2-15,19 4-2 16,39-4-5-16,-65 7 9 0,20 0-8 16,45-7 8-16,-72 11-4 15,14-3-4-15,6-5 7 0,1 1-7 16,-1 0 4-16,-13-1 4 15,7-3-9-15,-13 4 13 16,-7-4-17-16,0 3 13 16,1-3-4-16,-1 0 3 0,0 0-6 15,7 0-3-15,-7 4 11 16,7 0-8-16,6-1 0 16,1 1 3-16,-1 0-4 0,0-1 10 15,7-3-12-15,6 4 10 16,-6-4-8-16,6 0 4 0,-6 0 0 15,6 0 4-15,0 0 1 16,7 0-12-16,0-4 15 0,45 4-15 16,-59 0 15-16,59 0-15 15,-51-3 12-15,51 3-5 16,-46-4-4-16,46 4 13 16,0 0-16-16,-45-11 7 0,45 11-3 15,-45-7 3-15,45 7 8 16,-39-15-8-16,39 15 2 0,-39-11-8 15,39 11 13-15,0 0-15 16,-45-11 18-16,45 11-18 16,-46-10 10-16,46 10 3 0,0 0-11 15,-38-11 6-15,38 11-3 16,-46-8 12-16,46 8-18 0,-32-7 22 16,32 7-20-16,-39-11 4 15,39 11 6-15,0 0-9 16,-39-14 13-16,39 14-15 15,0 0 16-15,0 0-18 0,-39-26 12 16,39 26 5-16,0 0-12 16,-38-22 8-16,38 22-9 0,-39-25 18 15,39 25-18-15,0 0 8 16,0 0-2-16,0 0-3 0,-39-22 3 16,39 22 0-16,0 0 3 15,0 0-8-15,0 0 10 16,0 0-8-16,0 0 9 15,-26-33-6-15,26 33 0 0,0 0 3 16,0 0-7-16,0 0 12 16,0 0-14-16,-32-36 6 15,32 36 4-15,0 0-9 0,0 0 11 16,0 0-13-16,0 0 16 16,-26-37-14-16,26 37 11 0,0 0-15 15,0 0 9-15,-20-32 10 16,20 32-14-16,0 0 12 0,0 0-13 15,0 0 10-15,-13-40-9 16,13 40 13-16,-13-37-9 16,13 37-5-16,0 0 12 0,0 0-16 15,-6-36 14-15,6 36-13 16,0 0 13-16,0 0-9 16,-13-40 6-16,13 40-2 0,0 0 7 15,0 0-16-15,-6-33 9 16,6 33 3-16,0 0-8 15,0 0 13-15,-7-33-13 0,7 33 12 16,0 0-12-16,0 0 13 16,-6-36-11-16,6 36 0 0,0 0 13 15,0 0-18-15,0 0 12 16,0 0-11-16,0 0 10 16,0 0-7-16,-13-33 10 15,13 33-9-15,0 0 3 0,0 0 0 16,0 0 4-16,0 0-11 15,0 0 3-15,0 0-23 0,0 0-121 16,0 0-103-16,0 0-143 16,0 0-219-16,-39-14-226 0,39 14-871 15</inkml:trace>
</inkml:ink>
</file>

<file path=ppt/ink/ink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4:05.596"/>
    </inkml:context>
    <inkml:brush xml:id="br0">
      <inkml:brushProperty name="width" value="0.1" units="cm"/>
      <inkml:brushProperty name="height" value="0.1" units="cm"/>
      <inkml:brushProperty name="fitToCurve" value="1"/>
    </inkml:brush>
  </inkml:definitions>
  <inkml:trace contextRef="#ctx0" brushRef="#br0">0 1918 557 0,'0'0'117'16,"0"0"-15"-16,6-47-16 16,-6 47 33-16,0 0-1 15,85-37-16-15,5 15 15 0,7 8 8 16,7 3-51-16,-1-4 62 15,14 4 6-15,6 8-5 16,6-5-6-16,1 8-52 0,-1 0 22 16,7 4-27-16,-13 3-9 15,-13 1 9-15,-13 3-28 16,-12-4-5-16,-14-4-17 16,-13 5-24-16,-58-8-6 0,58 7 13 15,-58-7 9-15,0 0 4 16,0 0-26-16,0 0 17 15,46 4-25-15,-46-4 19 0,0 0 2 16,0 0-3-16,0 0-75 16,0 0-82-16,0 0-97 0,0 0-166 15,0 0-44-15,0 0 16 16</inkml:trace>
  <inkml:trace contextRef="#ctx0" brushRef="#br0" timeOffset="348">1618 1528 574 0,'0'0'134'15,"0"0"98"-15,0 0-44 16,0 0 34-16,0 0-16 0,7 55-22 16,-7-55-20-16,39 58-18 15,-39-58-6-15,58 51-55 0,-6-18-31 16,-52-33-12-16,64 25 17 15,-64-25-11-15,52 19-8 16,-52-19-14-16,0 0 60 16,0 0-7-16,0 0 18 15,0 0-20-15,0 0-17 0,0 0-26 16,0 0-8-16,0 0-26 16,0 0-7-16,0 0 10 0,-45 51 7 15,45-51-6-15,-58 47-9 16,12-11 0-16,46-36 0 15,-52 33 10-15,52-33-2 0,-45 22-94 16,45-22-165-16,0 0-278 16,0 0-213-16</inkml:trace>
  <inkml:trace contextRef="#ctx0" brushRef="#br0" timeOffset="1044">2104 881 852 0,'0'0'222'0,"0"0"35"16,0 0-88-16,0 0-18 15,0 0-62-15,0 0-46 16,0 0 100-16,0 0 12 0,0 0-10 16,0 43-22-16,6 19 22 15,7 15 29-15,0 14 1 16,0 14-66-16,6 15-59 0,7 11 19 15,0 4 12-15,0 0 4 16,6-1-24-16,-6 4-33 16,0 4-6-16,0-3-11 0,-13-5-1 15,-6-3 3-15,-7-7-13 16,0-15 0-16,0-10 4 16,-7-12 2-16,1-11 5 15,-1-10-17-15,7-12-2 0,-6-10 14 16,6-44 3-16,-13 47-12 15,13-47 0-15,0 0-2 0,0 0 5 16,0 0 6-16,0 0 5 16,0 0-11-16,0 0 0 15,0 0 0-15,0 0-6 0,0 0 12 16,0 0-1-16,0 0-74 16,0 0-104-16,0 0-154 15,0 0-233-15,39-51-254 0</inkml:trace>
  <inkml:trace contextRef="#ctx0" brushRef="#br0" timeOffset="3532">2304 531 354 0,'0'0'102'0,"-45"-47"-9"15,45 47 17-15,0 0-5 16,0 0 2-16,0 0 21 16,0 0-31-16,-32-40 12 0,32 40-48 15,0 0-10-15,0 0-36 16,0 0 44-16,0 0-11 0,0 0-2 16,0 0-3-16,58-37-52 15,0 16 23-15,0 2 21 16,14 12 8-16,5 0-21 15,7 0 78-15,20 3-31 16,6-3-31-16,20-1 8 0,18 1-21 16,14 3-45-16,20-6 13 15,-1-5 14-15,0-7 0 0,0-3 22 16,1 3-44-16,5 0 64 16,1 7 53-16,6 1-12 15,20 7-25-15,19 3-36 0,19 4-16 16,14 4 1-16,-7-1-14 15,6 1-4-15,-19-4 13 16,-6-4-9-16,-27-3 0 16,-19-8-19-16,-25 5 13 0,-14-1-14 15,-19 0 38-15,-13 0-47 16,-7 0 29-16,-12-4-13 0,-20 4 21 16,-6 0-8-16,-7 4 8 15,-13 4-4-15,-6-5-8 16,-7 8-9-16,-6-3 13 0,0-1 2 15,-13 0-9-15,0 1-1 16,-26 3 15-16,39 3-16 0,-7-3 5 16,-32 0 11-16,26 0-16 15,-26 0 38-15,0 0-43 16,26 0 23-16,-26 0-9 0,0 0 0 16,0 0-4-16,0 0 4 15,0 0-9-15,0 0 18 16,0 0-9-16,0 0 4 0,0 0 14 15,0 0-22-15,0 0 30 16,0 0 33-16,0 0-19 0,0 0 15 16,0 0-41-16,0 0-8 15,0 0 9-15,0 0-15 0,0 0 11 16,0 0 4-16,0 0 21 16,0 0 5-16,0 0-27 0,0 0-3 15,0 0 13 1,0 0 5-16,0 0-35 0,0 0 25 15,0 0 15-15,0 0-55 16,0 0 21-16,0 0 0 0,0 0 0 16,0 0-14-16,0 0 26 15,0 0-18-15,0 0-9 0,0 0 22 16,0 0 3-16,32 33-4 16,-32-33-6-16,20 36-10 0,-1-6 5 15,-12 2 9-15,-1 1 8 16,0 3 6-16,1 8 6 0,-7 14-4 15,0 4 0-15,0 11-12 16,0 3-4-16,-7 1 2 0,1-1 19 16,0 4-19-16,-7 0 4 15,-7 4-15-15,7-4-11 16,0-3 16-16,-6-1 7 16,-1 4 2-16,1 0 1 0,6 0-7 15,7-3-11-15,-1-1 19 16,7 1-14-16,0-5-1 0,0 5 0 15,13-1 1-15,-13-3 23 16,13 3-20-16,6-3-8 0,1 4-2 16,-1-1 6-16,7 1 16 15,-6-1-8-15,-7 0-7 16,6 1 7-16,-6 3-9 0,-7-4-2 16,7-3 11-16,-13 0 16 15,0 0-20-15,0-4 0 0,0 0-11 16,-13-7 6-16,13 3 1 15,-6-3 15-15,-7 0 7 0,6 0-25 16,1-4 10-16,-7-3-12 16,7-4 3-16,-1-8 15 0,7-43 10 15,-13 59-24-15,0-16-7 16,13-43 9-16,0 0 3 0,0 0 12 16,-6 44-8-16,6-44-1 15,0 0-10-15,0 0-2 16,0 0 18-16,0 0-3 15,0 0-2-15,0 0-13 0,0 0 5 16,0 0 23-16,0 0-19 16,0 0-10-16,0 0 4 0,0 0 11 15,0 0 3-15,0 0-14 16,0 0 6-16,-65 25-6 0,20-10 13 16,-1-4 5-16,-5-4-21 15,-8-3-2-15,1-1 22 0,-20 5 3 16,7-5-8-16,6 1-19 15,-6 0 8-15,0-1 8 0,-7 1 15 16,1 3-18-16,-1-7-7 16,0 0 2-16,-6-3 5 15,0 3 12-15,0-4-12 16,-7 4 0-16,-6 0 12 0,0-4-20 16,6 4-1-16,-6 0 6 15,0-3-2-15,-6 3 11 0,-1 3-1 16,1 1-14-16,-14-4 5 15,-6 0 4-15,-13 4 14 0,-6-4-14 16,-1 0-5-16,7-4 0 16,0 0 2-16,7 1 16 0,6 3-13 15,6 3 8-15,14 5-12 16,-1-1 4-16,7-3 0 16,7-4 0-16,5 7-4 0,1-4 12 15,0 1-12-15,-7 3-4 16,7 4 1-16,0-3 10 0,-6 2 14 15,-1 1-17-15,13 0-11 16,1 4-1-16,12-1 16 0,-6 1 6 16,12-4-13-16,-5 3 0 15,5-6-10-15,1 3 6 0,0 0 7 16,6-11 9-16,-6 3-25 16,6-3-17-16,52 0 12 0,-78 0 12 15,27 0 2 1,51 0 7-16,-72-7-14 0,72 7-6 15,-58-7 9-15,58 7-4 16,-58 0 22-16,58 0-7 0,-52-4 0 16,52 4-9-16,-58 0 13 15,58 0-1-15,-65-4-3 0,65 4-6 16,-84 0-1-16,19 4 4 16,7-4 18-16,58 0-15 0,-78 0 17 15,20-4-28-15,58 4 7 16,-58 4 7-16,58-4 1 0,-59-4 1 15,59 4-15-15,0 0 10 16,0 0-19-16,0 0 32 16,0 0-5-16,0 0-8 0,0 0-11 15,-51 0 21-15,51 0-2 16,0 0-8-16,0 0 0 0,0 0-14 16,0 0 31-16,0 0-4 15,0 0-16-15,0 0-12 16,0 0 4-16,0 0 17 0,0 0-2 15,0 0-4-15,-26-54-6 16,26 54-1-16,0 0 7 0,0-58 23 16,0 58-23-16,0 0-5 15,6-66-5-15,1 15 10 16,-7 51 4-16,6-62-14 0,1 11 18 16,-7 0-4-16,0 51-7 15,-7-62 5-15,7 62 0 0,-13-54-2 16,13 54 4-16,-13-47-4 15,13 47 6-15,0 0-10 0,0 0-8 16,0 0 6-16,-19-55 13 16,19 55 4-16,0 0-14 0,0 0-4 15,0 0 2-15,0 0 5 16,0 0-32-16,6-47-191 0,-6 47-243 16,0 0-149-1,0 0 11-15</inkml:trace>
  <inkml:trace contextRef="#ctx0" brushRef="#br0" timeOffset="4708">2382 506 325 0,'0'0'65'0,"0"0"2"16,0 0-22-16,0 0-33 16,0 0 34-16,-45-26-18 0,45 26-6 15,0 0-22-15,0 0 11 16,0 0-16-16,0 0 13 16,0 0 10-16,0 0-22 0,0 0 7 15,0 0-6-15,0 0 11 16,0 0 71-16,0 0-5 15,0 0 35-15,-46 40-52 16,46-40 46-16,-32 59-4 0,13-12-31 16,19-47 18-16,-7 62 31 15,1-11-2-15,12-8-7 16,-6-43-15-16,13 51-16 0,-13-51-6 16,20 48-68-16,-20-48 9 15,0 0-7-15,0 0 13 0,0 0-11 16,0 0-16-16,0 0-235 15,0 0-103-15,0 0-50 16,0 0-56-16</inkml:trace>
  <inkml:trace contextRef="#ctx0" brushRef="#br0" timeOffset="6216">3101 910 572 0,'0'0'165'0,"0"0"23"16,0 0-18-16,0 0 11 0,0 0-72 15,0 0-31-15,-46-18 26 16,46 18 45-16,0 0-29 0,-32 54 23 15,6-3-51-15,13 4 22 16,7-1-26-16,-1 1-36 16,7-1 11-16,-6 1-23 15,6-4-12-15,0-51-8 16,-7 62 21-16,7-62-10 0,0 51 3 16,0-51-26-16,0 0-16 15,0 0 36-15,0 0 29 0,0 0-2 16,0 0-18-16,0 0-29 15,0 0-12-15,0 0-2 16,0 0 11-16,0 0 8 0,39-69-23 16,-7-4 3-16,7-11-24 15,0-10-13-15,6-16-5 16,14 1 43-16,-8 7-17 16,8 19-14-16,-14 13 32 0,0 23-1 15,-6 22 16-15,6 25-30 16,-6 21 9-16,-6 16 11 15,-7 10 14-15,-14 8 12 0,-5 3-29 16,-14-3-4-16,1-1 19 16,-13-7 18-16,19-47-13 0,-46 59-26 15,1-19 15-15,0-11 0 16,-1-7 13-16,46-22-19 16,-58 14-13-16,58-14 17 0,-52 4-4 15,52-4 9-15,0 0 8 16,0 0-33-16,0 0 16 15,0 0 0-15,0 0 0 16,0 0 0-16,0 0 3 0,0 0 25 16,0 0 1-16,0 0 31 15,26 54 6-15,7-14-5 16,-33-40-8-16,64 59-2 0,-5-12 9 16,-8-3-19-16,1-8-10 15,0 4-11-15,0-11-20 0,-7 0 0 16,-45-29-5-16,39 22 5 15,-39-22-122-15,0 0-198 16,0 0-354-16,0 0-108 16</inkml:trace>
  <inkml:trace contextRef="#ctx0" brushRef="#br0" timeOffset="6672">4065 1121 796 0,'0'0'205'0,"0"0"66"15,0 0 3-15,0 0-42 0,45 33-23 16,-45-33-49-16,65 29-25 16,-7-11-65-16,-12-4-19 15,5-14-15-15,-5 0-16 16,-46 0-5-16,58-14-10 0,-6-4-12 15,-52 18 12-15,45-40 3 16,-45 40 12-16,33-51-24 0,-14 7-18 16,-19 44 25-16,6-44 0 15,-6 44-3-15,0 0 13 16,0 0-31-16,-51-14 18 0,-1 25 2 16,0 7 2-16,7 7 22 15,-1 12 45-15,46-37 10 0,-45 58-13 16,13-7 26-1,19-11 26-15,13-40-17 0,6 55-4 16,14-12-24-16,-20-43-11 16,51 40-17-16,-5-11-18 15,-1-7-22-15,7-7-11 0,0-4 8 16,-13 0 5-16,-39-11-4 16,51 3-31-16,-51-3-120 0,0 0-182 15,52-18-288-15,-52 18-307 16</inkml:trace>
  <inkml:trace contextRef="#ctx0" brushRef="#br0" timeOffset="8012">5289 993 558 0,'0'0'96'0,"0"0"-12"15,0 0 1-15,0 0 22 16,0 0 43-16,0 0-63 16,0 0-1-16,45-7-64 0,-45 7 18 15,58-18-32-15,-13 0 13 16,-45 18-24-16,52-44-9 16,-19 4 15-16,-8 0-79 0,-12-4 9 15,-6 4-30-15,-7 40 32 16,-13-54 34-16,13 54 9 15,-39-48 22-15,39 48 8 0,-52-21 19 16,52 21-12-16,-52 10 34 16,52-10 11-16,0 0 33 0,-32 66 55 15,32-11-5-15,20-4 13 16,12-1 6-16,20 1-13 16,6 0 22-16,7-3-45 15,-7-5-16-15,-6-3 4 0,-7-3-15 16,-45-37-13-16,39 51-17 15,-33-11-22-15,-6-40-17 16,-32 40-17-16,-20-7 2 0,0-8-24 16,1-7-51-16,-8-3-90 15,8-8-115-15,51-7-76 16,-59 0-172-16,59 0-67 0</inkml:trace>
  <inkml:trace contextRef="#ctx0" brushRef="#br0" timeOffset="8259">6046 404 1016 0,'26'51'296'0,"-7"7"82"0,-6 8-42 15,-6 6-63-15,6 8-37 16,-1 4-100-16,8 3-35 15,6-7-39-15,0-3-17 0,0-4-23 16,-7-11-13-16,7-4-16 16,-7-11 10-16,-19-47-45 15,7 44-184-15,-7-44-261 16,0 0-221-16,0 0 34 0</inkml:trace>
  <inkml:trace contextRef="#ctx0" brushRef="#br0" timeOffset="8457">5975 913 1404 0,'51'-36'330'16,"8"18"-10"-16,-7 7-69 15,12 4-77-15,1 7-89 0,6 3-50 16,-6 1-20-16,-7-1 7 15,0 1-113-15,-19 0-314 0,-39-4-321 16</inkml:trace>
  <inkml:trace contextRef="#ctx0" brushRef="#br0" timeOffset="8872">6661 877 1172 0,'-13'44'286'16,"-7"-8"25"-16,1 0-94 0,13 1-89 16,-1-1-15-16,14 1-11 15,-7-37-7-15,25 51-45 16,8-15-23-16,-33-36-5 0,65 40-8 15,-14-18 2-15,-5-11 4 16,-46-11-9-16,51 0-26 16,-5-8 5-16,-46 8 10 15,45-36 0-15,-19-4 8 0,-7-7-2 16,-6-4-29-16,-13-7 23 16,-6-1-7-16,-14 8 14 15,-5 8-7-15,25 43 7 0,-52-29-3 16,6 21 1-16,1 16 5 15,0 13 6-15,0 9-3 0,45-30-2 16,-46 50-28-16,7-2 2 16,13-8-40-16,26-40-201 15,-12 43-287-15,12-43-101 16</inkml:trace>
  <inkml:trace contextRef="#ctx0" brushRef="#br0" timeOffset="9232">7185 790 1296 0,'0'0'328'16,"0"0"-44"-16,7 47-53 15,6 0-28-15,0 1-40 16,-1 2-33-16,1 1-48 15,20 0-53-15,-14 0-6 16,1-7-6-16,-7-8 1 0,-13-36-2 16,25 40-16-16,-25-40 3 15,0 0 74-15,0 0 33 0,0 0-28 16,0 0-29-16,0 0-28 16,33-21-7-16,-7-9-12 15,-7-10-20-15,1-18 14 0,5-7-6 16,8-12-3-16,-1-3 4 15,-6 11 5-15,0 14 0 16,-7 12-106-16,-6 10-176 16,-13 33-254-16,0 0-116 0,0 0 46 15</inkml:trace>
  <inkml:trace contextRef="#ctx0" brushRef="#br0" timeOffset="9724">7774 1077 833 0,'0'0'215'15,"0"0"94"-15,0-36-78 0,0-4-42 16,-6 3-76-16,6 37-46 16,-13-43 52-16,13 43-18 15,-20-40-38-15,20 40-22 0,0 0-18 16,0 0-21-16,0 0-2 15,0 0 44-15,-26 54 32 16,7-3 28-16,0 0-36 0,12-4-25 16,-6-7-5-16,13 0 20 15,0-40-11-15,20 44-12 0,-20-44-7 16,19 33-8-16,-19-33-3 16,39 22-15-16,-7-22 17 0,7-8-14 15,-13-6-14-15,6-12 4 16,1-6 5-16,-1-12-8 15,0-7 8-15,1-11-9 16,-1-7 9-16,-6-4-17 0,-13 8 21 16,13 10-4-16,-20 15 0 15,7 11 8-15,-13 29-23 0,0 0 42 16,0 0 3-16,0 55-30 16,7 6 9-16,-1-2 1 0,14 6-10 15,-1-7 12-15,1 4-5 16,12-3-11-16,-6-9 15 0,6-6-21 15,-6-7-141-15,-26-37-154 16,0 0-174-16,0 0-118 0,0 0-3 16</inkml:trace>
  <inkml:trace contextRef="#ctx0" brushRef="#br0" timeOffset="9937">8564 353 1143 0,'0'0'337'0,"-26"33"-27"0,0 21-23 16,0 12-108-16,-6 10-43 15,12 8-8-15,-5 3-22 16,12 1-20-16,0-5-55 16,6-3-6-16,1-11-13 0,-1 1-19 15,7-16 19-15,0-10-121 16,0-44-175-16,0 0-237 0,0 0-142 15</inkml:trace>
  <inkml:trace contextRef="#ctx0" brushRef="#br0" timeOffset="10121">8169 779 1236 0,'0'0'314'0,"0"0"28"15,0 0-96-15,45 18-100 16,14 0-54-16,-1 0-67 0,7 0-9 16,-7-3-3-16,0 0-299 15,-19-4-271-15,13 3-75 0</inkml:trace>
  <inkml:trace contextRef="#ctx0" brushRef="#br0" timeOffset="10340">8661 928 1252 0,'0'0'332'0,"0"0"34"16,-6 36-59-16,12 1-35 16,7-1-44-16,0-3-95 0,0 7-62 15,6 0-24-15,1 4-31 16,-7-4-5-16,0-4 11 15,-13-36-60-15,19 44-206 0,-19-44-227 16,0 0-228-16,0 0-9 16</inkml:trace>
  <inkml:trace contextRef="#ctx0" brushRef="#br0" timeOffset="10556">8959 600 1974 0,'0'0'374'15,"0"0"-53"-15,0 0-93 16,0 0-91-16,0 0-61 0,-13-29-37 16,13 29-21-16,0 0-16 15,0 0-77-15,0 0-205 16,0 0-305-16,0 0-186 0</inkml:trace>
  <inkml:trace contextRef="#ctx0" brushRef="#br0" timeOffset="10956">9056 990 1362 0,'-39'3'186'0,"39"-3"-14"15,0 0-30-15,0 0-81 0,-39 15-17 16,39-15-32-16,0 0 36 16,-19 40 28-16,19-40 5 0,13 47-38 15,-13-47-23-15,39 44-20 16,6-19 30-16,0-10-15 0,1-8-23 15,-8-7-5-15,14-11 4 16,-19-3 9-16,-33 14 11 0,45-40-11 16,-19 0-3-16,-13 0 19 15,-13-8-20-15,-7 5 19 0,-12 6 93 16,-1 8-20-16,-18 7-17 16,5 8-41-16,-19 17 6 15,7 12-25-15,-7 3-18 0,7 8-4 16,6 3 6-16,39-29-179 15,-32 40-234-15,32-40-194 16,-13 40-49-16</inkml:trace>
  <inkml:trace contextRef="#ctx0" brushRef="#br0" timeOffset="11317">9470 859 1497 0,'0'0'307'16,"0"0"-111"-16,0 0-101 16,0 0 54-16,0 0 13 0,0 0-81 15,33 51-51-15,-14 0-1 16,-6 0-20-16,-7 0 24 0,1 0-20 16,-1-8-13-16,1-3-11 15,-7-7 8-15,0-33 3 0,0 0 20 16,0 29 4-16,0-29-18 15,0 0-6-15,0 0-3 16,0 0 0-16,0 0 14 0,19-44-11 16,-6-3-7-16,20-4-2 15,-14 4 132-15,0 10 17 16,-6 8 18-16,-13 29-45 0,0 0-54 16,0 0-31-16,0 0-16 15,0 0 3-15,0 0-12 0,0 29-8 16,0 4-123-16,-6 7-271 15,-1-3-423-15</inkml:trace>
  <inkml:trace contextRef="#ctx0" brushRef="#br0" timeOffset="12004">4842 2002 1383 0,'0'0'295'0,"0"0"-19"15,0 0-40-15,0 0-44 16,0 0-62-16,-52-33-35 0,52 33-30 16,0 0-50-16,-58-40 2 15,58 40-1-15,0 0-4 16,-65-22 13-16,65 22-2 16,-58 18-14-16,0 18 58 0,19 23-5 15,6 6 14-15,1 12 3 16,6 10-33-16,13-3-5 0,-6 3-7 15,19 0-27-15,0-7 6 16,6-10 3-16,1-9-14 16,6-13-14-16,-7-8-9 0,-6-40-158 15,0 0-204-15,0 0-303 16,0 0-86-16</inkml:trace>
  <inkml:trace contextRef="#ctx0" brushRef="#br0" timeOffset="12193">4473 2398 1616 0,'0'0'281'0,"0"0"27"0,58-29-17 16,0 15-60-16,7-1-84 16,0 11-49-16,6 1-66 0,0 3-7 15,-6 0-15-15,0 3-50 16,-13 1-212-16,-52-4-336 15,58 4-213-15</inkml:trace>
  <inkml:trace contextRef="#ctx0" brushRef="#br0" timeOffset="12413">5178 2347 1559 0,'0'0'418'0,"39"40"-61"16,-19 4-78-16,-7 0-53 0,-7 7-79 16,-6 0-79-16,7 0-24 15,-7-1-15-15,0-2-23 16,-7-12-2-16,7-36-11 0,0 40-152 16,0-40-209-16,0 0-359 15,0 0-63-15</inkml:trace>
  <inkml:trace contextRef="#ctx0" brushRef="#br0" timeOffset="12600">5612 1925 1511 0,'26'-47'218'0,"-26"47"58"16,0 0-116-16,0 0-78 15,0 0-27-15,0 0-42 16,0 0-7-16,0 0-266 0,0 0-287 16,0 0-81-16</inkml:trace>
  <inkml:trace contextRef="#ctx0" brushRef="#br0" timeOffset="12888">6052 1994 1318 0,'0'0'377'0,"0"0"50"15,0 0-106-15,13 58-79 16,-13 1-63-16,0 10-73 16,-6 0 13-16,-7 7-35 0,0 8-22 15,6-7 3-15,7 3-26 16,7-4 11-16,6-10 15 0,13-5-30 15,6-10-13-15,1-14-1 16,12-12-7-16,7-7-9 16,-7-10 7-16,-6-8-18 0,-39 0-55 15,45-33-152-15,-19-7-190 16,-20 0-182-16,-6-4-194 16</inkml:trace>
  <inkml:trace contextRef="#ctx0" brushRef="#br0" timeOffset="13128">6713 1772 1649 0,'0'0'411'0,"26"44"-25"15,-20 11-63-15,-6 10-99 16,-6 8-87-16,6 3-37 15,-7 4-30-15,7 8-38 16,0-8-11-16,0 3-5 0,0-3-21 16,-6-7-22-16,-1-11-163 15,-6-11-188-15,13-51-259 16,-26 44-169-16</inkml:trace>
  <inkml:trace contextRef="#ctx0" brushRef="#br0" timeOffset="13305">6590 2256 1607 0,'0'0'307'0,"0"0"6"16,45-32-46-16,7 17-99 16,0 0-94-16,-1 8-32 0,8 3-37 15,-8 1-211-15,1 6-294 16,-7-3-164-16</inkml:trace>
  <inkml:trace contextRef="#ctx0" brushRef="#br0" timeOffset="13664">7224 2245 1281 0,'0'0'319'0,"0"0"-118"15,0 0 51-15,0 0-22 16,39 26-82-16,6-15-71 0,0-11-51 16,1-4-1-16,-1-7-12 15,0 0-10-15,-12-3 13 0,-33 14-31 16,45-29 12-16,-45 29 10 16,32-37-22-16,-32 37 19 15,20-40-4-15,-20 40-7 16,0 0 23-16,0 0-23 0,0 0 11 15,-39 4 8-15,39-4-4 16,-52 51 52-16,20 7-11 16,6 4-13-16,13 7-24 0,7 4 6 15,12 0-8-15,1-4-10 16,5-4-6-16,8-7-120 0,-1-7-216 16,-6-11-172-16,-13-40-54 15,26 33 52-15</inkml:trace>
  <inkml:trace contextRef="#ctx0" brushRef="#br0" timeOffset="13964">7807 2224 1237 0,'0'0'274'15,"0"0"-15"-15,0 0-12 16,0 0-5-16,25 36-32 0,-5 11 1 15,-1 4-46-15,-12 0-1 16,6 11-31-16,-13-7-14 0,0-1-22 16,0-10-30-16,13-11 1 15,-13-33 9-15,0 29-19 16,0-29 0-16,0 0 35 0,0 0-36 16,0 0-32-16,0 0 0 15,0 0-25-15,19-48 0 16,1 1 7-16,5-11-39 0,14-8-100 15,0-3-79-15,0-4-140 16,6 8-265-16,-6 10-326 0</inkml:trace>
  <inkml:trace contextRef="#ctx0" brushRef="#br0" timeOffset="15160">8642 2125 803 0,'0'0'90'16,"0"0"30"-16,0 0 15 0,0 0-6 16,0 0 50-16,0 0-35 15,0 0 53-15,0 0-19 16,38 8-57-16,-12-8-17 16,20-4-8-16,-7 0-18 0,12-3-6 15,8 3-19-15,-1 1-18 16,26-1-10-16,0-3-9 0,13 3 1 15,0-3 23-15,7 0 21 16,6 3-45-16,6-3-8 0,-6 7-8 16,1-4 11-16,-8 4-15 15,-6 0 4-15,0 11 0 0,-13-7 6 16,-12-1-6-16,-8-3-16 16,-12 0 10-16,-13 0 6 0,-13 0 3 15,-26 0 4-15,0 0-10 16,32 0 14-16,-32 0-3 15,0 0-8-15,0 0 7 0,0 0 16 16,0 0-28-16,0 0 8 16,0 0-3-16,0 0 0 0,0 0-6 15,0 0 6-15,0 0 5 16,0 0-81-16,0 0-82 0,0 0-145 16,0 0-187-16,0 0 18 15,-45-29 11-15</inkml:trace>
  <inkml:trace contextRef="#ctx0" brushRef="#br0" timeOffset="15564">10351 1871 520 0,'0'0'74'0,"0"0"19"15,0 0-67-15,0 0 7 0,0 0 109 16,0 0-10-16,0 0 2 15,0 0 10-15,45 36 32 0,-6-3-68 16,0-4-43-16,-7 0-41 16,-32-29-10-16,45 25 5 0,-19-6-10 15,-26-19 28-15,0 0 33 16,39 14 46-16,-39-14 40 0,0 0-71 16,0 0-46-16,0 0-26 15,26-22 8-15,-26 22-4 16,0 0 16-16,6-29 29 0,-6 29 6 15,0 0-25-15,0 0-17 16,0 0-12-16,0 0-1 0,0 0-10 16,-26 7 4-16,-19 15 4 15,6 7 3-15,-6 11 15 0,0-3 7 16,-1 6-12-16,8-2-5 16,-1-1-9-16,0-4 12 0,6-3-11 15,33-33-6-15,-32 43-13 16,32-43-117-16,-26 37-300 15,26-37-275-15</inkml:trace>
  <inkml:trace contextRef="#ctx0" brushRef="#br0" timeOffset="16504">11296 1099 647 0,'0'0'149'0,"0"0"45"15,0 0-17-15,0 0-32 16,0 0-41-16,0 0-31 0,0 0-8 15,0 0 5-15,0 0-15 0,0 0-30 16,0 0 20 0,-46-18 23-16,7 10-13 0,1 8-40 15,5 11 10-15,1 4-7 16,-7 3-1-16,39-18 22 0,-32 40 19 16,-7-3 9-16,26 3-53 15,0 0 102-15,13 3-23 0,0 1-42 16,0 0-15-16,13-4 60 15,0 3-17-15,13-3-35 0,-13 4-10 16,6-4 78-16,7 7-25 0,-7 1-4 16,-6 3-13-16,0 7 14 15,0-7-15-15,0 0 0 16,-13-4-13-16,13-3-10 16,-13-11-25-16,7-1-4 0,-7-32 1 15,0 37-15-15,0-37-3 16,0 0 7-16,0 0 0 0,0 0-7 15,0 0 17-15,0 0-5 16,0 0-4-16,0 0 5 0,0 0-8 16,0 0-84-16,0 0-90 15,0 0-140-15,26-44-230 0,-14 4-185 16,1 4-32-16</inkml:trace>
  <inkml:trace contextRef="#ctx0" brushRef="#br0" timeOffset="16872">11114 1539 1212 0,'0'0'364'15,"0"0"-18"-15,0 0-74 0,0 0-106 16,0 0-59-16,0 0-14 16,0 0-6-16,0 0 4 0,0 0 23 15,0 0-25-15,0 0 16 16,0 0 15-16,0 0-37 16,39-22-50-16,-6 12-12 0,-8 2 11 15,14 1-19-15,-6-4-13 16,-7 4-4-16,12 3 20 0,-5 1-21 15,-7 3 9-15,-26 0-4 0,45-4 10 16,-19 0-19-16,-26 4 12 16,0 0-7-16,32-7-155 0,-32 7-193 15,0 0-394-15,0 0-162 16</inkml:trace>
  <inkml:trace contextRef="#ctx0" brushRef="#br0" timeOffset="17676">11237 251 908 0,'0'0'267'0,"0"0"-60"16,0 0-15-16,0 0-58 0,0 0-50 15,0 0-13-15,0 0-10 16,0 0-47-16,0 0 10 0,0 0 57 16,-26 40 0-16,7-4-38 15,0 12-8-15,-14-1 3 16,14 0-10-16,-13 1 24 0,-1-8-22 16,14 0 22-16,-1-4-6 15,1-7-12-15,6-7-11 0,13-22-29 16,0 0 48-16,-19 22 8 15,19-22 28-15,0 0 3 0,0 0 9 16,0 0-23-16,0 0-36 16,0 0-13-16,32-36-3 0,-6-5-18 15,6-6 5-15,1-7-6 16,5-5 1-16,1-6 3 16,-6-4-4-16,-8 0-2 0,8-4 9 15,-14 7-8-15,1 12 15 16,-7 10 24-16,0 15-3 0,-13 29-21 15,0 0-17-15,0 0 7 16,0 0 4-16,0 0 0 0,0 0 1 16,0 33 0-16,-13 3-5 15,13 4-3-15,0 0 9 0,0 4-2 16,13-4 3-16,-13-4 1 0,19 8 63 16,-13-11-12-16,7 3-14 15,0 0 7-15,7 1 2 0,6-1 4 16,-7-7 3-16,7-3-7 15,-13-1 13-15,13-7-5 16,-26-18-17-16,26 19-7 0,-26-19-17 16,0 0-8-16,0 0 3 0,0 0-7 15,0 0-4-15,0 0-2 16,0 0 5-16,0 0-4 0,0 0-16 16,0 0-50-16,0 0-119 15,0 0-126-15,0 0-199 0,0 0-280 16,0 0-126-16</inkml:trace>
</inkml:ink>
</file>

<file path=ppt/ink/ink5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8:14.454"/>
    </inkml:context>
    <inkml:brush xml:id="br0">
      <inkml:brushProperty name="width" value="0.1" units="cm"/>
      <inkml:brushProperty name="height" value="0.1" units="cm"/>
      <inkml:brushProperty name="color" value="#3165BB"/>
      <inkml:brushProperty name="fitToCurve" value="1"/>
    </inkml:brush>
  </inkml:definitions>
  <inkml:trace contextRef="#ctx0" brushRef="#br0">1122 720 1126 0,'0'0'223'0,"0"0"56"16,0 0-42-16,0 0-83 16,0 0-40-16,0 33-48 0,-6 0-41 15,-14-4 22-15,-5 4 24 16,5 3-34-16,-6-3-13 0,0 3-14 15,-6-7 0-15,13 1-7 16,19-30-3-16,-33 29-7 16,33-29-153-16,-39 25-323 0,14-7-212 15</inkml:trace>
  <inkml:trace contextRef="#ctx0" brushRef="#br0" timeOffset="944">514 1041 1406 0,'-26'-29'298'0,"26"29"-91"0,-19-30-26 15,19 30-76-15,-7-32-56 16,7 32-18-16,-6-40-21 0,6 7-2 15,6 0-4-15,1 0 5 16,6-7-12-16,6-3 5 0,7-5 2 16,-7-3-4-16,7 0 4 15,0 8-13-15,0 6 9 0,-7 8-12 16,-19 29 12-16,33-14 0 16,-1 10 4-16,0 15-1 15,-6 11-3-15,7 7-15 0,-14 0 19 16,7 4 20-16,-13 3 25 15,0-3-15-15,-13 0-10 0,-7-4-13 16,-12 0-4-16,-7-7 2 16,-6 0-14-16,-1-1 7 0,-12-2-5 15,0-8 20-15,-1-1-17 16,-5-6-8-16,5-4 5 0,-5-4 8 16,12 1 5-16,0-8-10 15,0-4-9-15,13-3-6 0,26 18 10 16,-39-25-5-16,39 25 10 15,-19-29-3-15,19 29-7 0,-13-30 10 16,13 30-15-16,0 0 2 16,0 0 30-16,0 0-11 15,0 0-18-15,0 0 27 0,0 0 0 16,0 0-7-16,0 0 18 16,13 33-3-16,-13-33 9 0,13 37-5 15,-13-37-10-15,-7 32-2 16,7-32 10-16,-13 33 6 0,13-33-9 15,0 0-19-15,-38 29 8 16,38-29-8-16,-39 15 37 0,6-12 29 16,33-3-19-16,0 0-8 15,-38-3 2-15,38 3 24 0,-26-7-33 16,26 7-27-16,0 0 9 16,0 0-7-16,0 0 4 15,0 0-9-15,-20-22-5 0,20 22 0 16,0 0-4-16,0 0 9 15,0 0 5-15,-13-22-14 0,13 22 4 16,0 0 12-16,0 0-18 16,-13-22 0-16,13 22 17 0,-13-22-11 15,13 22-5-15,-6-25 10 16,-7 3-13-16,13 0-4 0,-6-7 18 16,6 0-6-16,0-8 5 15,0-3-15-15,6-7 26 0,0-4-26 16,-6 0 12-16,7 0-2 15,-7 4 14-15,0 0-20 16,-7-1 10-16,7 1-11 0,0 7 10 16,0 4-3-16,-6 10-3 15,6 26 7-15,0-33-4 0,0 33-7 16,0 0-39-16,0 0-64 16,0 0-60-16,-6-29-94 0,6 29-64 15,0 0-129-15,0 0-15 16,0 0 13-16</inkml:trace>
  <inkml:trace contextRef="#ctx0" brushRef="#br0" timeOffset="1440">339 0 760 0,'0'0'213'0,"0"0"2"0,0 0-34 15,39 43-28-15,-39-43-90 16,26 33 0-16,-26-33-47 16,0 0 16-16,0 0-26 0,0 0 6 15,0 0-3-15,0 0-9 16,0 0 75-16,0 0-10 0,0 0 55 15,0 0 13-15,0 0-32 16,0 0-51-16,0 0-18 0,0 0 1 16,0 0 12-16,19-29 77 15,-19 29-26-15,0 0-8 0,0 0-30 16,0 0-16-16,0 0-17 0,0 0-25 16,0 0 16-16,0 0-23 15,-19 29 10-15,19-29-6 16,-7 29 6-16,7-29-11 15,0 0 19-15,0 0-5 0,0 0 10 16,39 26 5-16,-6-15-27 16,-33-11 18-16,32-4-8 0,-32 4 13 15,32-7-11-15,-32 7 13 0,0 0-23 16,0 0 6-16,0 0-11 16,0 0-4-16,0 0-79 0,-6-29-179 15,6 29-238-15,0 0-222 16</inkml:trace>
</inkml:ink>
</file>

<file path=ppt/ink/ink50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9:15.745"/>
    </inkml:context>
    <inkml:brush xml:id="br0">
      <inkml:brushProperty name="width" value="0.1" units="cm"/>
      <inkml:brushProperty name="height" value="0.1" units="cm"/>
      <inkml:brushProperty name="fitToCurve" value="1"/>
    </inkml:brush>
  </inkml:definitions>
  <inkml:trace contextRef="#ctx0" brushRef="#br0">156 396 374 0,'0'0'115'15,"0"0"-14"-15,0 0-24 16,0 0 0-16,0 0-15 0,0 0 10 15,0 0-40-15,0 0 2 16,0 0 18-16,0 0-23 16,0 0-4-16,0 0 17 0,0 0-6 15,0 0-19-15,0 0-3 16,0 0 10-16,0 0 13 16,0 0-47-16,12 37 2 0,-12-37 35 15,13 44-5-15,-13-44-8 16,26 47 13-16,0-7-6 15,-26-40 27-15,33 44-34 0,-33-44-18 16,38 43 20-16,-38-43 12 16,39 48-69-16,-19-16 38 0,-20-32 42 15,19 40-11-15,-19-40 2 16,13 37-30-16,-13-37 53 16,0 0-53-16,0 0 18 0,-19 43 2 15,19-43-20-15,0 0 5 16,0 0 3-16,-46 30-4 15,7-20-4-15,39-10-20 0,-45-3 39 16,45 3-38-16,-45-22 8 16,45 22 35-16,-39-33-55 15,39 33 31-15,-32-36 3 0,32 36-24 16,0 0 21-16,0 0 0 16,0 0-11-16,-26-37 8 0,26 37-7 15,0 0-3-15,0 0 38 16,0 0-25-16,0 0-15 0,0 0 38 15,0 0-37-15,0 0 21 16,0 0 19-16,0 0-5 16,0 0-6-16,26 44 38 15,-26-44-26-15,0 40 21 0,0-7-22 16,0-33 32-16,-13 36-18 16,13-36-34-16,-26 33 27 0,26-33-36 15,-33 26 43-15,33-26 37 16,0 0-14-16,-32 10 50 15,32-10 0-15,0 0-32 0,0 0-19 16,0 0-46-16,-19-36 3 16,12-8-11-16,7-3 7 0,7 0-5 15,6 3-23-15,0 4 8 16,6 4-2-16,0 7 2 16,-19 29-5-16,33-30 10 0,-33 30 7 15,0 0 2-15,26-29-5 16,-26 29-1-16,0 0-3 15,0 0 4-15,0 0-9 0,0 0 5 16,0 0-3-16,0 0 3 16,0 0-10-16,0 0-33 0,32-29-27 15,-32 29-49-15,0 0-56 16,0 0-97-16,32-36-75 0,-32 36-13 16,26-29 13-1</inkml:trace>
  <inkml:trace contextRef="#ctx0" brushRef="#br0" timeOffset="585">609 655 667 0,'0'0'143'0,"0"0"-7"16,0 0-14-16,0 0-14 16,0 0 5-16,0 0-53 0,0 0-5 15,32 18-6-15,-32-18-20 16,0 0 64-16,0 0-7 16,0 0 12-16,0 0 6 0,0 0-19 15,0 0-26-15,0 0-10 16,0 0-40-16,0 0-15 0,26-29 12 15,-26 29 15-15,0 0 20 16,0 0 8-16,0 0-9 0,0 0 2 16,0 0-21-16,0 0-17 15,0 0 11-15,0 0-20 16,0 0 5-16,0 0-5 16,0 0 0-16,0 0 14 0,0 0-23 15,-20 29 40-15,20-29-19 16,0 0-7-16,0 0 18 0,0 0-15 15,0 0-9-15,33-4 41 16,-33 4-35-16,0 0-3 0,26-32 29 16,-26 32-17-16,6-33-22 15,-6 33 51-15,0-29 35 0,0 29-19 16,0 0-6-16,0 0 4 16,0 0-18-16,-32-7-24 15,32 7-10-15,0 0 14 16,-33 14-22-16,33-14 5 0,0 0 6 15,0 0-15-15,-25 29 9 16,25-29-4-16,0 0-101 0,0 0-329 16,0 0-201-16,0 0-41 15</inkml:trace>
  <inkml:trace contextRef="#ctx0" brushRef="#br0" timeOffset="2445">1075 546 255 0,'0'0'50'16,"0"0"-4"-16,0 0 22 15,0 0-15-15,45-15 24 0,-13 4 25 16,7 4 34-16,7 0-29 16,5-1-29-16,1 1 54 15,13 0-37-15,0 3-17 0,6-7-11 16,-6 0 10-16,-1 4-68 16,1-4 8-16,-20 0-23 0,1 4 6 15,-8-4-10-15,-12 4 39 16,-26 7-11-16,0 0-30 15,39-8 12-15,-39 8-25 0,0 0 39 16,33-3 15-16,-33 3-63 16,0 0 45-16,0 0-17 0,0 0 2 15,0 0 14-15,0 0 0 16,0 0-14-16,0 0-15 0,0 0 30 16,0 0 2-16,0 0-17 15,0 0 20-15,0 0-2 16,0 0-49-16,0 0 23 0,0 0-51 15,0 0 11-15,0 0 22 16,-26-40-27-16,26 40 21 16,0 0 2-16,-33-44 7 0,33 44 19 15,0 0 30-15,-39-33-30 16,39 33-18-16,0 0 51 0,0 0-52 16,-32-29 20-16,32 29 22 15,0 0-8-15,0 0-34 0,0 0 51 16,0 0-42-16,0 0 0 15,0 0 40-15,0 0-29 16,0 0 0-16,0 0 11 0,0 0-13 16,0 0-5-16,0 0 55 15,26 18 3-15,-26-18-9 16,39 11 43-16,-39-11-66 0,45 8-15 16,-45-8 47-16,39 0-61 15,-39 0 35-15,0 0-27 0,0 0 30 16,0 0 13-16,0 0 2 15,0 0 6-15,26 3 14 0,-26-3-65 16,0 0 33-16,0 0 6 16,0 0-7-16,-13 29 21 15,-7 4-5-15,1 0-1 0,0 0 8 16,-7-4-11-16,6 4 17 16,20-33-1-16,-26 36-23 15,26-36-38-15,-25 36 19 0,25-36-17 16,0 0 8-16,-20 33 8 15,20-33-8-15,0 0-22 0,0 0-137 16,0 0-198-16,0 0-97 16</inkml:trace>
  <inkml:trace contextRef="#ctx0" brushRef="#br0" timeOffset="2833">2363 0 383 0,'0'0'136'0,"0"0"-38"16,0 0-10-16,0 0-22 16,0 0 28-16,0 0 89 0,0 0 17 15,19 36-27-15,-6 1 14 16,-13-37-69-16,13 54-21 0,0-10-41 16,-6-8 16-16,-1 1-37 15,1-8-13-15,-7-29 6 0,6 36-22 16,-6-36-13-16,0 0 29 15,7 29-36-15,-7-29 22 0,0 0 16 16,0 0-45-16,0 0-208 16,0 0-240-16,0 0-82 15</inkml:trace>
  <inkml:trace contextRef="#ctx0" brushRef="#br0" timeOffset="3281">2635 207 612 0,'0'0'117'0,"0"0"10"16,0 0 33-16,0 0-7 15,0 0-46-15,39 8-43 0,-39-8-25 16,0 0 122-16,32 25-43 15,-32-25-59-15,0 0-38 0,0 0 25 16,39 22-12-16,-39-22-15 16,0 0 44-16,0 0-23 0,0 0-40 15,0 0 13-15,0 0-13 16,0 0-13-16,0 0 39 0,0 0-17 16,19-37 28-16,-19 37 24 15,0 0-12-15,0 0 18 16,0 0-4-16,0 0-34 0,0 0-29 15,0 0 20-15,0 0-9 16,0 0-15-16,0 0 14 16,0 0-3-16,0 0-20 0,0 0 16 15,0 0-3-15,0 0-9 16,0 0 12-16,0 0 13 0,-13 30-46 16,13-30-21-16,0 0-111 15,0 0-135-15,0 0-92 0,0 0-8 16,0 0-5-16</inkml:trace>
  <inkml:trace contextRef="#ctx0" brushRef="#br0" timeOffset="3802">2952 127 588 0,'0'0'191'15,"0"0"14"-15,0 37 1 16,0-37-27-16,0 36-16 0,0-36-7 16,6 33-11-16,-6-33-54 15,0 0 5-15,13 32-15 0,-13-32-52 16,0 0 20-16,0 0-5 16,26 15-11-16,-26-15 16 15,0 0-24-15,0 0-25 0,33-25 4 16,-33 25 18-16,19-37-28 15,-12 12 24-15,-7 25-18 0,0 0 20 16,6-29 29-16,-6 29-4 16,0 0-24-16,0 0-1 0,0 0-14 15,-32 10-2-15,32-10 9 16,0 0-19-16,-33 33-3 16,33-33 22-16,0 0-18 0,-13 29-2 15,13-29 10-15,0 0-3 16,0 0-3-16,0 0 3 15,0 0 6-15,0 0 2 0,0 0 23 16,0 0-11-16,0 0-20 0,0 0 6 16,0 0-1-16,0 0-1 15,20-29 20-15,-20 29 8 16,0 0 4-16,0 0 16 0,0 0-30 16,0 0-2-16,0 0-15 15,0 0 6-15,-39-14 2 0,7 14-10 16,32 0-23-16,-26 3-137 15,26-3-264-15,0 0-291 16</inkml:trace>
  <inkml:trace contextRef="#ctx0" brushRef="#br0" timeOffset="6845">285 1172 429 0,'0'0'66'16,"0"0"18"-16,0 0 4 15,0 0 3-15,0 0 4 0,0 0-13 16,0 0 3-16,0 0 30 15,0 0-3-15,0 0-35 16,0 0-40-16,0 0-17 0,0 0 26 16,-45 36-37-16,6-3 4 15,39-33-10-15,-45 47 8 0,12-7 1 16,33-40-6-16,-32 40-13 16,32-40 11-16,0 0-16 0,-13 40 38 15,13-40 5-15,0 0 11 16,0 0-24-16,52 18 2 15,-7-14-9-15,-6-8-11 16,-39 4 5-16,58-10 16 0,-13-1-38 16,-45 11 34-16,39-8-8 15,-39 8 7-15,0 0 58 0,0 0-6 16,0 0-8-16,0 0-25 16,0 0-10-16,0 0-25 0,-45 19 3 15,0-1-6-15,6 4 9 16,0 3-6-16,39-25-3 0,-52 40 8 15,52-40-9-15,-39 44-2 16,39-44 21-16,0 0-15 16,-13 47 16-16,13-47 33 15,0 0 4-15,0 0-13 0,59 29-15 16,-8-22 2-16,8-7-30 16,-8-10 20-16,1-1-6 0,-13-4 0 15,0 0 2-15,-39 15-7 16,32-14-6-16,-32 14 7 15,0 0-4-15,0 0-6 0,0 0-3 16,0 0-69-16,0 0-127 16,0 0-73-16,0 0-69 0,0 0-41 15,0 0-31-15</inkml:trace>
  <inkml:trace contextRef="#ctx0" brushRef="#br0" timeOffset="8837">816 1179 391 0,'0'0'115'0,"0"0"-6"16,0 0-9-16,0 0 30 15,0 0-77-15,-33 40 2 0,33-40-23 16,-38 25-13-16,-1-14-5 16,39-11-17-16,-52 11 15 0,13-7-9 15,39-4-23 1,-45 0 46-16,45 0 30 0,-39-7-26 15,39 7 19-15,0 0-49 16,0 0 37-16,0 0-51 0,-19-44 28 16,19 8-42-16,0 36 41 15,25-40-7-15,-25 40-36 0,39-37 57 16,-39 37-52-16,46-29 49 16,-46 29 38-16,45-7 38 0,-45 7-16 15,45 18-24-15,-45-18 14 16,26 40-30-16,-26-40 16 15,26 51 31-15,-13-7-12 16,0-8-12-16,-13-36-5 0,19 51 40 16,-6-11-44-16,0-4 22 15,-13-36-3-15,13 44-53 0,-13-44 2 16,20 44 13-16,-20-44-42 16,0 0-3-16,13 36 36 0,-13-36-28 15,0 0-7-15,0 0 36 16,0 0-4-16,0 0-4 15,0 0 3-15,0 0-30 0,0 0 4 16,0 0-99-16,0 0-211 16,0 0-169-16,0 0-16 0,0 0 33 15</inkml:trace>
  <inkml:trace contextRef="#ctx0" brushRef="#br0" timeOffset="9276">1101 1303 411 0,'0'0'120'0,"0"0"23"15,0 0 102-15,0 0-28 0,32-15-31 16,13 4-108-16,1-3 15 16,5 3-5-16,14-4-17 0,0 4-19 15,6-3 0-15,0 3-22 16,0 0 6-16,-6 4-45 0,0 3 19 16,-13 0 16-16,-7 4-26 15,-6-3-10-15,-13 3 22 0,-26 0-17 16,32 0-10-16,-32 0 36 15,0 0-33-15,32-4 22 16,-32 4-1-16,0 0-9 16,33-7-16-16,-33 7 40 0,0 0-43 15,32-11 13-15,-32 11 19 16,0 0-33-16,0 0-25 0,0 0-114 16,0 0-78-16,0 0-1 15,0 0 7-15,0 0-19 0,7-29 7 16</inkml:trace>
  <inkml:trace contextRef="#ctx0" brushRef="#br0" timeOffset="9637">1974 928 272 0,'0'0'105'16,"0"0"-30"-16,0 0 36 15,-6 36 11-15,6-36-15 0,6 40 44 16,-6-40-36-16,0 0-15 16,33 37 38-16,-33-37-64 0,0 0 41 15,39 25-43-15,-39-25-1 16,45 15-40-16,-45-15-11 16,39 3 3-16,-39-3 4 0,0 0 42 15,0 0-3-15,39 4 31 16,-39-4-18-16,0 0-28 15,0 0-17-15,0 0-16 0,0 0-8 16,-13 29-4-16,13-29 17 16,-39 36-9-16,7-3-10 0,32-33 3 15,-46 40-15-15,7-14 12 16,39-26 9-16,-45 32-13 0,45-32-135 16,-39 26-132-16,39-26-136 15,0 0-122-15</inkml:trace>
  <inkml:trace contextRef="#ctx0" brushRef="#br0" timeOffset="10532">2356 760 515 0,'0'0'140'16,"0"0"-52"-16,0 0-1 16,0 0-4-16,0 0-38 0,0 0 16 15,0 0 143-15,0 0-48 16,0 0-19-16,20 40 1 15,-7 0-52-15,0 1 9 0,0-5-9 16,-7 0-17-16,7 4-23 16,-13-40-25-16,13 48 8 0,0-12-19 15,-13-36 0-15,13 44-6 16,-13-44-13-16,13 32 13 0,-13-32-9 16,0 0 5-16,0 0-23 15,0 0-81-15,0 0-207 16,0 0-126-16,0 0-19 0</inkml:trace>
  <inkml:trace contextRef="#ctx0" brushRef="#br0" timeOffset="11101">2861 608 565 0,'0'0'73'16,"0"0"35"-16,0 0 60 16,0 0-77-16,0 0 19 0,0 0 42 15,0 40-32-15,0-40-55 16,-13 40-18-16,13-40-18 0,-32 40 7 15,32-40-36-15,-45 36-5 16,45-36 21-16,-52 29 15 16,52-29-13-16,-45 15-34 15,45-15 32-15,0 0 6 0,-39-4 7 16,39 4-1-16,0 0 0 16,0 0-5-16,0 0-12 0,0 0-1 15,0 0 5-15,0 0-3 16,0 0-26-16,0 0 24 0,0 0 23 15,0 0 15-15,0 0-22 16,0 0-16-16,0 0 59 0,13 44 15 16,6-8-5-16,-6 1 14 15,6-1-37-15,1 0-7 0,-1-3-16 16,-19-33 2-16,20 44-17 16,-1-4 0-16,-19-40-14 15,13 40 11-15,-13-40-15 16,0 0 7-16,0 0-7 0,0 0 4 15,0 0 1-15,20 33-3 16,-20-33-2-16,0 0-10 0,0 0-52 16,0 0-83-16,0 0-164 15,0 0-142-15,0 0-38 0,0 0 21 16</inkml:trace>
  <inkml:trace contextRef="#ctx0" brushRef="#br0" timeOffset="11405">3075 986 650 0,'0'0'144'16,"0"0"-23"-16,0 0-10 16,32 0 156-16,-32 0-48 0,39 4-82 15,-6-4-35-15,-33 0-22 16,32-4-24-16,-32 4-11 0,32-7-9 15,-32 7-6-15,0 0 7 16,0 0 4-16,26-33 44 0,-26 33-9 16,7-29-17-16,-7 29-1 15,0 0-39-15,0 0-14 0,-39-15-5 16,0 12 6-16,7 10 8 16,-1 4-4-16,1 7-4 15,32-18-54-15,0 0-193 16,-39 29-253-16,39-29-71 0</inkml:trace>
</inkml:ink>
</file>

<file path=ppt/ink/ink50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9:31.142"/>
    </inkml:context>
    <inkml:brush xml:id="br0">
      <inkml:brushProperty name="width" value="0.1" units="cm"/>
      <inkml:brushProperty name="height" value="0.1" units="cm"/>
      <inkml:brushProperty name="fitToCurve" value="1"/>
    </inkml:brush>
  </inkml:definitions>
  <inkml:trace contextRef="#ctx0" brushRef="#br0">5385 204 376 0,'0'0'58'0,"0"0"-4"0,0 0 3 15,0 0 11-15,0 0 17 16,0 0-17-16,-39 0-39 0,39 0 23 15,-32 7-23-15,32-7 11 16,-32 18-15-16,32-18-1 0,-39 37 23 16,13-1 6-16,7 4 2 15,-1 4 35-15,14 10-37 16,-7 5 27-16,13 3-18 0,0-1 10 16,13 1 10-16,6-3 46 15,0 2-55-15,7-6-29 16,0-4 16-16,0-4-41 0,0 1-9 15,-7-12 24-15,1-3-24 16,-20-33 43-16,13 36 37 0,-13-36-43 16,6 37-25-16,-6-37 9 15,-19 32-31-15,19-32 12 16,0 0-6-16,-39 26-6 0,39-26 11 16,-39 3-20-16,39-3 9 15,-32-7 5-15,32 7-23 0,0 0 20 16,-20-29-12-16,20 29-7 15,0 0 17-15,0 0 0 0,0 0-18 16,0 0 38-16,39-18-29 16,-6 18 25-16,-1 7-3 15,-6 15 10-15,6 11 52 16,-12 3 34-16,-1 4-10 0,-6 15 13 16,-6 7-5-16,-14 7-34 15,1 7-6-15,-14 1 5 0,7 6-34 16,-6-6-28-16,-1-5 6 15,7 1-3-15,0-11-11 0,13-7 1 16,7-8 6-16,6-3 9 16,-13-44-24-16,26 40 10 0,-26-40 13 15,45 32-21-15,-6-17-7 16,-39-15 14-16,45 4-40 16,-45-4-54-16,46-11-131 15,-46 11-198-15,0 0-154 0,45-48-63 16</inkml:trace>
  <inkml:trace contextRef="#ctx0" brushRef="#br0" timeOffset="771">4356 237 559 0,'0'0'79'0,"0"0"149"16,0 0 12-16,0 0-45 15,13 32-54-15,-7 8 33 0,7 0-34 16,0-3-26-16,-6 7-14 15,-1-4-23-15,-6 0 17 16,-6 0-56-16,-7-4-8 0,-7 0-8 16,-5 1-18-16,-14-8 0 15,6-4-4-15,-5-3-3 16,12-7 3-16,26-15-6 0,-46 0 11 16,46 0-5-16,0 0-49 15,-32-51 25-15,13 0-4 16,19-4 19-16,0 12 14 0,12 6-23 15,-12 37 31-15,20-29-31 16,-20 29 30-16,0 0-36 0,32 0 36 16,-32 0-4-16,0 0 2 15,26 44 6-15,-13-11-19 0,-6-1 41 16,-14-3-49-16,7-29 28 16,-13 37-10-16,13-37-1 15,0 0 6-15,-32 33-30 16,32-33 34-16,-39 18 2 0,7-15-28 15,32-3 13-15,-39-3-10 16,6-5 14-16,33 8-2 0,-32-10-16 16,32 10 26-16,-32 14 3 15,-1 8-8-15,1 11 37 16,0 14-21-16,6 0 27 0,-7 4-10 16,1 0-13-16,0 0-10 15,-7 0-7-15,6-4-7 0,-6-6 0 16,7-9-152-16,32-32-248 15,-39 29-232-15</inkml:trace>
  <inkml:trace contextRef="#ctx0" brushRef="#br0" timeOffset="984">4032 102 1227 0,'52'-7'262'16,"-7"-1"-49"-16,7-6-20 15,-6 3-109-15,-1-7-31 16,0 0-40-16,-12 3-6 0,-33 15-117 16,0 0-288-16,32-11-167 15</inkml:trace>
  <inkml:trace contextRef="#ctx0" brushRef="#br0" timeOffset="1167">3799 339 1435 0,'0'0'281'16,"0"0"-93"-16,0 0-97 0,0 0-44 15,0 0-23-15,0 0-113 16,0 0-328-16,0 0-146 16</inkml:trace>
  <inkml:trace contextRef="#ctx0" brushRef="#br0" timeOffset="1340">3974 1299 1159 0,'52'19'267'0,"-13"-19"-91"0,6-11-97 15,-13-4-18-15,-32 15-78 16,52-36-301-16,-13-1-164 0</inkml:trace>
  <inkml:trace contextRef="#ctx0" brushRef="#br0" timeOffset="1594">3482 153 1027 0,'0'0'271'0,"0"0"14"15,-6 40-35-15,-1 7-75 16,7 12-72-16,7 6-43 16,-1 4-48-16,7-3 3 0,0-1-1 15,0-3-36-15,0-7-215 16,0-12-256-16,-7-3-98 0</inkml:trace>
  <inkml:trace contextRef="#ctx0" brushRef="#br0" timeOffset="1884">3327 673 980 0,'0'0'279'15,"0"0"-23"-15,0 0-8 0,-7 40-45 16,1-7-28-16,-7 0-28 15,-7 0-62-15,-5 3-30 16,-21-3-2-16,-6 7-32 16,-12-4-2-16,-7-3-6 0,-14 0-8 15,1-4 8-15,0-7-16 16,6-4 3-16,1-7 0 0,12-8 5 16,7-6-5-16,-1-8-8 15,14-7-94-15,0 0-193 16,6-12-254-16,13 1-140 0</inkml:trace>
  <inkml:trace contextRef="#ctx0" brushRef="#br0" timeOffset="2068">2608 491 1691 0,'71'-36'183'0,"-6"-4"-93"0,0 0-42 16,-7 0-43-16,-13 0-307 15,1 3-238-15</inkml:trace>
  <inkml:trace contextRef="#ctx0" brushRef="#br0" timeOffset="2483">2142 390 1567 0,'0'0'127'15,"-32"-11"24"-15,32 11-32 0,0 0-54 16,0 0 7-16,-20 51-13 15,1 3-37-15,6 4-4 16,0 4-9-16,0-4 2 0,0-3-11 16,0-8 14-16,0-3 0 15,0-15-8-15,13-29-3 16,0 0-3-16,0 0 2 0,0 0-13 16,-45 22-9-16,45-22-6 15,-39-18 11-15,39 18 10 0,-39-51-8 16,7 7 18-16,13 4 0 15,-1 11-5-15,20 29 0 0,0 0 8 16,0 0-5-16,0 0 34 16,-32 25-2-16,6 12-8 0,6 10 0 15,-5 4-9 1,-1 0-10-16,0-4-14 0,0 1-203 16,0-8-229-16,0-7-132 15</inkml:trace>
  <inkml:trace contextRef="#ctx0" brushRef="#br0" timeOffset="2700">1767 149 1282 0,'26'-36'270'0,"-26"36"-33"0,38-26-51 16,-38 26-40-16,46-10-46 15,-7 10-44-15,-7 7-18 16,-32-7-11-16,39 22-3 0,-39-22 4 16,19 29-15-16,-19-29-183 15,-6 51-347-15,-20 0-136 0</inkml:trace>
  <inkml:trace contextRef="#ctx0" brushRef="#br0" timeOffset="3028">1430 531 970 0,'0'0'210'0,"0"0"-33"16,0 0-6-16,0 0-71 0,0 0 30 15,0 0 4-15,0 0-18 16,-6 37-3-16,-7-1 7 15,0 1 8-15,-7-1-2 0,1 0-37 16,-13 1-21-16,-1-1-22 16,-6-3-12-16,-6 0-14 0,0-8-16 15,-7-3 7-15,0-4-11 16,-6-3 9-16,-7-4-13 16,7-4 4-16,-7-3 0 15,7-4-3-15,0-4 3 0,12-3-52 16,1-1-149-16,0 1-165 15,12-4-161-15,33 11-107 0</inkml:trace>
  <inkml:trace contextRef="#ctx0" brushRef="#br0" timeOffset="3205">627 557 1051 0,'46'-18'339'0,"-1"0"-45"0,13-8-44 16,7-3-117-16,0-4-55 16,6 0-37-16,0-3-17 0,0 7-244 15,-12 0-316-15,-1 3-124 16</inkml:trace>
  <inkml:trace contextRef="#ctx0" brushRef="#br0" timeOffset="4083">4537 1609 596 0,'0'0'235'0,"0"0"71"16,33 43 27-16,-33-43-39 16,0 0-13-16,19 48-38 15,-12-16-42-15,-7-32-44 0,0 51-39 16,0-3-51-16,-7-8-10 15,7-40-8-15,-19 51-33 16,-1-8-9-16,-6-3 5 0,26-40 3 16,-39 48-15-16,1-12-76 15,38-36-225-15,0 0-272 0,-52 37-147 16</inkml:trace>
  <inkml:trace contextRef="#ctx0" brushRef="#br0" timeOffset="4404">4375 1922 810 0,'-51'-33'177'0,"51"33"12"0,-52-15-10 15,52 15-70-15,0 0 27 16,0 0-35-16,0 0-24 15,-39-18-61-15,39 18-7 16,0 0 12-16,-6-47-5 0,6 47-31 16,0 0 9-16,38-40 3 15,-38 40-3-15,0 0 53 16,39-18 46-16,-39 18 4 0,0 0 13 16,0 0-54-16,13 62-28 15,-13-8-1-15,-13-3 0 0,-6-4-4 16,-1-3-32-16,20-44-150 15,-38 55-296-15,12-19-158 16</inkml:trace>
  <inkml:trace contextRef="#ctx0" brushRef="#br0" timeOffset="4924">4104 1729 685 0,'0'0'215'15,"0"0"29"-15,0 0 29 0,0 0-24 16,-52 36-68-16,52-36-51 16,-46 62-48-16,14-11-28 0,0-7-15 15,-1-4-12-15,33-40-45 16,-51 47 18-16,-1-11 12 15,13-10-6-15,-6-12 2 16,6-3-18-16,0-7 6 0,39-4-8 16,-45-11 4-16,45 11 8 15,-39-29 3-15,39 29 5 16,-39-33-20-16,39 33 7 0,0 0-6 16,0 0 3-16,0 0 2 15,0 0 6-15,0 0 9 16,0 0 0-16,0 0 9 0,0 0-31 15,0 0 2-15,0 0 28 16,0 0 28-16,-26 44-1 16,26-44-17-16,-26 33-1 15,26-33-21-15,-32 32 54 0,32-32 52 16,0 0 9-16,-39 11-4 16,39-11-45-16,0 0-37 0,-26-21-12 15,7-12-3-15,-1-7-3 16,7-8-16-16,0-6 0 15,7-1-15-15,-7 1-66 0,6 6-200 16,1 8-277-16,0 8-142 16</inkml:trace>
  <inkml:trace contextRef="#ctx0" brushRef="#br0" timeOffset="5140">3508 1525 1084 0,'0'0'338'16,"0"0"-48"-16,39-22-40 0,-7 11-29 15,-32 11-58-15,33 0-76 16,-33 0-41-16,0 0-28 0,38 11-5 16,-38-11 3-16,0 0-37 15,0 0-202-15,7 51-230 16,-7-18-115-16,0-33-7 15</inkml:trace>
  <inkml:trace contextRef="#ctx0" brushRef="#br0" timeOffset="5308">3521 1725 1291 0,'0'0'296'0,"0"0"-57"16,0 0-71-16,0 0-87 15,0 0-22-15,0 0-40 16,0 0-36-16,0 0-79 16,0 0-284-16,0 0-183 0</inkml:trace>
  <inkml:trace contextRef="#ctx0" brushRef="#br0" timeOffset="5715">3035 2075 1246 0,'0'0'268'16,"0"0"-70"-16,0 0-75 16,0 0-60-16,0 0-25 15,-45-30-10-15,45 30-3 0,-52 4-10 16,14 14-24-16,38-18 19 15,-33 48-10-15,14-1 19 16,-1-3 28-16,14 3 14 0,6 0-5 16,0 4 10-16,0-4 19 15,0 1-2-15,0-12 3 0,0 1-12 16,0-37-7-16,-13 40-6 16,13-40-2-16,-13 32 8 15,13-32-13-15,0 0 14 16,-32 8 2-16,32-8-7 0,-33-19-15 15,33 19-20-15,-26-47-13 16,13-7-11-16,0-8-15 16,13-7 1-16,0-1-5 0,0 12-82 15,7 7-155-15,-1 8-277 16,-6 43-195-16,33-41 37 0</inkml:trace>
  <inkml:trace contextRef="#ctx0" brushRef="#br0" timeOffset="5885">3081 2471 1024 0,'0'0'370'0,"0"0"-52"16,0 0-107-16,39 4-105 0,-39-4-37 15,32-15-122-15,-32 15-320 16,32-32-242-16</inkml:trace>
  <inkml:trace contextRef="#ctx0" brushRef="#br0" timeOffset="6157">2369 1984 1486 0,'0'0'170'0,"0"0"172"0,0 0-43 16,0 0-90-16,-7 43-70 16,1 5-76-16,-7-1-24 0,6-3-32 15,-6-1 2 1,0 1 1-16,1 0-64 0,12-44-196 15,-20 43-272-15,20-43-128 16</inkml:trace>
  <inkml:trace contextRef="#ctx0" brushRef="#br0" timeOffset="6348">2233 1681 1295 0,'0'0'240'0,"0"0"-48"15,0 0-87-15,0 0-43 16,0 0-38-16,0 0-158 0,0 0-387 16</inkml:trace>
  <inkml:trace contextRef="#ctx0" brushRef="#br0" timeOffset="6699">2103 1823 1474 0,'0'0'229'15,"-51"15"-33"-15,51-15-39 0,0 0-57 16,0 0-38-16,-46 44-26 16,46-44-11-16,0 0-20 0,-45 43 33 15,45-43 27-15,0 0 41 16,0 0 50-16,0 0 9 0,0 0-53 16,0 0-51-16,0 0-26 15,0 0-32-15,-45-47-6 16,19-4 0-16,6-4 3 15,7 5-3-15,0 2 10 0,0 8-2 16,13 40-2-16,-12-36-73 16,12 36-140-16,0 0-174 15,0 0-240-15,0 0-57 0</inkml:trace>
  <inkml:trace contextRef="#ctx0" brushRef="#br0" timeOffset="6864">2019 2300 746 0,'0'0'352'15,"0"0"47"-15,0 0-106 16,46 22-117-16,-46-22-92 0,45-4-45 16,-6-7-114-16,-39 11-335 15,32-29-189-15</inkml:trace>
  <inkml:trace contextRef="#ctx0" brushRef="#br0" timeOffset="7184">1365 1769 1098 0,'0'0'70'15,"0"0"170"-15,0 0 46 16,0 0-47-16,0 0-31 0,0 0-23 16,13 51-33-16,-6-4-49 15,-1 0-54-15,-6-3-16 16,-6 0-9-16,-7-1-5 15,-7 1-9-15,1 0-7 0,-7-4 1 16,26-40-167-16,-26 43-215 16,26-43-230-16,-26 30-98 0</inkml:trace>
  <inkml:trace contextRef="#ctx0" brushRef="#br0" timeOffset="9456">1184 1507 650 0,'0'0'114'16,"0"0"-23"-16,0 0-35 0,0 0 76 15,0 0-54-15,0 0-18 16,13 43-4-16,-13-43-22 16,20 66-34-16,-8-8 30 0,1-7-18 15,0-4-111-15,-6-6-218 16</inkml:trace>
  <inkml:trace contextRef="#ctx0" brushRef="#br0" timeOffset="9799">1126 1845 683 0,'0'0'184'0,"0"0"-16"16,0 0-15-16,0 0-60 15,0 0 58-15,0 0-25 0,0 0 16 16,0 0-30-16,-45 33-61 16,12-7-41-16,-6-5 1 0,-6 5 2 15,-7-8 2-15,0-3 19 16,-6 3-4-16,6-7 21 16,1 0-14-16,-1 0 10 0,0-8 21 15,7-3-15-15,-1 0-27 16,14-3-39-16,32 3 13 15,-58-11-6-15,13-4-35 16,-7 4-264-16,6 0-230 0,-5 4-92 16</inkml:trace>
  <inkml:trace contextRef="#ctx0" brushRef="#br0" timeOffset="9972">0 1765 1269 0,'0'0'349'16,"51"-43"-105"-16,8 2-85 15,-1 5-76-15,13 3-24 16,0 4-116-16,7 11-409 16,-7 7-211-16</inkml:trace>
</inkml:ink>
</file>

<file path=ppt/ink/ink50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9:52.070"/>
    </inkml:context>
    <inkml:brush xml:id="br0">
      <inkml:brushProperty name="width" value="0.1" units="cm"/>
      <inkml:brushProperty name="height" value="0.1" units="cm"/>
      <inkml:brushProperty name="fitToCurve" value="1"/>
    </inkml:brush>
  </inkml:definitions>
  <inkml:trace contextRef="#ctx0" brushRef="#br0">0 215 1358 0,'65'-7'171'0,"-13"-15"-84"0,-52 22-50 16,64-66-50-16,-12 8-343 16,-13-4-237-16</inkml:trace>
</inkml:ink>
</file>

<file path=ppt/ink/ink50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9:43.190"/>
    </inkml:context>
    <inkml:brush xml:id="br0">
      <inkml:brushProperty name="width" value="0.1" units="cm"/>
      <inkml:brushProperty name="height" value="0.1" units="cm"/>
      <inkml:brushProperty name="fitToCurve" value="1"/>
    </inkml:brush>
  </inkml:definitions>
  <inkml:trace contextRef="#ctx0" brushRef="#br0">3683 320 374 0,'0'0'88'0,"0"0"11"16,0 0-53-16,0 0 2 0,0 0-25 16,0 0-20-16,0 0 23 15,0 0 11-15,0 0 17 16,0 0 7-16,0 0 35 0,26 40-27 15,-6-3-4-15,-8 3-33 16,8-7-7-16,-7 3-7 16,0 0-24-16,-13-36 51 0,6 51-32 15,-6-3 21-15,-6-12-8 16,-7 1 2-16,13-37-28 0,-26 50 0 16,-6-13 26-1,32-37-26-15,-46 40-4 0,46-40 4 16,-45 33 5-16,6-15 2 15,39-18-4-15,-45 0-15 16,45 0 9-16,-46-18 9 0,46 18 4 16,-45-29-27-16,45 29 10 15,-39-30 3-15,39 30-18 0,0 0 51 16,0 0-44 0,0 0 15-16,0 0-78 0,-39-40 48 15,39 40 1-15,0 0 37 0,-6-36-41 16,6 36 56-1,0 0-57-15,19-36 27 0,-19 36 10 16,0 0 19-16,39-22-31 16,-39 22 9-16,0 0-11 0,39-18 40 15,-39 18-40-15,39-8 23 16,-39 8-36-16,0 0 45 16,32 0-45-16,-32 0 32 0,0 0-2 15,0 0 2-15,0 0-16 16,0 0 0-16,0 0 21 15,0 0 7-15,0 0-30 0,0 0 16 16,0 0-6-16,-19 44 0 16,-1-4 4-16,1 0-13 15,0-4 30-15,-1 4-6 16,7-3 5-16,13-37-16 0,-32 51 12 16,6-18 11-16,26-33-47 15,0 0 42-15,-45 40-34 16,45-40 43-16,-46 25-45 0,46-25 14 15,-38 7 0-15,38-7 0 16,-39-7-7-16,39 7 2 0,-46-18 16 16,46 18-20-16,-38-11 4 15,38 11 1-15,0 0-12 16,-39 22 50-16,39-22-22 16,-33 62 22-16,1-4 8 15,6 0-19-15,0-3 29 0,0-1-47 16,7 1 16-16,-7-8-55 15,7-3 24-15,19-44 28 0,-33 47-110 16,33-47-184-16,0 0-91 16</inkml:trace>
  <inkml:trace contextRef="#ctx0" brushRef="#br0" timeOffset="224">3418 168 923 0,'45'-22'173'0,"-6"4"-62"0,-39 18-59 15,58-33 4-15,-6 7-56 16,-7 1-14-16,1 3-176 0,-14 0-142 15</inkml:trace>
  <inkml:trace contextRef="#ctx0" brushRef="#br0" timeOffset="424">2978 535 1025 0,'0'0'47'15,"0"0"11"-15,0 0-69 16,0 0 8-16,0 0-240 16,0 0-158-16</inkml:trace>
  <inkml:trace contextRef="#ctx0" brushRef="#br0" timeOffset="600">3198 1649 1028 0,'0'0'82'16,"52"-11"-29"-16,-7-7-43 0,-6-11-166 15,-13-1-175-15</inkml:trace>
  <inkml:trace contextRef="#ctx0" brushRef="#br0" timeOffset="828">2421 637 945 0,'0'0'277'0,"0"0"25"0,32 55-101 16,1 7-91-16,-7 7-32 16,6 3-35-16,-6-2-9 15,0-1-127-15,0-7-339 0,-7-4-104 16</inkml:trace>
  <inkml:trace contextRef="#ctx0" brushRef="#br0" timeOffset="1144">2402 1183 623 0,'0'0'89'0,"0"0"138"0,0 0-41 15,0 0 49-15,0 0 12 16,0 0-26-16,0 0-47 16,-7 58-4-16,-6-10-17 0,0-1-47 15,-19 4-35-15,-1-4 26 16,-5 0-50-16,-8-3-11 0,-12 0-7 16,0-4-18-16,-7-7-7 15,0-4-8-15,1-4 4 16,-8-7 7-16,8 1 6 15,-1-5-3-15,7 1-21 16,6-4 3-16,0-1-27 0,0-6-162 16,7 0-234-16,45-4-205 15,-39 0-59-15</inkml:trace>
  <inkml:trace contextRef="#ctx0" brushRef="#br0" timeOffset="1313">1838 1307 985 0,'52'-44'105'0,"0"-3"-70"16,-7-4-25-16,1 0-129 0,-8 4-126 15</inkml:trace>
  <inkml:trace contextRef="#ctx0" brushRef="#br0" timeOffset="1979">1320 1278 568 0,'0'0'84'16,"0"0"34"-16,0 0-58 0,0 0-33 16,0 0 2-16,0 0 1 15,0 0-38-15,0 0 18 16,0 0-16-16,0 0 47 15,0 0 31-15,-12 40-32 0,12 3 36 16,-7-3-52-16,7 0 10 16,0 4-18-16,7-4-6 15,-1 0 0-15,-6-40-31 0,6 55 44 16,-6-55-28-16,13 51 0 16,-13-51 14-16,0 0 16 0,0 0-50 15,7 43 48-15,-7-43-29 16,0 0 9-16,0 0-3 15,0 0-4-15,0 0 27 16,0 0-6-16,0 0-20 0,0 0 3 16,0 0-11-16,0 0 30 15,0 0-23-15,0 0 4 16,0 0 40-16,0 0-20 0,0 0-3 16,0 0 17-16,0 0-54 15,0 0-5-15,0 0 47 16,-45-25-22-16,45 25 6 0,-52-4 7 15,52 4-13-15,-58 4 38 16,12 0-22-16,46-4 24 0,-52 3 60 16,52-3-12-16,-45 7-19 15,45-7-14-15,0 0-24 16,0 0 9-16,0 0-14 16,-32 51-14-16,32-51 20 0,-13 48-19 15,13-48 1-15,-7 43-24 16,7-43 6-16,0 0-239 15,0 51-228-15,0-51-92 0</inkml:trace>
  <inkml:trace contextRef="#ctx0" brushRef="#br0" timeOffset="2316">1495 521 554 0,'0'0'176'15,"0"0"29"-15,0 0-66 16,0 0-46-16,0 0 39 0,0 0-18 15,0 0 27-15,7 54-49 16,-20-3-21-16,-7 0-32 0,1 0 1 16,-13 4-34-1,6-4 12-15,-7 7-2 0,1 4-22 16,-7 0 19-16,7 3-43 16,-1 4-244-16,7-3-121 15,-6 3-58-15</inkml:trace>
  <inkml:trace contextRef="#ctx0" brushRef="#br0" timeOffset="3559">1295 1518 260 0,'0'0'76'0,"0"0"-9"16,0 0-36-16,0 0-10 15,0 0 15-15,0 0-36 0,0 0 20 16,0 0 9-16,0 0-18 15,0 0 13-15,0 0 1 16,0 0 5-16,0 0 19 0,0 0-31 16,0 0 10-16,0 0 17 15,0 0-4-15,0 0-30 0,0 0 12 16,0 0-9-16,38 11-30 16,-38-11 24-16,0 0-2 15,0 0-11-15,39 18 21 16,-39-18 7-16,0 0 10 15,0 0-28-15,33 29 21 0,-33-29-1 16,0 0-22-16,0 0-3 16,26 36 29-16,-26-36-36 0,0 0 24 15,0 0-7-15,12 37-18 16,-12-37 13-16,0 0 5 16,0 0 7-16,-25 40-11 0,25-40-20 15,0 0 51-15,0 0-37 16,-59 36-17-16,59-36 25 15,-45 18-14-15,45-18 14 16,0 0 15-16,-45 8 3 0,45-8 2 16,0 0-10-16,0 0-14 15,0 0 32-15,0 0-54 16,0 0 30-16,0 0-40 0,0 0 16 16,0 0 21-16,0 0-19 15,0 0 13-15,0 0 32 16,0 0-59-16,6 43 40 0,-6-43-5 15,0 0-24-15,0 0 52 16,0 0-49-16,0 0 32 0,0 0 30 16,0 0-74-16,0 0 42 15,0 0-18-15,0 0-2 16,0 0-5-16,0 0 9 16,26-47 23-16,-26 47 30 0,0 0-21 15,0 0-45-15,0 0 9 16,0 0 25-16,0 0-50 15,-52-14 5-15,52 14 27 0,-58 7 17 16,58-7-28-16,-45 18-5 16,45-18 16-16,0 0-14 15,-52 25 19-15,52-25-9 0,0 0-3 16,0 0 0-16,0 0-170 16,0 0-102-16,0 0-82 15</inkml:trace>
  <inkml:trace contextRef="#ctx0" brushRef="#br0" timeOffset="5340">4635 2362 719 0,'0'0'219'15,"0"0"-70"1,0 0-84-16,0 0 47 0,0 0-57 16,0 0 9-16,0 0-48 15,0 0 25-15,-33-44-53 16,33 44 3-16,-13-58 15 0,13 58-22 16,-12-65 4-16,12 65 12 15,0-58-11-15,0 58 17 0,0 0-15 16,0 0-10-16,0 0 24 15,0 0 1-15,64-26 3 16,-64 26 25-16,59 4-49 0,-59-4-1 16,64 18 46-16,-12-4-42 15,-52-14 5-15,52 11-2 16,-52-11 20-16,0 0 15 16,0 0 7-16,0 0 50 0,0 0-62 15,0 0-40-15,0 0 23 16,0 0 16-16,-46 51 13 15,-5-14-29-15,-1-5 5 0,-6-2-51 16,-1-1 36-16,1 0 26 16,0-7 1-16,13-4-31 0,-1-4-16 15,46-14 26-15,-45 11 11 16,45-11 15-16,-45 0-20 16,45 0-38-16,0 0 37 0,0 0-1 15,0 0 1-15,0 0 3 16,0 0-27-16,0 0 12 15,0 0 7-15,0 0-6 16,0 0 29-16,0 0-16 0,0 0-7 16,-7 40 23-16,7-40-30 15,0 37 31-15,0-37-8 16,-13 36-2-16,13-36 5 0,-26 44-25 16,26-44-2-16,-32 40 3 15,32-40 32-15,-39 29-27 0,39-29 27 16,0 0-14-16,0 0 23 15,-45 22 13-15,45-22 4 16,0 0-44-16,0 0 13 0,0 0 5 16,0 0 22-1,0 0 14-15,-26 51-5 0,6-4 18 16,8 4-19-16,-8 4-8 16,-6 3-36-16,-6-4 3 0,-7 5-1 15,-6-5-15-15,-1-3-243 16,8-7-221-16,5-15-95 15</inkml:trace>
  <inkml:trace contextRef="#ctx0" brushRef="#br0" timeOffset="5536">4492 2803 2020 0,'0'0'327'0,"0"0"-57"16,33 10-131-16,-33-10-81 15,0 0-69-15,0 0-255 16,0 0-427-16</inkml:trace>
  <inkml:trace contextRef="#ctx0" brushRef="#br0" timeOffset="5740">4020 2060 1695 0,'-33'-40'197'0,"33"40"-71"16,0 0-55-16,0 0-44 15,0 0-96-15,0 0-305 0,0 0-203 16</inkml:trace>
  <inkml:trace contextRef="#ctx0" brushRef="#br0" timeOffset="6283">3696 2442 1028 0,'0'0'82'0,"0"0"-31"16,0 0 98-16,0 0-23 16,0 0-67-16,0 0-34 15,13 48-15-15,0-8 10 0,0-4-8 16,0 4 4-16,-13-7-23 15,0-33 11-15,-7 47 11 16,-18-7-26-16,25-40-89 0,-39 40-3 16,39-40 51-16,-46 26 20 15,46-26-33-15,-45 3 37 0,45-3 2 16,-39-25-11-16,39 25 21 16,-32-44-7-16,32 44 37 15,-13-40-32-15,13 40 13 16,0 0-5-16,0 0 22 15,0 0-23-15,0 0 11 0,0 0-3 16,0 0 20-16,0 0-23 16,-19 44 34-16,19-44-12 0,-20 51 11 15,-6-15 12-15,26-36-37 16,-39 47 49-16,39-47 50 16,-51 40-1-16,5-14 48 0,7-12 31 15,39-14-17-15,-45-3-62 16,6-8-36-16,39 11 50 15,-45-40-23-15,13 7-41 16,6-3-9-16,13-1-23 0,0 5-35 16,0-8 8-16,6 0-67 15,7 40-252-15,-19-59-204 16,6 16-89-16</inkml:trace>
  <inkml:trace contextRef="#ctx0" brushRef="#br0" timeOffset="6681">3392 2264 610 0,'0'0'116'16,"0"-47"63"-16,0 47 36 15,0-44-37-15,0 44-12 0,0 0-61 16,0 0-48-16,0 0-5 16,0 0-29-16,0 0 10 0,0 0-33 15,-26 51-3-15,26-51-13 16,-6 47 20-16,6-47 3 15,0 0 16-15,0 0-48 16,51 37 25-16,-51-37 8 0,39 14 9 16,-39-14-21-16,0 0 25 15,39 11-17-15,-39-11-25 16,0 0 27-16,0 0 14 0,13 40-223 16,-13-40-243-16</inkml:trace>
  <inkml:trace contextRef="#ctx0" brushRef="#br0" timeOffset="6876">3321 3450 1287 0,'0'0'212'0,"0"0"-17"15,51-43-88-15,1-1-54 0,0 0-60 16,-7 1-303-16,-6-1-218 16</inkml:trace>
  <inkml:trace contextRef="#ctx0" brushRef="#br0" timeOffset="7203">2777 3006 1130 0,'0'0'224'0,"-39"48"20"15,20-5-50-15,-1 5-66 16,7-1-18-16,0 0 28 15,-6 1-27-15,0-1-34 16,-14 4-32-16,1-4-9 0,-13-3 62 16,-7-4-40-16,-7-4-25 15,8-7-5-15,-8-3-28 0,8-8 12 16,-1-7 0-16,0-4-12 16,7-3-6-16,6-4-17 15,39 0-229-15,-52-7-263 0,52 7-190 16</inkml:trace>
  <inkml:trace contextRef="#ctx0" brushRef="#br0" timeOffset="7388">2117 3054 1463 0,'32'-51'203'0,"0"0"-90"16,1 0-81-16,-1 3-27 16,1 5-249-16,-8 10-309 0</inkml:trace>
  <inkml:trace contextRef="#ctx0" brushRef="#br0" timeOffset="7812">1450 3283 975 0,'0'0'189'15,"0"0"51"-15,-19 51-60 16,12-4-64-16,7 1-100 15,0 2-4-15,0-6 22 0,-6 0-29 16,6-44 9-16,-7 54-14 16,7-54 8-16,0 0-5 15,-19 44 25-15,19-44-61 0,0 0 14 16,0 0 24-16,-46 4 0 16,46-4 3-16,0 0-8 0,-38-44-21 15,12 4 34-15,26 40-5 16,-26-36-3-16,26 36 10 15,0 0 5-15,0 0 40 16,0 0 44-16,0 0-12 0,0 0-45 16,-7 54-34-16,-6-6-9 15,0-5 28-15,0 1-19 16,-6 0-33-16,19-44-155 0,-32 54-175 16,32-54-126-16,-46 51 4 15</inkml:trace>
  <inkml:trace contextRef="#ctx0" brushRef="#br0" timeOffset="7992">1023 2959 1580 0,'-13'-40'276'0,"13"40"-41"16,-7-36-85-16,7 36-80 15,0 0-39-15,0 0-19 0,0 0-287 16,0 0-322-16</inkml:trace>
  <inkml:trace contextRef="#ctx0" brushRef="#br0" timeOffset="8196">751 3006 1306 0,'0'0'271'15,"0"0"-5"-15,-13 51-85 16,26 8-92-16,6 6-57 0,14 1-21 16,-1-5-200-16,-6 5-279 15,0-4-157-15</inkml:trace>
  <inkml:trace contextRef="#ctx0" brushRef="#br0" timeOffset="8376">829 3752 1160 0,'0'0'192'16,"-20"62"-56"-16,14-11-57 15,-1 0-22-15,7-51-25 16,0 73-32-16,0-15-478 0,-6-7-67 16</inkml:trace>
  <inkml:trace contextRef="#ctx0" brushRef="#br0" timeOffset="8711">511 3680 915 0,'0'0'130'0,"0"0"40"16,52 51-61-16,-52-51-70 16,32 65 14-16,-19-14-42 0,-13-51-27 15,0 55 26-15,0-55-10 16,0 0-20-16,0 0-13 15,0 0 59-15,-64 36-35 16,64-36-33-16,-65-11 24 0,65 11 37 16,-58-36 88-16,58 36 44 15,0 0-26-15,0 0-30 16,0 0-6-16,0 0 20 0,0 0-78 16,0 0-4-16,0 0-11 15,-46 62 3-15,21-4-115 0,25-58-312 16,-20 76-153-1</inkml:trace>
  <inkml:trace contextRef="#ctx0" brushRef="#br0" timeOffset="9044">52 4095 1663 0,'0'0'132'15,"0"0"-65"-15,-52-15-50 16,52 15-420-16,0 0-282 0</inkml:trace>
</inkml:ink>
</file>

<file path=ppt/ink/ink50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6:21.490"/>
    </inkml:context>
    <inkml:brush xml:id="br0">
      <inkml:brushProperty name="width" value="0.1" units="cm"/>
      <inkml:brushProperty name="height" value="0.1" units="cm"/>
      <inkml:brushProperty name="fitToCurve" value="1"/>
    </inkml:brush>
  </inkml:definitions>
  <inkml:trace contextRef="#ctx0" brushRef="#br0">1097 297 1335 0,'0'0'198'0,"-39"-40"-19"16,39 40 58-16,0 0-13 15,0 0-86-15,0 0-46 0,-32 40-3 16,32-40 11-16,-33 48-26 15,1-8-44-15,32-40-21 16,-58 47-5-16,-1-14 11 0,8-8-6 16,-8-6-6-16,14-5 2 15,0-14-21-15,6-4 16 0,39 4 9 16,-45-29-1-16,45 29-11 16,-39-43-7-16,39 43 6 15,-26-37-5-15,26 37 12 16,0 0-3-16,0 0 44 0,0 0-19 15,0 0-9-15,0 0 8 16,45 51-4-16,-6 0 4 16,-7 4-15-16,1-1-13 0,-1-3 0 15,0 8 4-15,-6-8-136 16,0-1-262-16,0-10-231 16,-26-40-48-16</inkml:trace>
  <inkml:trace contextRef="#ctx0" brushRef="#br0" timeOffset="397">857 35 1507 0,'-77'-21'227'15,"-8"6"0"-15,8 11-30 0,-7 8-25 16,-1 18-60-16,-5 18 16 15,-1 18-44-15,14 19-38 16,5 14-17-16,21 14-11 0,5 8-18 16,27 7 22-16,19-4-26 15,26-3-8-15,13-7 22 0,19-15-1 16,26-7-2-16,7-19 4 16,6-10-11-16,6-15 0 15,-6-22 7-15,0-15 9 16,-12-21-8-16,-8-11-12 15,-6-25-7-15,-6-26 11 0,-13-22 3 16,-13-18 6-16,-20-15-7 16,-19-11-7-16,-13 4 10 0,-19 11 63 15,-13 19-24-15,-14 21-18 16,1 29-31-16,6 18-2 16,1 19-178-16,5 28-204 0,7 26-305 15,14 15-125-15</inkml:trace>
</inkml:ink>
</file>

<file path=ppt/ink/ink50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6:22.554"/>
    </inkml:context>
    <inkml:brush xml:id="br0">
      <inkml:brushProperty name="width" value="0.1" units="cm"/>
      <inkml:brushProperty name="height" value="0.1" units="cm"/>
      <inkml:brushProperty name="fitToCurve" value="1"/>
    </inkml:brush>
  </inkml:definitions>
  <inkml:trace contextRef="#ctx0" brushRef="#br0">1107 506 968 0,'0'0'318'15,"0"0"-92"-15,-45-26-83 0,45 26-91 16,0 0 221-16,0 0-93 16,-13 51-69-16,13-3-47 15,0-1-25-15,13-3-32 0,-13-44-2 16,0 54 12-16,0-54 1 16,0 48-3-16,0-48-26 15,0 0 2-15,-39 43 9 16,39-43 9-16,-45 18-3 0,45-18-14 15,-59-10 1-15,14-12-6 16,6-11 13-16,7-3 8 0,32 36-22 16,-26-44 7-16,26 44 11 15,-20-36-4-15,20 36-3 16,0 0-13-16,0 0 27 0,0 0 7 16,0 0 13-16,0 0-25 15,0 0-6-15,0 0 0 16,-25 36 6-16,25-36-1 15,-39 33-8-15,39-33-5 0,-46 18 8 16,1-15-3-16,45-3 14 16,-52-10-11-16,20-9-11 15,32 19 7-15,0 0 14 0,-45-32-15 16,45 32-11-16,0 0 11 16,0 0-4-16,0 0 22 15,0 0-7-15,38 61-6 0,8 1-9 16,6 0 4-16,6-4 15 15,7 4-113-15,-7-7-298 16,0-4-239-16</inkml:trace>
  <inkml:trace contextRef="#ctx0" brushRef="#br0" timeOffset="388">1243 44 1272 0,'-65'-40'132'0,"-6"29"10"0,-13 25-1 15,-7 23 27-15,-6 17-32 16,-6 23-11-16,-1 17-37 16,0 12 7-16,20 7-41 15,13 0-14-15,19 7-37 0,20-4-7 16,19-10 1-16,19-4 16 15,27-15 10-15,25-11-19 16,13-17 2-16,26-12 0 0,0-18 0 16,7-14 8-16,6-12-22 15,-13-17-7-15,-6-19 17 0,-20-14 8 16,-6-19-2-16,-20-18 9 16,-19-18-17-16,-13-10-16 15,-13-16 21-15,-26-6 2 16,-19-8-3-16,-7 18-8 0,-19 18 0 15,-1 26-20-15,8 22-88 16,-1 29-176-16,20 33-252 16,12 28-101-16</inkml:trace>
  <inkml:trace contextRef="#ctx0" brushRef="#br0" timeOffset="1041">978 2246 959 0,'0'0'283'15,"0"0"-13"-15,25-19-64 0,-25 19-101 16,0 0-58-16,0 0-39 16,0 0 9-16,-32-3 0 0,-13 17-17 15,-7 15 0-15,0 15-23 16,7 3 14-16,0 1 5 16,6-1 21-16,19 0-38 0,7-3 13 15,20-8 2-15,-7-36 9 16,32 33 8-16,7-15-14 15,6-14 3-15,1-8 4 16,-1-10 1-16,-6-1 9 0,-7 4-8 16,-32 11 10-16,33-11-16 15,-33 11 16-15,0 0 40 16,0 0-23-16,0 0-3 0,-13 48-24 16,-7-8-34-16,-6 0 22 15,7-4 9-15,-1 1-3 0,14-1 3 16,6-36-16-16,13 44 3 15,-13-44 18-15,58 32 9 16,7-21 0-16,0-11-28 16,-1-7-51-16,-5-11-148 15,-1-11-123-15,-6-8-74 0,-7-10-31 16</inkml:trace>
  <inkml:trace contextRef="#ctx0" brushRef="#br0" timeOffset="1396">1275 1823 1017 0,'-45'-14'164'15,"-13"7"-60"-15,-1 17 43 0,-5 20-2 16,-14 13-37-16,0 16-45 16,-12 13-43-16,6 16 3 15,-1 3-2-15,14 7-21 16,13 0-10-16,19 4 52 0,13-7-45 15,26-4 7-15,26-4-14 16,13-11 6-16,26-10 8 0,19-15 17 16,19-7-11-16,7-15 0 15,7-15-27-15,-7-10 23 16,-6-15 2-16,-14-15 5 0,-6-10-5 16,-6-11-5-16,-20-11 13 15,-12-12-11-15,-20-13 14 16,-20-12-3-16,-12-7 3 15,-14-7-40-15,-12 14 21 0,-7 15 17 16,0 18-10-16,7 26-29 16,32 36-247-16,-46 15-250 15</inkml:trace>
  <inkml:trace contextRef="#ctx0" brushRef="#br0" timeOffset="2008">1547 3610 916 0,'0'0'224'16,"0"0"-24"-16,-26 40-56 15,-6-3-25-15,6-1-23 16,-6 4-9-16,-1 8-42 0,1-1-32 16,6 0 2-16,13 0-21 15,7-3 1-15,6 0 9 0,6-8-10 16,14-7-3-16,5-10 19 16,14-9-31-16,0-13-3 15,0-8-24-15,0-7 19 16,-7-4 29-16,-32 22-9 0,26-37 24 15,-7 1-10-15,-19 36 2 16,-6-36 3-16,6 36-3 16,-32-4-11-16,-1 22 22 0,-6 11 6 15,7 15-17-15,-7 11 25 16,13 3-45-16,0 4 29 0,13 0-16 16,7-4 5-16,6-4-18 15,6-3 13-15,14-7 2 16,12-8 1-16,7-6 15 0,6-12-27 15,7-7-176-15,6-11-155 16,1-8-4-16,-1-13-13 16</inkml:trace>
  <inkml:trace contextRef="#ctx0" brushRef="#br0" timeOffset="2420">1800 3326 908 0,'0'0'107'16,"-59"-32"-55"-16,8 32-4 0,-1 22-7 16,-13 25 37-16,0 18-12 15,-6 19 47-15,-7 18-17 16,7 18-63-16,-6 11 26 0,5 7-48 16,14-3 0-16,19-8-15 15,13-10 4-15,13-15 0 16,26-18 0-16,20-12-3 15,12-17-2-15,20-11 20 0,12-19 16 16,8-14-31-16,12-15 3 16,0-10-8-16,0-19-7 0,6-11-29 15,8-14 28-15,-8-18 8 16,-12-15-4-16,-7-18 4 0,-19-4-12 16,-20-15 33-16,-19-10-20 15,-20 0-2-15,-19 3 26 0,-26 15 34 16,-12 25 1-1,-14 23-8-15,-6 21-39 0,-7 25-13 16,0 30-16-16,-6 18 12 16,13 21-16-16,6 12 41 0,14 7-8 15,12 3-131-15,13 1-191 16,13-1-78-16</inkml:trace>
  <inkml:trace contextRef="#ctx0" brushRef="#br0" timeOffset="3348">1612 3752 369 0,'0'0'92'0,"-20"-29"5"0,20 29 11 15,0 0-7-15,-25-36 24 16,25 36 34-16,0 0 13 0,0 0-43 15,0 0-81-15,0 0-4 16,0 0-38-16,0 0 16 16,-33-22-30-16,33 22 0 15,0 0 14-15,0 0 18 0,-13 44 30 16,13-1-26-16,13 8-11 16,-6 0 21-16,19 7-22 0,-7 1 13 15,0-1-22-15,7 4 72 16,0-4-25-16,-6-3-16 0,6-4-28 15,-7-4 1-15,0-3-4 16,-6-8 12-16,0-3 96 0,-6-4-10 16,-7-29-43-16,0 43-23 15,-13-10-28-15,-7 4 8 16,1-8-19-16,19-29-7 16,-39 36 14-16,0-7-14 0,0-11 9 15,7 1 3-15,0-12 24 16,6-7 21-16,-7-11-37 0,14-7 6 15,-7-15-25-15,13-14 6 16,0-22-3-16,7-15 13 0,6-11-13 16,6-7 3-16,7 0 17 15,0 8-26-15,-6 3 0 0,6 14-30 16,-7 19-25-16,0 14-6 16,1 8-66-16,-7 36-80 15,0 0 22-15,0 0-91 16,0 0-97-16,0 0-28 0</inkml:trace>
  <inkml:trace contextRef="#ctx0" brushRef="#br0" timeOffset="3961">427 5343 915 0,'0'0'117'16,"0"0"-32"-16,-19-37-13 0,19 37-10 16,0 0-9-16,0 0-10 15,0 0-33-15,0 0 13 16,0 0 9-16,0 0 11 0,0 0-23 15,0 0-2-15,0 0-24 16,0 0 9-16,0 0 8 0,0 0-21 16,39 37 18-16,-7-19 3 15,13-11-18-15,1-7 20 0,6-7-7 16,-7-8-6-16,7-3 8 16,-14-7-19-16,1 3 40 0,-39 22-29 15,33-37 16-15,-33 37 8 16,26-32 82-16,-26 32 106 15,0 0-7-15,0 0-58 16,0 0-54-16,0 0-53 0,-33 40-36 16,-12 14 6-16,6 5-2 15,0 2-8-15,7 1-3 0,-1 0 6 16,8 0-3-16,12-11 8 0,0 0 0 16,0-11-37-16,13-7-132 15,0-33-250-15,-7 25-185 0</inkml:trace>
  <inkml:trace contextRef="#ctx0" brushRef="#br0" timeOffset="4560">1126 4968 603 0,'0'-40'174'0,"0"40"31"15,0 0 23-15,0 0-26 16,-19-37-48-16,19 37-42 16,0 0-63-16,-39-25 7 0,39 25-16 15,-58-15-28-15,13 8 28 0,-7 7-23 16,0 7-20-16,-6 4 9 15,-7 8-1-15,-6-1-5 0,0 4 15 16,-1 3 5-16,1 4 64 16,0 4-27-16,6 3-41 0,7 12 38 15,0 6-6-15,6 8 0 16,13 0-19-16,7 7-13 0,-1 0 2 16,14 4-18-16,6-4-17 0,0 8 23 15,13-1-6-15,0 4-7 16,13-3 28-16,0 3-26 15,0-4 2-15,13 4 8 0,6-4-14 16,13 1 25-16,7-8-13 16,7-3-10-16,5-15-4 0,1-8 17 15,13-14 9-15,-1-10-15 16,8-12-7-16,-1-11 7 0,0-18 22 16,0-7-19-16,-6-14-13 0,-7-19 14 15,-13-7 3-15,-6-15-7 16,-13-7 0-16,-13-11 3 0,-7-11 2 15,-19-7-34-15,-6-7-43 16,-14-1 30-16,-6 4 37 16,-13 19-9-16,1 10-39 0,-1 19-45 15,-7 7 15-15,8 21-77 0,5 8-57 16,33 40-40-16,-39-40-47 16,39 40-44-16</inkml:trace>
  <inkml:trace contextRef="#ctx0" brushRef="#br0" timeOffset="5072">544 5390 261 0,'0'0'85'16,"0"0"13"-16,0 0-63 15,0 0-25-15,0 0-6 0,-39-4-4 16,39 4 15-16,0 0-8 16,0 0 3-16,-26-36 27 0,26 36-14 15,0 0 2-15,0 0 31 0,0 0 19 16,0 0 15-16,0 0-12 15,0 0-19-15,0 0-10 0,0 0-23 16,0 0-12-16,0 0-24 16,0 0 4-16,0 0 0 15,0 0-6-15,0 0 3 0,0 0 21 16,0 0-105-16,0 0-65 0,0 0-22 16,0 0-4-16,0 0 2 15</inkml:trace>
</inkml:ink>
</file>

<file path=ppt/ink/ink50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6:31.150"/>
    </inkml:context>
    <inkml:brush xml:id="br0">
      <inkml:brushProperty name="width" value="0.1" units="cm"/>
      <inkml:brushProperty name="height" value="0.1" units="cm"/>
      <inkml:brushProperty name="fitToCurve" value="1"/>
    </inkml:brush>
  </inkml:definitions>
  <inkml:trace contextRef="#ctx0" brushRef="#br0">384 158 525 0,'0'0'52'0,"0"0"65"15,0 0-13-15,0 0 50 16,0 0 52-16,0 0-29 0,0 0-56 16,26 40-7-16,-7-4 30 15,0 1-55-15,1 3-55 16,-1 0-11-16,-6 4 5 0,0 7-11 15,7-1-14-15,-14 1-7 16,1 4 20-16,-1-8 0 16,-6 1-26-16,0-48-1 15,7 54 16-15,-7-54 1 0,-7 48 14 16,7-48-107-16,0 0-7 16,-6 51-28-16,6-51-41 0,-20 43 1 15,20-43-68-15,-13 47 3 16,13-47-24-16</inkml:trace>
  <inkml:trace contextRef="#ctx0" brushRef="#br0" timeOffset="592">973 49 303 0,'-33'-18'20'0,"1"3"18"15,0 8 1-15,-1 0 22 16,1 7 4-16,6 0-16 0,26 0 3 16,-45 0 8-16,-1 0-12 15,8 3-18-15,-1 4 5 16,-7 4 1-16,-5 4-5 15,-8 3 6-15,1-3-16 0,6-1-34 16,1 1 26-16,5-4-13 16,7 0-3-16,39-11 20 0,-51 14 10 15,51-14-32-15,0 0 23 16,-46 15-9-16,46-15-16 16,0 0 0-16,-32 43 13 0,6 5-4 15,7 6 34-15,-1 5-2 16,7 2-27-16,7 9-14 0,6 2-5 15,6 5 20 1,7-1 12-16,13 1-20 0,7-1 14 16,5-7-24-16,8-3 10 15,-1-12 26-15,13-10-5 0,-6-11 75 16,6-8-39-16,1-14-45 16,-8-4 3-16,1-14-15 15,0-15 9-15,0-14 8 0,-7-11-26 16,7-12 23-16,0-13-31 15,-7-16 17-15,0-6 0 0,-12-5 18 16,-8 8 112-16,-12 4-64 16,-6 14-26-16,-14 15 29 0,-12 14-49 15,19 44-42 1,-52-29-40-16,0 22-117 0,1 18-105 16,-1 11-66-16</inkml:trace>
</inkml:ink>
</file>

<file path=ppt/ink/ink50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6:40.990"/>
    </inkml:context>
    <inkml:brush xml:id="br0">
      <inkml:brushProperty name="width" value="0.1" units="cm"/>
      <inkml:brushProperty name="height" value="0.1" units="cm"/>
      <inkml:brushProperty name="fitToCurve" value="1"/>
    </inkml:brush>
  </inkml:definitions>
  <inkml:trace contextRef="#ctx0" brushRef="#br0">560 108 352 0,'0'0'27'15,"0"0"14"-15,0 0 33 0,0 0-27 16,0 0 20-16,0 0-15 15,0 0 22-15,0 0-36 16,-6-36 25-16,6 36 12 0,0 0-44 16,0 0 42-16,0 0-46 15,0 0-18-15,0 0 20 0,0 0 1 16,0 0 25 0,0 0 29-16,0 0-36 0,0 0-10 15,0 0-12-15,0 0-1 16,-39-22 31-16,39 22-56 0,0 0 27 15,0 0-8-15,0 0 25 16,-39-11-44-16,39 11 33 16,0 0 27-16,0 0 18 0,-39-4-59 15,39 4 3-15,0 0 20 16,0 0-18-16,-39 4 14 0,39-4 31 16,0 0-39-1,0 0-23-15,0 0 2 0,-39 11 26 16,39-11-35-16,0 0 8 15,0 0 16-15,0 0 10 0,0 0 28 16,-38 11-22-16,38-11-22 16,0 0-3-16,-39 22-12 15,39-22 4-15,0 0-7 0,0 0 6 16,0 0 0-16,-39 36 7 16,39-36-13-16,0 0-24 0,-33 40 39 15,33-40-11-15,-12 36-26 16,12-36 43-16,-7 37-31 15,7-37 23-15,-13 36 33 0,13-36 20 16,-13 40-12-16,13-40-33 16,0 0-13-16,-19 44 10 15,19-44-1-15,-7 40-17 16,7-40 0-16,-19 44 26 0,19-44-40 16,-13 47 17-16,13-47 26 15,-26 51-22-15,26-51 15 0,-26 51 8 16,26-51-14-16,-19 51-16 15,19-51 10-15,-20 47-10 0,20-47-16 16,-13 51 31-16,13-51-15 16,0 51-14-16,0-51 34 15,0 55-26-15,0-55 6 0,0 58 22 16,0-58-16-16,7 54 28 16,-7-54 63-16,0 62-39 15,0-22-28-15,0-40-7 16,0 51-11-16,0-51-27 0,-7 44 23 15,7-44 4-15,0 40-15 16,0-40 12-16,0 0 1 0,0 51-29 16,0-51 28-16,0 47 15 15,0-47-16-15,0 44 20 16,0-44-1-16,0 47-20 0,0-47-4 16,7 44 11-16,-7-44-23 15,0 47 13-15,0-47 9 0,6 48-30 16,7-12 17-1,-13-36 5-15,13 44 0 0,-13-44-5 16,26 43 15-16,-26-43-3 16,0 0-19-16,26 40 10 0,-26-40 4 15,0 0-7-15,26 44-8 16,-26-44 24-16,26 36-9 16,-26-36-14-16,0 0 7 0,13 44 3 15,-13-44-14-15,19 36 8 16,-19-36 14-16,13 37-5 0,-13-37-19 15,19 40 19-15,-19-40 1 16,0 0-14-16,26 44 10 16,-26-44 11-16,0 0-20 15,33 40 1-15,-33-40 11 0,0 0-6 16,0 0-7-16,39 36 18 16,-39-36-8-16,0 0-8 15,32 29 1-15,-32-29 12 0,0 0-8 16,0 0 4-16,39 29 3 15,-39-29-4-15,0 0-6 0,39 22 13 16,-39-22 0-16,32 7-10 16,-32-7 7-16,0 0 5 0,39 8-15 15,-39-8-6 1,0 0 23-16,39 3-20 0,-39-3 2 16,32 8 14-16,-32-8-4 15,32 3-20-15,-32-3 19 0,33 4 1 16,-33-4 3-16,32-4-27 15,1 4 21-15,-33 0 6 16,38 0-13-16,-12 0 0 0,-26 0 11 16,39 0-10-16,-13 0-6 15,-26 0 25-15,32 0-11 0,-32 0-15 16,26-3 7-16,-26 3 10 16,33 0-1-16,-33 0-20 15,32 0 14-15,-32 0 14 16,39-4-14-16,-39 4-15 0,39 0 15 15,-13 0 14-15,-26 0-14 16,38 0-7-16,-12-4 7 16,-26 4 10-16,33-3-2 0,-33 3-18 15,32-8 7-15,-32 8 15 16,0 0-20-16,32-3-3 0,-32 3 15 16,0 0 13-16,33-8-21 15,-33 8-5-15,39-7 16 16,-14 4-1-16,-25 3-4 0,46-8-7 15,-46 8-5-15,39-11 21 16,-7 4-11-16,-32 7-4 16,39-7-3-16,-39 7 15 0,0 0 0 15,39-8-22-15,-39 8 20 16,0 0 3-16,45 8-9 16,-45-8 0-16,45 7-12 0,-45-7 16 15,46 4 9-15,-8-1-13 16,-38-3-15-16,52 0 15 0,-13 4 9 15,-39-4-9-15,39 0 0 16,-39 0 0-16,45 4 8 16,-45-4-2-16,0 0-20 0,39 0 14 15,-39 0 9-15,0 0-17 16,0 0-2-16,39 3 10 16,-39-3 7-16,0 0 2 15,0 0-26-15,0 0 22 0,0 0 3 16,0 0-14-16,39 15-3 15,-39-15 12-15,39 14 12 0,-39-14-18 16,32 11-3-16,-32-11 17 16,0 0-3-16,39 8-25 15,-39-8 23-15,39 7-17 0,-39-7 20 16,51 3-6-16,-12 1-9 16,-6-4 15-16,-33 0-6 0,51 0-16 15,-12-4 19 1,-39 4-9-16,46-7 3 0,-46 7 6 15,38-3-6-15,-38 3 0 16,0 0-3-16,0 0 8 0,0 0 6 16,0 0-18-16,0 0 7 15,0 0 11-15,0 0 42 16,0 0-10-16,0 0-8 0,0 0-21 16,0 0-14-16,-38 0 5 15,-8 0 3-15,1 7-23 0,-7-4 19 16,-6 8-4-16,6-7 0 15,-6 3-5-15,-7-3 18 0,0 0-17 16,7-1-4-16,-7 5 5 16,7-1 14-16,0-7-11 15,6 0-8-15,0 0 12 16,-6 0 6-16,6-7-8 0,-6-4-16 16,6 3 17-16,-6-3-1 15,6 0-6-15,0 1 6 16,1 2 4-16,5-3 0 0,-6 4-14 15,7 0 1-15,6 0 19 16,0-1-12-16,1 1-10 0,5 0 12 16,1 3 8-16,0 0-17 15,32 4 0-15,-39-11 4 16,6 4 11-16,33 7-3 16,-32-11-15-16,32 11 10 0,-39-18 6 15,39 18-6-15,0 0-3 16,-45-36 9-16,45 36 0 15,-45-44-18-15,12 4 15 0,33 40 3 16,-39-44-6-16,7 8 0 16,32 36 7-16,-32-47-21 0,-1 10 23 15,7 1-17-15,7 3 1 16,-1-3 21-16,8-4-21 16,-1-4 7-16,0 0 0 0,6-3-9 15,1 0 13-15,6-4 0 16,-7 0-14-16,7 7 21 15,7-3-8-15,-7-4-3 16,6 11 2-16,-6 40 1 0,7-58-13 16,-1 18 16-16,1 0-9 15,-7 40 0-15,19-51 6 0,-6 7-3 16,0 4-8-16,6-4 20 16,-6 4-21-16,7 0 1 0,-1-4 18 15,-6 1-17-15,6 3 7 16,-12 7 12-16,6-3-23 15,-7 6 11-15,-6 30 7 0,7-36-14 16,-1 3 2-16,-6 33 5 16,7-29 4-16,-7 29 0 15,6-29-9-15,-6 29-3 16,0 0 13-16,20-33 0 0,-20 33-16 16,19-29 22-16,-19 29-18 15,0 0 2-15,32-33 12 0,-32 33-20 16,26-25 19-16,-26 25-6 15,33-15 0-15,-33 15 0 0,32-10-4 16,-32 10 16-16,32-8-24 16,-32 8 12-16,33-7 6 15,-33 7-6-15,26 0-11 16,-26 0 11-16,0 0 6 0,32-4-2 16,-32 4-11-16,32 4 1 15,-32-4 11-15,33 11 2 0,-1-4-7 16,-32-7-8-16,39 11 14 15,-7 0 4-15,-6-7-6 16,13-1-7-16,-7 1-6 0,7-4 9 16,0 0 2-16,-6 0 2 15,5 0-4-15,-5 0-11 0,6 0 15 16,-7 4 0-16,-6 3-4 16,-26-7 0-16,45 7-5 0,-6 4 5 15,-39-11 4 1,45 11 3-16,-6 0-4 0,6 0-10 15,-6-8 2-15,7 1 16 16,-1 0-6-16,7-4-16 0,-1 0 11 16,1-8 0-16,0 5 5 15,0-1-14-15,-7-3 9 0,0-4 4 16,1 7-4-16,-1-3 4 16,-13 0 0-16,7-1 3 15,-39 8-16-15,52-7 0 0,-7-4 13 16,1 8 3-16,-7-1-13 15,6 0 3-15,0-3 8 16,0 0-5-16,1 0 0 0,-1-1-6 16,7 1-2-16,-7 0 20 15,7 3-8-15,-7 4-4 0,7-4 0 16,-7 4 4-16,1 4 1 16,12 3-19-16,-6-3 7 15,0 0 13-15,-1-4-2 0,8 3-4 16,-1-3-3-16,7 0 7 15,-7-3-4-15,7 3-4 0,-1-4 4 16,1 0 9-16,0 4-5 16,-7-3-17-16,0-1 13 0,1 0 12 15,-8 1-10 1,8-1-5-16,-8 4-6 0,14-4 9 16,-7-3 9-16,1 4-2 15,5-5-21-15,1 1 14 0,-7-4 5 16,7 0-3-16,-7 0 5 15,7 4-16-15,-7 0 12 0,-6-1 1 16,6 5-11-16,-6 3-5 16,6-4 17-16,1 0-5 15,-1 1 0-15,7-1 0 0,-1 1 3 16,1-1 5-16,6 0-8 16,7-3-12-16,0 0 12 0,-7-1 6 15,7 5-6-15,-7-1-4 16,0 4 4-16,-6-7 4 15,-7 7 0-15,0 0-8 16,0 0-4-16,-6 4 8 0,-6-4 13 16,5 0-19-16,-5 3 6 15,-1-3-4-15,0 0 18 0,1 4-9 16,-8-4-18-16,8 3 5 16,-1-3 15-16,-6 4 0 0,-39-4-7 15,65 4-12-15,-7-1 16 16,-6 1 5-16,-1 0-1 0,-5-1-8 15,6-3-11-15,-7 8 11 16,0-5 8-16,1 1-13 16,5-1-5-16,-5-3 20 15,-1 4-10-15,0 0 5 0,1-1-16 16,-14 1 17-16,-32-4 1 16,39 4-14-16,-39-4 1 0,0 0 11 15,39 14 3-15,-39-14-17 16,0 0-1-16,0 0 14 15,32 44 1-15,-32-44-2 0,26 47-7 16,-13-10 9-16,-13-37-10 16,19 43-4-16,-19-43 20 0,26 44-7 15,-26-44-4-15,26 44-10 16,-26-44 13-16,19 43 5 16,1-6 0-16,-20-37-18 15,13 43 0-15,0-3 18 0,0 0-6 16,-7 0-8-16,1 1 11 15,-7-41 7-15,6 61-12 0,1-2-8 16,-7-12 11-16,6 4 2 16,-6 0-13-16,0 3 5 0,0-3 13 15,7 4-16-15,-7 0 6 16,0-4 5-16,0-4 6 16,6 0-23-16,0-3 2 0,-6-4 12 15,7-4 13-15,-7-36-24 16,13 51 3-16,-7-14 14 15,-6-37-8-15,7 47 0 0,-1-11-8 16,-6-36 15-16,0 44 8 16,0-44-19-16,0 44-7 0,0-44 14 15,-6 40 3-15,6-40-13 16,-13 40 10-16,13-40 8 16,-20 36-11-16,20-36-6 0,-25 40 9 15,25-40 3-15,-26 40-1 16,26-40-16-16,-20 37 11 0,20-37 7 15,0 0-3-15,-26 36-16 16,26-36 12-16,0 0 4 16,-19 36-4-16,19-36-6 15,0 0 8-15,-19 37 9 0,19-37-11 16,0 0 3-16,0 0-7 16,-33 40 28-16,33-40 0 0,0 0-3 15,-45 25-17-15,6-7-7 16,0-7 13-16,0-7 0 0,39-4-16 15,-51 11-1-15,5-4 13 16,1-3 8-16,0-1-19 16,-7-3 1-16,7 0 1 0,-14 0 18 15,7 0-8-15,1 0-12 16,-1 0 5-16,-6 0 12 16,6 0-6-16,0 4-15 0,-6-4 9 15,6 0 3-15,-6 0 9 16,12 0-7-16,1 0-12 15,-7 4 15-15,7-4 6 0,0 3-14 16,6 1 0-16,0 0 8 16,0-4-3-16,7 3-1 0,32-3 1 15,-52 4-8-15,7-4 18 16,6 0 24-16,39 0-13 0,-52 4-12 16,0-4-5-16,7 0 2 15,0-4 4-15,-7 4-5 16,7 0-10-16,-1 0 0 15,1-4 11-15,0 4 18 0,-1-3-34 16,8-5-6-16,-8 5 11 16,7-1 14-16,1 0 1 0,38 4-15 15,-52-3 0-15,13 3 12 16,39 0-9-16,-39 0-6 0,39 0 7 16,-45 0 2-16,45 0 0 15,-52 0-6-15,52 0-4 16,-52 0 4-16,52 0 7 0,-58 0-11 15,13 0 0-15,45 0 10 16,-65 0 0-16,20 0-6 16,45 0-8-16,-65 0 8 0,7 0 8 15,6 0-8-15,0 3-5 16,0 5 1-16,7-5 12 16,-13 1-1-16,6 3-3 0,-6-3-12 15,-1 3 3-15,-5 1 7 16,-8-1 1-16,8-4-6 0,-8 8-1 15,1-3 4-15,-13-1 6 16,6 0-6-16,-6 4-3 0,0 0-4 16,-6-4 18-16,-1 4-11 15,7-4-5-15,-7-3 8 0,7 3 4 16,0-3-7-16,0 3-13 16,0-3 13-16,6-4 6 15,7 4-10-15,6-1 0 16,0-3-1-16,0-3 13 0,1-1-1 15,5 0-12-15,1 1 5 16,0-5 8-16,0-3-8 0,-1 4-7 16,1 0 7-16,6 0 10 15,-6-1-18-15,6 5 2 16,1 3-4-16,-1-8 22 0,6 5-4 16,1 3-18-16,0-4 4 15,6 4 6-15,-6-3 9 0,-1-1-7 16,8 0-9-16,5 4 3 15,-6 0 12-15,0-3-2 16,-6-1-6-16,0 0-3 16,0 1-4-16,-1-5 7 0,-6 5 8 15,1-4-14-15,-1-1 0 16,0 1 6-16,0-4 3 0,13 0-3 16,-6 0-6-16,6-3 8 15,0 3 3-15,1-7-5 0,38 18 6 16,-52-15-16-16,13 0 13 15,39 15 2-15,-45-18-1 0,45 18-7 16,0 0-2-16,-39-11-2 16,39 11 13-16,0 0 1 15,0 0-11-15,-39-25 13 16,39 25-19-16,0 0 15 0,-26-44-1 16,7 4-9-16,6 4 2 15,0-1 3-15,0 1 4 0,6-4-10 16,-6 3 9-16,0 1 9 15,1 0-18-15,12 36 2 16,-26-48 8-16,26 48 2 0,-33-47-14 16,33 47 4-16,-26-44 10 15,26 44-12-15,-19-43 1 0,19 43 8 16,-13-51 4-16,7 7-17 16,12 0 6-16,0 4 4 15,14-11 7-15,-1 4-18 16,-6-4 8-16,7-7 18 0,-7 3-11 15,0-6-12-15,0-1 8 16,-1 3 4-16,-5 1-4 0,-1 4-13 16,1 3 13-16,-1 11 8 15,-6 3-13-15,0 37-4 0,7-47 9 16,-1 10 6-16,-6 37 0 16,7-36-12-16,-7 36-1 15,0-36 12-15,0 36 2 16,6-37-5-16,-6 37-15 0,7-32 13 15,-7 32 5-15,0 0-1 16,19-37-11-16,-19 37 0 0,26-33 16 16,-26 33-9-16,39-25-9 15,-13 7 4-15,-26 18 5 16,45-22 9-16,-6 7-21 0,0 1 12 16,0 3 3-16,-1 4 4 15,14-1-18-15,-6 1 16 0,-1 3 2 16,7 1-3-16,-7 3-8 15,0-4 4-15,-6 4-4 0,6 4 10 16,1-1-10-16,-1 1 0 16,-6 3 9-16,6 1-5 15,-6-1 0-15,6 0 0 16,1 4 0-16,-1-4 0 0,0-3 2 16,7 0-5-16,-7-1 5 15,7-3-2-15,0 0-8 0,0 4 4 16,-7-4 8-16,0 4-9 15,7-4 5-15,-7 3-7 0,1 1 3 16,6-1 0-16,-1-3-1 16,1 0 8-16,0 0 2 0,0 0 1 15,6-3-3 1,-6-1-3-16,6 1 0 0,-6-1 3 16,0 0-9-16,6-3 6 15,-6 3 3-15,6-3-7 0,0 0 8 16,0 0-8-16,7 3 6 15,0-7-9-15,6 4 1 0,7 3 2 16,-1-3 0-16,1-1 1 16,0 1 3-16,6 4 0 15,-6-1 3-15,-1 0 4 0,-5 1-2 16,5-1 1-16,-6-3-6 16,7 3 0-16,-7-3-3 0,7 0 3 15,0-4-6-15,6 0 0 16,0 0 3-16,7-4 0 15,-1 4-3-15,-6 0 9 16,7 0 0-16,-7 1 4 0,0 2-7 16,7 5 0-16,0-1 0 15,-1 4 7-15,1 0-11 0,6 0 4 16,6 0 4-16,1 0-4 16,0 0 0-16,-1-4 3 0,-6 1-8 15,-6-1 2-15,-1 0-4 16,-5 1-4-16,-1-1 6 0,-13-3 1 15,0 3-2 1,-13 1 13-16,7 3-11 0,-7-4 4 16,1 4-7-16,-1 4 7 0,7-4-5 15,-7 3 5-15,-6 1-7 16,0 0 2-16,-1-1 13 16,-5 1-2-16,-1 7-6 0,-6-4 5 15,0 8-5-15,-1-5 0 16,1 5 0-16,0 3-3 0,6-3 3 15,-6 3 0-15,0-3 0 16,0-1-3-16,0-3 6 16,-39-11-6-16,45 15 6 15,-45-15-3-15,39 10-3 0,-39-10 3 16,0 0-9-16,0 0 5 16,0 0 4-16,0 0 0 0,32 41-3 15,-32-41-2-15,13 47 5 16,-13-11 0-16,0 4 0 15,-6 0 7-15,-7 4-2 0,0 3-5 16,0 8 5-16,-6 3-13 16,6-3 8-16,0 3-3 0,0-4 3 15,0 1-4-15,-7-4 1 16,7 0 6-16,-6 4 9 0,6-4-5 16,0-4-2-16,0 0-5 15,0-3 0-15,13-44-4 0,-19 58 4 16,-1-14-5-1,20-44 5-15,0 0 0 0,-19 51 0 16,19-51-4-16,0 0 0 16,0 0 4-16,-26 43 0 0,26-43-27 15,0 0-65-15,0 0-83 16,0 0-100-16,0 0-201 0,0 0-373 16</inkml:trace>
</inkml:ink>
</file>

<file path=ppt/ink/ink50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6:46.194"/>
    </inkml:context>
    <inkml:brush xml:id="br0">
      <inkml:brushProperty name="width" value="0.1" units="cm"/>
      <inkml:brushProperty name="height" value="0.1" units="cm"/>
      <inkml:brushProperty name="fitToCurve" value="1"/>
    </inkml:brush>
  </inkml:definitions>
  <inkml:trace contextRef="#ctx0" brushRef="#br0">8205 165 581 0,'0'0'158'16,"-39"-29"35"-16,39 29-28 0,0 0 9 15,0 0-6-15,-38-19-10 16,38 19-2-16,-33-3-13 0,33 3-7 16,-45 3-11-16,45-3-49 15,-45 4-26-15,-7 3-8 16,7 1 42-16,-14-5-8 0,1 8-9 15,-13-4 3-15,0 4-34 16,-7-3-8-16,-6-1-28 16,6-3 0-16,-6-1 3 15,6 1 4-15,-6-4-7 0,6 3 17 16,1-3-8-16,-1 0 5 16,-6-3-6-16,6-1-8 0,-12 1-9 15,-1-5 3-15,-6 5 120 16,0-1-50-16,-7 4-30 15,7 0-8-15,-6-4-11 0,-1 4-24 16,0-3 6-16,1 3-1 16,-7 3 4-16,-7 1 7 0,7-4 9 15,-13 4-8 1,0-1 1-16,0 1-4 0,0-8-5 16,7 4-5-16,6 0-6 15,6 0 18-15,7 4 1 0,-6-4 20 16,12 0 13-16,0 0-24 15,7-4 7-15,-7 4-27 0,14-3-2 16,-1 3 5-16,7 0 4 16,0 0 6-16,0 3-3 15,6-3-14-15,0 0 0 0,0 0 0 16,1 0 7-16,5 0-3 16,-5 4 17-16,-1-4-5 0,0-4 0 15,0 4-4 1,-12-7-14-16,-1 3 9 0,-6 1-9 15,-7 3 0-15,-6-4 9 16,7 4 0-16,-1 4 4 0,7-4 6 16,0 3-4-16,-1-3-3 15,14 0-17-15,-6-3 14 16,12-1-10-16,0 4 13 0,0-4 9 16,7 1-12-16,-7-1 3 15,7 0-3-15,6 1-11 0,7-1 8 16,0 1 3-16,6 3 4 15,39 0 6-15,-45-4-8 0,-1 4-2 16,46 0-9 0,-45-4 9-16,0-3-4 0,6 3-7 15,-7 1 11-15,8 3 4 16,5 0 1-16,-6 0-2 0,1 0 2 16,-8-4-5-16,1 4-3 15,-7 0 0-15,7 0-2 16,-7-4 5-16,0 1-6 0,1 3 6 15,-1-4-6-15,0 8 11 16,0-1-2-16,0 1 5 0,1 0-12 16,5 3-2-16,7-3 6 15,7-4 0-15,32 0-3 16,-32 7 6-16,32-7 3 0,-39 7-6 16,39-7 8-16,-33 18-8 15,33-18-8-15,-51 33 15 16,-1-7 2-16,13-1-12 0,0-3 3 15,39-22-10-15,-45 40 5 16,6-7 14-16,13 3 29 16,7 4 69-16,6-3-58 0,19 3-22 15,1 7-10-15,6-3 15 16,13-1-1-16,-26-43-10 0,45 58-11 16,-6-14-2-16,-39-44-13 15,52 55 5-15,-14-12 5 16,-12-6 4-16,-26-37 13 15,26 47-25-15,-26-47-8 0,26 44 3 16,-26-44 18-16,13 47 4 16,-7-7 0-16,-6-3-7 15,0-37-10-15,-6 50 3 0,6-9-6 16,0-1 6-16,0-40 4 16,-6 47 6-16,12-7-14 0,-6-4 4 15,0-36-6-15,26 33-1 16,0-7 10-16,13-5 7 15,6-6 0-15,7-8-3 0,12-3-11 16,8-8 0-16,-1 1-2 16,7-5 1-16,-7-3 10 15,6 4-2-15,-5 0-3 0,-1 0 6 16,-6 3-2-16,-1-3 0 16,1-1-4-16,0 1-5 15,12-4 0-15,-5-3 7 0,5 3 1 16,1-4-7-16,0 4-2 15,-7 0 6-15,0 4 9 0,-6 0-3 16,0 3-2-16,-7-3 2 16,7 3-6-16,-1 1 0 15,1-1-4-15,0 0-4 0,6 1 3 16,0-1 5-16,7 0 4 16,0 8 1-16,-1-4-2 15,1 4-3-15,6 3 0 16,-6-3 0-16,-1-1 0 0,1 1 3 15,0-1-9-15,-7 1 6 16,0 0-4-16,7-1-1 0,-7 1 5 16,7-4 0-16,-1 4 0 15,8-4 7-15,5 0-17 0,1 0 12 16,6-4-2-16,0 4 3 16,0 0 1-16,7 0-4 15,-7 0 3-15,6 0-3 16,1 0 6-16,6 0-6 0,-6-4-9 15,6 4 9-15,-13-3-11 16,6-1 7-16,1 0 4 16,-7 1 5-16,0-1 0 0,-6 1-1 15,-1-5-2-15,1 1 2 16,-13 0-4-16,-1 3 0 0,1 0 5 16,-7 4-8-16,7 0-1 15,-1-3-4-15,1-1 4 16,0-3 4-16,0 3 6 0,6 1-3 15,0 3 4-15,0-4-3 16,7-3-4-16,6-1-7 16,0 5 4-16,-7-1 7 0,8 0-9 15,-8 1 1-15,-6-1-1 16,-6 4 5-16,0 4 0 16,-7-1-5-16,-6 1 10 0,-7 0 0 15,0 3-5-15,-6-3 11 16,0 3-11-16,-1-3-4 0,1-1 9 15,0-3-5-15,0 0-10 16,0 4 10-16,-1-4-3 16,1-4 3-16,0 1-4 0,-13-5 4 15,-7 8 0-15,-32 0 7 16,39-3 1-16,-39 3-8 16,0 0 9-16,45-11-3 15,-45 11-6-15,0 0 0 0,39-29 0 16,-39 29 0-16,26-44 4 15,-7 4-7-15,-6 4-3 0,-13 36-1 16,13-51 4-16,-13 51 10 16,7-51-7-16,-7 51 7 0,6-48-3 15,-6 16 3-15,0 32-13 16,0-48 6-16,0 12-8 16,0 3 0-16,0 33 5 0,0-51 3 15,-6 15 7-15,6-1 3 16,-7 1-10-16,7 0 0 0,0 36 0 15,-6-48-3 1,-7 8-2-16,6 7 1 0,7 33 11 16,-25-40-4-16,5 4-3 15,1 7 5-15,19 29-8 0,-26-33 10 16,26 33-7-16,-26-36-12 16,26 36 12-16,0 0 11 15,-39-29-11-15,39 29-8 0,-39-22 17 16,0 15-4-16,1 3-12 15,-1 8 17-15,-7-1-13 16,8 1 3-16,-8-1-3 0,1 5 3 16,0-5 3-16,-1 1-8 15,-5 0 12-15,5 3-17 16,-12 0 19-16,6-3-16 0,-6-1 10 16,0 5 0-16,-1-1-7 15,1 0 11-15,-7 1-7 0,7-1 0 16,0 0 0-16,0-3 0 15,6-1 3-15,-6 1-12 0,-1 0 21 16,1-1-20-16,6 1 12 16,-6 0-4-16,6-1 5 15,0 1-5-15,1 0-11 0,-8 3 16 16,8 0-5-16,-1-3 8 16,-6-1-14-16,-1 5 6 15,-12-5 3-15,0-3-8 0,-7 4 16 16,-6-4-19-16,0 0 8 15,0 0-3-15,-7 0 3 16,1 0 10-16,-1 4-18 0,-6-1 20 16,0-3-20-16,-7 0 14 15,1 0-6-15,-14 0 0 0,1-3 8 16,-1-1-11-16,1 4 14 16,-1-7-16-16,1-1 5 0,-1 5 0 15,0-5-4-15,7 5 6 16,0-4-2-16,7 3 6 15,12 0-6-15,1 1-6 16,12 3 11-16,0-4-10 0,7 4 14 16,6-4-19-16,7 4 17 15,-7-3-7-15,1 6-3 16,5-3 9-16,-5-3-14 0,-1 3 12 16,-6-4-13-16,6 4 22 15,0 0-22-15,0 0 9 0,1 4 7 16,5-4-16-16,-5 0 13 15,-1 0-4-15,7 3 4 0,-7-6 3 16,0-5-19 0,1 5 19-16,-1-4-7 0,0-1-4 15,0 1 6-15,7-4-11 16,-7 0 19-16,7 0-10 0,6 0-9 16,0 0 13-16,-6 0-9 15,0 1 5-15,6-1 4 0,-6 0-12 16,6 3 18-16,0-3-10 15,-6 4 0-15,6-4 3 16,1 0-3-16,5 0 3 0,-6 1-14 16,1-1 13-16,5 0 7 15,-5 0-18-15,5 4 11 0,-6-1-10 16,1 1 15-16,5 3-7 16,-5 1 3-16,-1-1-3 15,0 4-6-15,-6-4 6 16,6 4-8-16,-6 4 15 0,6 0-16 15,7-4 22-15,-1 0-16 16,14 3 3-16,0 1 0 0,32-4-5 16,-33 0 5-16,33 0-6 15,0 0 17-15,-32 4-21 0,32-4 16 16,0 0-6-16,0 0-6 16,0 0 9-16,-39 32-13 15,39-32 14-15,0 0-7 16,-32 48 3-16,32-48 3 0,-26 47-13 15,6-11 21-15,20-36-11 16,-6 44-5-16,-1-4 8 16,7-40-10-16,-6 51 16 0,6-11-14 15,0-4-2-15,0 1 12 16,0-37-5-16,6 47-4 0,1 0 14 16,-1-7-17-16,-6-40 1 15,13 62 13-15,0-18-11 0,-13-44 4 16,20 55 0-16,-20-55-3 15,19 54 11-15,-19-54-13 16,13 55 5-16,-7-15 4 16,-6-40-11-16,7 40 14 0,-7-40-11 15,13 47 4-15,-13-47 3 16,6 51-12-16,1-14 14 0,-7-37-5 16,6 36 0-16,-6-36 5 15,0 0-13-15,13 44 20 16,-13-44-23-16,13 36 19 0,-13-36-8 15,0 0-4-15,0 36 10 16,0-36-18-16,0 0 21 0,7 37-16 16,-7-37 7-16,0 0 5 15,13 40-15-15,-13-40 19 16,0 0-17-16,0 0 8 16,25 36 0-16,-25-36-5 0,46 29 10 15,-7-10-10-15,6-12 15 16,0 0-15-16,7-7 17 0,0 0-22 15,6-4 14-15,0 1-8 16,1-4 8-16,-1 3 2 0,0-3-12 16,0-4 12-16,-6 7-14 15,0-3 18-15,0 3-18 16,-7-3 8-16,7 0 3 0,6 3-3 16,-6-7 4-16,0 7-10 15,6-3 12-15,-6 3-6 0,6 4-5 16,0-3 8-16,0-1-3 15,1 4-6-15,5-3 14 16,-5 3-14-16,5-4 19 16,-5 0-24-16,5 4 20 0,-5-3-9 15,5-1-6-15,1 4 12 16,6-4-15-16,-6 4 14 0,0 0-5 16,0 4 0-16,-1-4 0 15,1 4 0-15,0-4 2 16,0 3-7-16,6-3 12 0,-7 0-14 15,8 0 7-15,-8 0 7 16,8 4-17-16,-14-4 21 0,7 4-21 16,-7-4 17-16,0 3-14 15,-6 1 19-15,6-4-22 16,-6 3 10-16,6-3 8 16,7 4-18-16,-7-4 12 0,7 4-13 15,0-4 24-15,-7 3-13 16,0-3-10-16,7 0 13 0,-13 0-3 15,6 4 4-15,0-4-4 16,-6 0-4-16,6 4 6 0,1-4-2 16,-8 3 11-16,8-3-21 15,5 0 10-15,-5 0 4 16,5-3-10-16,-5 3 11 16,-1-4-8-16,7 4 5 0,-14-4-2 15,8 4-4-15,-8-3 9 16,-5 3-10-16,5-4 16 0,-5 4-24 15,6-4 24-15,-1 1-17 16,1-4 15-16,0-4-17 16,0 7 14-16,-1 0-18 0,1-3 14 15,0 3-9-15,0 1 13 16,0-4-6-16,6 3 7 0,-6-3-7 16,-1 7-4-16,-5-4 12 15,12 0-19-15,-6 1 19 16,13 3-20-16,-7 0 23 15,0-4-15-15,7 4 16 0,-7 0-18 16,7-4 11-16,-7 1-12 16,7-1 4-16,0 0 8 0,6 1-9 15,-7-1 8-15,8 4-8 16,-8-7 9-16,8 7-12 0,-1-4 18 16,-6 4-23-16,6 0 23 15,0 0-25-15,-6 0 24 16,-1 4-18-16,1-4 8 0,-7 0 7 15,7 4-3-15,-7-4-4 16,1 3 0-16,-8-3-5 16,8 0 5-16,-1 4 0 15,-6-4-5-15,6 0 9 0,-6 3-8 16,0-6 11-16,-1 3-15 16,1 0 10-16,-7 0-8 0,1 0 12 15,-1-4-3-15,-6 4-3 16,-7 0 0-16,-32 0-5 0,52-3 8 15,-20 3-3-15,-32 0 10 16,39-4-19-16,-39 4 15 16,39-4-10-16,-39 4 8 0,0 0-9 15,32-7 16-15,-32 7-20 16,0 0 13-16,0 0-4 16,39-7 7-16,-39 7-7 0,0 0 0 15,0 0 0-15,0 0 0 16,0 0 7-16,0 0-12 15,20-48 12-15,-20 48-15 0,6-40 18 16,-6 4-10-16,0 36-3 16,-13-44 3-16,13 44-8 0,-13-62 14 15,0 8-10-15,0 3 15 16,7-4-20-16,-1 4 16 0,-5 4-3 16,-1 7-13-1,-7 4 16-15,20 36-18 0,-26-44 15 16,26 44-4-16,-39-40 8 15,39 40-8-15,-51-40-10 0,12 18 22 16,39 22-25-16,-46-25 20 16,46 25-7-16,-38-30-4 0,38 30 7 15,0 0-11-15,-39-36 14 16,13 7-10-16,26 29 4 16,-20-29 0-16,20 29 6 0,-25-29-3 15,25 29-8-15,-13-26 9 16,13 26-14-16,0 0 22 0,-33-33-21 15,33 33 20 1,-32-21-17-16,32 21 11 0,0 0-13 16,-32-19 8-16,32 19 9 15,-33-14-2-15,33 14-11 0,0 0-9 16,-39-11 13-16,39 11 5 16,-38-7-3-16,5 7 2 0,33 0-12 15,-39 3 3-15,0 1 10 16,7 0 1-16,-7 7-1 0,7-4-18 15,0 4-68-15,32-11-140 16,-59 18-232-16,7-4-395 16,1 8-150-16</inkml:trace>
</inkml:ink>
</file>

<file path=ppt/ink/ink50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7:04.950"/>
    </inkml:context>
    <inkml:brush xml:id="br0">
      <inkml:brushProperty name="width" value="0.1" units="cm"/>
      <inkml:brushProperty name="height" value="0.1" units="cm"/>
      <inkml:brushProperty name="fitToCurve" value="1"/>
    </inkml:brush>
  </inkml:definitions>
  <inkml:trace contextRef="#ctx0" brushRef="#br0">9155 171 318 0,'0'0'107'16,"0"0"10"-16,0 0 43 15,0 0-55-15,0 0-39 0,-46-29 47 16,1 14 11-16,45 15 6 15,-58 0-22-15,-1 4 15 16,-5 3-2-16,5 1-59 0,-5-1-15 16,-1 0-22-16,-13 0-15 15,1 4 6-15,-8 0 4 0,1 4 5 16,0-1 18 0,0 5 32-16,-7-5-35 0,7 4-12 15,0-3-28-15,0-1 5 16,6-6 4-16,7 3 3 0,6-11-4 15,-6-4-12-15,13-3 0 16,-7-1 4-16,13-3-7 0,7 1 27 16,-7-1 40-16,7 0-6 15,0 3-22-15,-1 5-30 16,1-1 23-16,0 4-16 0,-1 0 1 16,-5 0-10-16,5-3 0 15,1 3-3-15,-7-4-1 0,7 0-1 16,0 8-11-1,-7-4 21-15,0 4 4 0,-6 3-2 16,-1 4 9-16,-5 0-24 16,-7 0 44-16,-7-4 98 0,7 0-68 15,-1-3-33-15,1-4-12 16,-6 0-26-16,-1-8-4 0,-6 1 14 16,-7 0-5-16,-12-4 0 15,-8 0-16-15,1 0 19 16,-6 4 6-16,12 0 5 0,1 7-1 15,-1-4-6-15,7 8-3 16,0-4-15-16,6 0 14 16,1 0-3-16,12 3-13 15,-6-6 16-15,6 3-3 0,1 0 0 16,-1 0-5-16,0 0 9 16,1 3-7-16,-1-3 3 0,7 4 8 15,-1 3 4-15,14-3-23 16,0 3 11-16,6-3 14 0,0 3-18 15,7-3 4-15,0-4-6 16,-1-4-7-16,-5 0 9 16,-1-3-3-16,0 3 7 0,-13-3 23 15,-6-4-5-15,-7 0-16 16,-6-7-9-16,7 4 7 16,-1-5-8-16,0 5-3 15,7 3 2-15,0-4 3 0,6 8 6 16,-6 0 0-16,6-4 3 15,0 4-3-15,1-1 19 0,-7 1-14 16,-1 0 0-16,1-8-15 16,-7 4 14-16,1 0-7 0,6 0 3 15,-1 8-9-15,14-1 4 16,6 0-3-16,7 4 8 16,0 0-5-16,45 0 15 0,-39 4-15 15,39-4 8-15,-39 7 7 16,39-7 1-16,0 0-15 15,-45 8 7-15,45-8-7 16,-39 18-2-16,39-18 2 0,0 0-1 16,-39 25-9-16,39-25 10 15,0 0 4-15,-39 40 0 0,13 0 109 16,0 4-44-16,13-4-27 16,-6 4-15-16,-7 3-12 0,7 0 1 15,-1 1-3-15,1-1 25 16,-1-3-3-16,1-1-11 15,6 1 4-15,0 0-1 16,0 3-14-16,0-3-9 0,13-1 5 16,-6 5 12-16,6 3 11 0,6 0 9 15,1-4-6 1,-1 4-15-16,1 0-9 0,-1 0-3 16,1 0-4-16,-1 0 3 15,1 0-8-15,5-8 5 0,-5 1 0 16,6-4-3-16,-7-4 0 15,-6-36 3-15,20 51 0 16,-1-14 10-16,-19-37-10 0,20 40 0 16,-20-40-4-16,26 36-1 15,-26-36 2-15,0 0 3 16,0 0-6-16,19 37 6 0,-19-37 0 16,0 0 0-16,0 0-7 15,26 40 7-15,-20-11 7 16,-6-29-11-16,0 0 4 0,20 32 3 15,-20-32-9-15,0 0 9 16,13 37 3-16,-13-37-6 0,13 29 12 16,-13-29-6-16,0 0-6 15,0 0-6-15,26 29 1 16,-26-29 5-16,0 0 0 0,32 26 0 16,-32-26 0-16,39 21-8 15,-39-21 8-15,52 22 0 0,-7-14 0 16,7-1 4-16,6-4 2 15,0-3-6-15,7 0 0 16,-7 0 7-16,7 0-1 16,-7 4-6-16,7-4-8 0,-7 0 1 15,7 4 7-15,0-4 0 16,-1-4 0-16,8 0 0 0,5 1-9 16,7-4 5-16,7-1 4 15,6 5 0-15,-6-1 13 16,-7 0-11-16,0 8 7 0,-6-4-9 15,-7 0-3-15,-6 0-2 16,-1 0 0-16,-12 4 0 0,0-1 5 16,-7 1-3-16,1 3 3 15,-8 0 0-15,-5 1 3 16,6-1 1-16,-1 8 10 16,1-8-12-16,0 4 5 0,6 0-14 15,-6 0 4-15,13 0 3 16,0-4-7-16,0 4 0 0,6 0 11 15,0-4-4-15,0 4-6 16,7 0 2-16,0-4 8 16,-7 4-7-16,7 0 7 0,0 0 2 15,6-4 7-15,6 0-9 16,-5 1-1-16,12-8-3 16,6 0-5-16,8 0-6 15,-1-4 11-15,-7 4-5 0,7-4-4 16,-6 4 13-16,-7 0 0 15,0 0-4-15,-6 0 0 0,0 4 6 16,-7 3 10-16,0-3-16 16,7-4 0-16,-7 0-3 0,7 0 3 15,-1 0-8-15,7-4 10 16,1 1-2-16,-1 3 3 16,0 3-1-16,-6-3 6 0,-1 4-8 15,-6-4 6-15,-6 0-12 16,13 0 6-16,-7 0 0 15,0 0-9-15,7 0 12 16,0-4-7-16,6 1 8 0,0-1-8 16,0-7 4-16,7 4 0 15,-7-4 0-15,-6 4 9 0,-7 3-4 16,0-3 1-16,-6-1-6 16,-7 1-3-16,0 0 6 0,-6 0-7 15,6 3-4-15,-12-3 3 16,5 3 1-16,-5 0 9 15,12 1-2-15,-6-1-9 0,6 0 12 16,-6 1 9-16,12-1-11 16,-5 1-9-16,-1-1 5 15,0-3-9-15,-6-1 2 16,0 5 7-16,0-5-3 0,-7 1 7 16,0 0-4-16,-6 3 8 15,0-3-5-15,-39 7-3 0,45-11 0 16,-6 4-4-16,-39 7 4 15,45-8 0-15,-6 5-4 0,7-4 4 16,-14 7 3-16,0-4 0 16,1 4 2-16,-1-4 1 15,-32 4-6-15,26-7-5 16,-26 7 2-16,39-15 0 0,-13 5-6 16,-26 10 4-16,38-15 2 15,-5 4 6-15,-33 11 2 16,32-11 13-16,-32 11-10 0,0 0-3 15,0 0-14-15,0 0 5 16,20-51 4-16,-20 15 2 0,-7-1-2 16,-12 5 5-16,19 32 2 15,-39-51-13-15,7 0 3 0,6 0 3 16,0-4 0-16,6-7-5 16,14-7 11-16,-1 0-13 15,7-4 2-15,7 0 5 0,-1 4 2 16,7 0 1-16,-6 0-3 15,-7 11-3-15,13 0 3 16,-7 3 0-16,-6 4 10 16,7 4-23-16,-7-1 16 0,0 1 3 15,0 0-15-15,6-1 6 16,1 1 12-16,-7 0-4 0,6 7-11 16,1 7-9-16,-1 0 15 15,0 4 5-15,-6 29-8 0,13-36-5 16,-6 7 4-16,-7 29 8 15,26-37 7-15,-26 37-17 16,13-29 3-16,-13 29 3 0,0 0 5 16,0-25 0-16,0 25-3 15,0 0-14-15,0 0 6 16,0 0-1-16,-26-29 13 0,-7 18 3 16,1 3-9-16,0 8-4 15,-1 0 4-15,1 8-4 0,-7-1 7 16,0 0 4-16,-12 4-7 15,-1 4 0-15,-13-1 0 16,7 1 0-16,-7-1 0 0,-6-3 10 16,0 0-2-16,-1 0-2 15,8 4-19-15,-8-4 10 0,1 3 3 16,7-3 6-16,-1 4-3 16,0-1-6-16,0 1-7 15,1-1 5-15,-1 1 10 16,0-4 0-16,-13 0-5 0,1-4 0 15,-14-3-4-15,1-4-3 16,-8 0 7-16,-5-8 15 0,-1 5-10 16,1-5-3-16,6 8-12 15,-7-7 10-15,7 3 8 0,-7-3 3 16,7 4-11-16,-6-1 5 16,-1 0-5-16,1 1 17 0,5-1-2 15,1 0 8-15,13 1-10 16,0 3-4-16,13-4-5 15,0 4 11-15,-1 0-8 16,14 0-7-16,0 0 5 0,0 4-10 16,6-4 9-16,0 0 5 15,7-4 2-15,-1 4-18 0,-5 0-7 16,-1 0 20-16,0-4-3 16,0-3 7-16,-6 0-16 15,6 3 1-15,-6 1 0 0,6 3 14 16,-6-4 1-16,6 4-13 15,0 4-4-15,-6 3-2 0,6 4 14 16,-6-4-1-16,6 0 4 16,-6 4-14-16,6-3-4 15,-6-5 10-15,0-3 8 16,-7 4 3-16,7-4-11 0,-13 0-7 16,-1 0 1-16,-5-4 12 15,-1 1 2-15,-6-5-11 0,13 1 9 16,-7 0-14-16,7-4-6 15,6 0 20-15,-6-4-3 0,0 4 1 16,6 0-10-16,0-3 6 16,0 3 0-16,-6 0 5 0,0 0-5 15,0-3-4-15,0 6 4 16,6-3-3-16,-6 4 5 16,6 0 7-16,7 3-9 15,-1-3 0-15,8 3-11 0,5 1 11 16,1-1 4-16,6 4-4 15,-6-4 0-15,0 4-3 0,6 0-3 16,-7 4 8-16,1 0 7 16,-7-1-5-16,7 5-11 15,-7-5 3-15,7 1 6 0,6-1 3 16,0 1-9-16,39-4-2 16,-45 7 0-16,45-7 14 0,-45 8-8 15,45-8 0-15,0 0-7 16,-39 11 3-16,39-11 17 15,-39 11-4-15,39-11-21 16,-39 18 1-16,39-18 20 0,-52 22-3 16,7-4-6-16,6 0-4 15,0 0-7-15,0-3 15 0,39-15-2 16,-51 18 8-16,51-18-10 16,-39 18-3-16,39-18-11 0,-39 11 17 15,39-11 5-15,0 0-3 16,0 0-5-16,0 0-10 0,0 0-9 15,0 0 25-15,0 0 1 16,-39 44-4-16,13-8-7 16,26-36-1-16,-13 51 5 15,-6-7 7-15,6-1-7 0,6-3-4 16,-5 8 6-16,-1-1 14 16,0 4 43-16,6 0-3 0,-6 0-15 15,0 7-17-15,0 0-20 16,7 4-4-16,-1-4 3 15,1 4 1-15,6 0-1 0,6 0-14 16,-6-4 13-16,7-3 3 16,6-8-5-16,-7 1-7 0,7-5 10 15,-13-43-3-15,20 51-3 16,-1-14 3-16,-19-37 8 16,13 36-8-16,-13-36-3 15,0 0-3-15,26 36 13 0,-26-36-3 16,0 0-4-16,0 0-8 15,0 0 8-15,0 0 10 0,0 0-10 16,19 44-6-16,-19-44 3 16,0 0 8-16,0 0 0 0,0 0-9 15,13 36 1-15,-13-36 0 16,0 0 3-16,0 0 6 16,0 0 0-16,0 0-6 0,0 0-12 15,13 40 4-15,-13-40 14 16,0 0 3-16,39 22-3 15,6-14-9-15,7-8 12 0,13-4-18 16,19-11-132-16,7 1-210 16,19-1-244-16,0 8-207 0</inkml:trace>
  <inkml:trace contextRef="#ctx0" brushRef="#br0" timeOffset="2292">8669 2096 212 0,'0'0'140'16,"0"0"-4"-16,0 0 43 16,0 0 15-16,13-40-17 0,-13 40 71 15,0 0-13-15,0 0 15 16,-71-22-92-16,6 19 20 0,0 6-58 15,-6 5 11-15,0-1-8 16,0 4-58-16,-7 0-41 0,0 3 48 16,-12 1-3-16,-1-1-20 15,-6-3-19-15,-7-3-11 16,1 3-7-16,-1-1-12 16,1 1 59-16,6-7-8 0,6 3-16 15,7-3-18-15,6 0-11 16,7-1-16-16,6 1 10 0,7-4 16 15,0 0 5-15,12 0 47 16,1 0-32-16,0-4-24 0,-7 1 8 16,0-8-16-16,-6 3 5 15,-7-3-16-15,1 4 3 16,-1 0 7-16,-6-8 0 16,-1 4 5-16,-12 1-13 0,7 2-4 15,-8 1 6-15,-5 0 11 16,-1-1-1-16,1 5-13 0,-8-1 1 15,-5 4 5-15,-1 4 5 16,1-4 2-16,-1 0-7 16,1 0-4-16,-1-4 4 0,7 0 11 15,0 1-2-15,6-1-17 16,7-3 8-16,-7 0 3 0,7-1 5 16,0-3-1-16,-7 4-11 15,7 0-5-15,-6 3 2 16,12-3 16-16,0 0-1 0,-6 3-16 15,7 0-2-15,5 4 6 16,1-3 8-16,0 3 2 16,0 0 3-16,-1 0-12 0,-5 3-7 15,-1 5 3-15,-12-8 16 16,-1 0-2-16,-6 3-16 0,0 1 0 16,-13 0 16-16,6-1-2 15,1-3-12-15,-1 4-2 0,7-4 13 16,0 0 5-16,6 4-9 15,7-1-12-15,6 4 12 16,1-3 2-16,5 0 3 16,1-1-5-16,13 1-13 0,0-4 18 15,-1 0-8-15,1-7 0 16,0 3-6-16,0 0 13 0,-1-3 3 16,1 0 0-16,0-4-19 15,6 4 2-15,0 3 10 16,1-3 10-16,-8 3-10 0,14-3 0 15,-7 7-15-15,13-4 12 16,-6 4 11-16,0 0 2 0,-1 0-17 16,1 4 0-16,6-1 7 15,-6 5 9-15,0-5-4 16,-1 5-23-16,7-1 22 16,-6 0-7-16,0 4 3 0,-7 0-3 15,7 0 11-15,6-4-3 16,0 8-16-16,0-4 11 0,7 0-11 15,-1 3 0-15,33-14 8 16,-45 26 3-16,19 6 10 0,0 5-5 16,13 7-10-16,7 6-6 15,12 5 4-15,1 7 13 0,6 0-2 16,0-4-4-16,6 4 0 16,1-4 0-16,-1 4-4 15,0 0-7-15,-6 0 26 16,0 0-8-16,0-1 72 0,-6-2-30 15,-1-8-30-15,-6 0-19 16,-6 0 9-16,6-4-4 0,-7-3 6 16,7-8-17-16,0-3 6 15,0-4-6-15,0-29 14 0,0 36-4 16,0-36-17-16,13 33 20 16,-13-33-19-16,13 33 24 0,-13-33-19 15,39 29 17-15,-7-15-19 16,7 1 13-16,0 0 2 0,0-8-10 15,6-4 9-15,7 1 5 16,0-4-10-16,13 0-3 0,6 0-1 16,0-4-1-16,13 1 9 15,0 3-7-15,0-4 3 16,14 1 5-16,-8 3 9 0,14-8-14 16,-1-3 9-16,14 4-6 15,-1 0-3-15,1-1-3 0,12 1 6 16,-6 4-6-16,13-1 3 15,0 4-6-15,7-4 10 0,5 1-4 16,1 3 5-16,-6 0 7 16,-7 0-6-16,0-4-6 0,0 4-4 15,-7-4 4-15,0 8-5 16,1 0 2-16,-1 3 11 16,-6 0 1-16,7 0-7 0,-7 1-2 15,6-1 3-15,1 0-6 16,6 4-4-16,0 4 7 0,0-4 8 15,-7 3-4-15,7 4-2 16,-7 1-2-16,1-8-4 0,-7 3 4 16,0-3 0-16,0 0-5 15,-7 0 5-15,7-7 0 0,0-1 14 16,0 1-14-16,-6 3 0 16,-1 0-3-16,7-3-5 0,0 0 8 15,0-1 0-15,0-3 9 16,7 0-6-16,-1 0-3 15,1-3-3-15,-7-1 3 0,0-3-10 16,-7-1 6-16,-6-6-1 16,0-4-6-16,-19 0 11 0,-7-1 0 15,-6 1 0-15,-13 4 11 16,-1-5-8-16,-12 5 0 0,0-1-10 16,-7 4 7-16,-45 11 4 15,52-22 2-15,-52 22-6 0,0 0 0 16,0 0-5-16,45-29-4 15,-45 29 13-15,0 0 2 0,0 0-6 16,46-40 11 0,-46 40-11-16,25-40 0 0,-5 8-3 15,-20 32 5-15,19-51-7 16,-12 7 5-16,-1-7 0 0,-6-11 5 16,-6-7-5-16,-1-11 3 15,1-15 1-15,-7-10 3 0,0-8-7 16,-6 4 4-16,-1 14-4 0,1 15-4 15,-7 18 7-15,6 18-3 16,20 44 0-16,-26-43 0 0,26 43-7 16,0 0 1-16,0 0-15 15,0 0-35-15,0 0-78 0,-45-15-96 16,45 15-118 0,0 0-205-16,-52 15-125 0</inkml:trace>
</inkml:ink>
</file>

<file path=ppt/ink/ink5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8:18.858"/>
    </inkml:context>
    <inkml:brush xml:id="br0">
      <inkml:brushProperty name="width" value="0.1" units="cm"/>
      <inkml:brushProperty name="height" value="0.1" units="cm"/>
      <inkml:brushProperty name="color" value="#3165BB"/>
      <inkml:brushProperty name="fitToCurve" value="1"/>
    </inkml:brush>
  </inkml:definitions>
  <inkml:trace contextRef="#ctx0" brushRef="#br0">272 0 499 0,'0'0'114'16,"0"0"7"-16,0 0-1 0,0 0-17 15,0 0 11-15,0 0-9 16,0 0-7-16,0 0-53 16,0 0-39-16,0 0 3 0,0 0 24 15,0 0-17-15,0 0-9 16,0 0-7-16,0 0 12 0,0 0-2 16,0 0-17-16,0 0 29 15,0 0-33-15,0 0 25 16,0 0-18-16,0 0 7 0,0 0-7 15,0 0-12-15,0 0 38 16,0 0-18-16,0 0-20 16,0 0 11-16,0 0 5 0,0 0 5 15,0 0-19-15,0 0-35 16,0 0-278-16,0 0-106 0</inkml:trace>
  <inkml:trace contextRef="#ctx0" brushRef="#br0" timeOffset="1195">272 22 664 0,'0'0'182'0,"0"0"-8"15,0 0-26-15,0 0 5 16,0 0-22-16,0 0-34 0,0 0-3 16,0 0-29-16,0 0-28 15,0 0 161-15,0 0-74 16,13 29-66-16,-7 8 50 16,1 3-52-16,-7 0 18 0,0 7-13 15,-7-7 2-15,1 0-1 16,-20-4-27-16,7 1-18 0,-7-8-22 15,-7-7 9-15,7 0 1 16,0-11-8-16,26-11 8 0,-25 7-2 16,-1-11 5-16,26 4 2 15,-33-22-14-15,20-7 0 0,0-7 4 16,13-1 0-16,-6 1-10 16,-1 3 7-16,7 4 8 0,0 29-5 15,-6-33 20-15,6 33 31 16,0 0 3-16,0 0-28 15,0 0-8-15,0 0-14 16,0 0 12-16,0 0 13 0,0 0-3 16,13 37 16-16,6 3 43 15,-6 4 6-15,13 6 5 0,7 5-41 16,-8 3-7-16,14 1 18 16,0-1 14-16,0-4-27 0,-7-3 1 15,1-3-8-15,-7-5-15 16,-7-3-14-16,0-11-13 0,-6-3 18 15,-6-1-8-15,-7-25-1 16,0 0 2-16,6 22 5 16,-6-22-6-16,0 0-9 0,0 0 5 15,0 0 3-15,0 0-10 16,0 0-3-16,0 0 6 0,0 0-6 16,0 0-6-16,0 0 9 0,0 0-3 15,0 0 0-15,0 0-39 16,0 0 39-16,0 0-272 0,0 0-160 15,0 0-172-15,0 0-148 16,26-33 9-16</inkml:trace>
  <inkml:trace contextRef="#ctx0" brushRef="#br0" timeOffset="2520">965 99 337 0,'0'0'61'0,"0"0"49"15,38-8 31-15,-38 8 15 16,0 0-8-16,0 0 9 0,0 0 5 16,0 0 3-16,0 0-39 15,0 0-10-15,0 0-43 0,0 0 11 16,0 0-12-16,0 0 99 16,13 37-77-16,-6-1-31 0,-7 4 1 15,0 0 8-15,0-7-12 0,-7 3 12 16,1-7-33-16,-7 4-4 15,-7-4-11-15,20-29-19 0,-38 33 9 16,5-8-26-16,1-10 16 16,32-15 9-16,-39 7-30 15,13-7 21-15,26 0-4 0,0 0 4 16,-26-40-4-16,13 0-16 16,7-3 31-16,12-5-15 0,1 1-10 15,6 7 20-15,-7 7-10 16,-6 33 8-16,0 0-19 0,13-40 26 15,-13 40-7-15,0 0-8 16,0 0 20-16,0 0 20 0,0 0-32 16,0 0-2-16,0 0 9 0,0 0-3 15,0 0 28-15,0 0 38 16,0 0-23-16,0 0-22 16,7 33 69-16,-1 0-30 0,-6 3-20 15,7 4 40-15,-1 7-35 16,1-3 1-16,5 7 9 0,1 0-34 15,-6 0 7-15,12 3 9 16,-6-6-14-16,7 3 6 0,-7-4-9 16,0-7-8-16,0-4 22 15,-1-3-11-15,-12-33-16 0,20 37 14 16,-20-37-6-16,6 29 9 16,-6-29-2-16,0 0-15 0,13 33 6 15,-13-33-25-15,0 0 16 0,0 0-9 16,0 0 4-1,0 0-5-15,0 0-10 0,0 0 14 16,0 0-13-16,0 0 14 0,0 0-11 16,0 0 6-16,0 0-6 15,0 0 5-15,0 0-3 0,0 0-10 16,0 0-95-16,0 0-150 16,0 0-129-16,0 0-291 0,0 0-282 15</inkml:trace>
</inkml:ink>
</file>

<file path=ppt/ink/ink51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5T16:11:44.902"/>
    </inkml:context>
    <inkml:brush xml:id="br0">
      <inkml:brushProperty name="width" value="0.1" units="cm"/>
      <inkml:brushProperty name="height" value="0.1" units="cm"/>
      <inkml:brushProperty name="color" value="#ED1C24"/>
      <inkml:brushProperty name="fitToCurve" value="1"/>
    </inkml:brush>
  </inkml:definitions>
  <inkml:trace contextRef="#ctx0" brushRef="#br0">5167 578 588 0,'0'0'219'0,"0"0"51"16,0 0-51-16,7-30-35 15,-7 30-42-15,0 0-16 16,0 0-34-16,0 0-6 0,0 0-24 15,0 0-15-15,0 0 110 16,0 0 1-16,-7 30-75 0,14 8-17 16,-7 1-11-16,16 4-13 0,-1-1-5 15,8 5-25-15,-1-4 10 16,9 4-9-16,-1-4-19 0,1 0 21 16,-8-9-22-16,-23-34-26 0,30 43-138 15,-30-43-141-15,0 0-118 16,0 0-34-16,0 0 26 15</inkml:trace>
  <inkml:trace contextRef="#ctx0" brushRef="#br0" timeOffset="808">5068 805 404 0,'0'0'81'0,"0"0"-31"15,0 0-19-15,0 0-17 16,0 0 88-16,0 0-36 0,0 0-31 16,0 0-5-16,-23 42-3 0,23-42 0 15,-15 43 30-15,15-43-16 16,0 0-12-16,-8 39 26 0,8-39 19 15,0 0-33-15,0 0-30 16,-61 38 5-16,8-17-2 0,0-12-18 16,53-9 16-16,-54 4-12 0,54-4 0 15,-53-4-7-15,53 4 7 16,0 0-18-16,0 0 18 16,-38-43 21-16,38 43-15 0,-23-43 6 0,23 43-22 15,0 0 4-15,0 0-13 16,0 0 13-16,0 0-15 15,0 0 9-15,0 0 12 0,0 0 6 16,0 0 9-16,0 0 11 16,0 0-26-16,0 0 7 0,0 0-3 15,0 0 18-15,0 0-15 0,0 0 22 16,0 0-6-16,0 0-10 16,0 0-8-16,-61 9 3 0,61-9 31 15,-53 0-34-15,53 0-9 16,-45-13-1-16,45 13 0 0,0 0 0 15,0 0-21-15,0 0 7 16,0 0-6-16,-46-38 12 0,46 38-2 16,0 0 7-16,0 0 24 0,0 0 17 15,0 0-25-15,0 0 21 16,0 0 0-16,0 42 13 0,0-42 1 16,-8 48-43-16,8-48 27 15,0 0-20-15,0 0 8 0,-30 42-22 16,30-42 4-16,0 0 17 0,-46 26-4 15,46-26-5-15,0 0 5 16,-53 0-10-16,53 0-6 0,0 0 2 16,-38-21-16-16,38 21 30 0,0 0-14 15,0 0 21-15,0 0-27 16,-31-39 30-16,31 39-38 16,0 0 109-16,0 0-21 0,-60 0 29 15,6 9 26-15,9 12 61 0,-9 5-29 16,-6-1 8-16,6 5-49 15,1-8-6-15,0-1-65 0,7-8-8 16,0 8-26-16,8-8-1 0,0-4-56 16,38-9-195-16,-38 8-293 15,38-8-123-15</inkml:trace>
  <inkml:trace contextRef="#ctx0" brushRef="#br0" timeOffset="1028">4048 569 1175 0,'0'0'262'0,"46"-25"11"0,-1 7-139 15,9 10-53-15,-1 4-36 16,8-1-37-16,0 5 4 0,0 0-8 15,-8 0-214-15,-7-4-178 16,-46 4-97-16</inkml:trace>
  <inkml:trace contextRef="#ctx0" brushRef="#br0" timeOffset="1275">3820 176 1014 0,'8'-30'271'0,"-8"30"3"16,0 0-87-16,0 0-79 0,0 0-62 16,0 0-6-16,0 0-8 0,0 43-28 15,-16 8-7-15,9 4 19 16,-1 1-19-16,0 0 12 0,1 4-177 15,7-9-181-15,0 0-114 16,0 1 43-16</inkml:trace>
  <inkml:trace contextRef="#ctx0" brushRef="#br0" timeOffset="1904">3409 826 840 0,'-38'-13'175'0,"38"13"-23"15,-30-13-84-15,30 13-23 0,0 0-12 16,0 0-28-16,-38-47-5 16,30 0 9-16,23-4 5 0,8-5-6 15,7 5-3-15,1 8-10 0,-1 9-18 16,-30 34 26-16,31-26-17 15,-31 26 5-15,38 0 21 16,-38 0-12-16,30 39-4 0,-22-1 4 16,-1 5 12-16,-7 0 18 0,-7-5-30 15,-8 1 19-15,-8-1-2 16,23-38-6-16,-46 43-11 0,0-13-15 16,8-9 12-16,-7-8 26 15,-9 0-44-15,9-9 24 0,-1-4-3 16,8-4-11-16,38 4 7 0,-38-30-58 15,38 30-27-15,-30-51 4 16,22 8 38-16,8 4 12 16,0 39 25-16,0-34 2 0,0 34-3 15,0 0-15-15,0 0 16 0,0 0 43 16,0 0 7-16,0 0-9 16,0 0 37-16,0 0 30 0,0 0 49 15,-46 39-46-15,8-5 25 0,-7-8-19 16,-1-5 55-16,0 5-9 15,-7-5 19-15,-8 5-38 0,0-9 2 16,-7 4-33-16,-8-4 22 16,-8-4-24-16,0 0-33 0,-7 4-3 15,-8-13-39-15,8 1-13 0,7-5 1 16,-7-5-14-16,15 5 7 16,-8-4-14-16,16-4 19 15,-1-1-23-15,16 0 11 0,15 1 11 16,0-5-22-16,15 0 15 0,23 13-113 15,0 0-142-15,0 0-173 16,-30-34-191-16,30 34 3 0</inkml:trace>
  <inkml:trace contextRef="#ctx0" brushRef="#br0" timeOffset="2113">1743 407 950 0,'68'-5'317'15,"8"1"-51"-15,0 4-23 0,8 4-98 16,0 1-78-16,-8-1-13 16,0-4-42-16,-15 4-48 0,-8-8-235 15,-53 4-178-15,38-9-197 0</inkml:trace>
  <inkml:trace contextRef="#ctx0" brushRef="#br0" timeOffset="2611">411 599 756 0,'0'0'198'16,"0"0"-63"-16,0 0-37 15,0 0-4-15,0 0 264 0,0 0-140 16,0 0-110-16,-7 30-3 15,7-30 30-15,-23 34-62 0,23-34-6 16,-23 30 6-16,23-30-10 0,-23 26-28 16,23-26-18-16,-38 26-10 15,38-26 14-15,-53 17-8 0,15-9 26 16,7-3 59-16,31-5-21 0,-30 0-31 16,30 0-22-16,-38-22-17 15,15-3-7-15,8-10-7 0,0-3 18 16,7-9-8-16,0-5-13 15,1 1 5-15,7 8 12 0,0-4 5 16,0 9-7-16,7-1-17 16,-7 5 4-16,-7 4 8 0,7 0 8 15,0 4-8-15,0 1-6 0,0-1-6 16,-8 5-61-16,8 21-33 16,-8-34-58-16,8 34-81 0,0 0-82 15,-15-52-107-15,15 52-47 0</inkml:trace>
  <inkml:trace contextRef="#ctx0" brushRef="#br0" timeOffset="2824">365 56 1252 0,'46'13'332'0,"0"0"-17"16,15-9-105-16,0-8-96 0,7-1-55 16,8-8-41-16,0 1-14 0,0-1-30 15,-7 0-266-15,-8-4-224 16,-16 8-103-16</inkml:trace>
</inkml:ink>
</file>

<file path=ppt/ink/ink51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5T16:11:50.098"/>
    </inkml:context>
    <inkml:brush xml:id="br0">
      <inkml:brushProperty name="width" value="0.1" units="cm"/>
      <inkml:brushProperty name="height" value="0.1" units="cm"/>
      <inkml:brushProperty name="color" value="#ED1C24"/>
      <inkml:brushProperty name="fitToCurve" value="1"/>
    </inkml:brush>
  </inkml:definitions>
  <inkml:trace contextRef="#ctx0" brushRef="#br0">0 218 326 0,'0'0'146'0,"0"0"20"16,0 0-42-16,15 43 42 0,0 0-54 15,8-1 25-15,-8 1 5 0,8 8-39 16,0-4 38-16,0 1-19 16,-1-6-7-16,-6 5-21 0,-16-47-37 15,22 56-22-15,-22-56-17 0,23 56-18 16,-23-56 19-16,23 51 0 16,-23-51-4-16,0 0-22 0,0 0-7 15,0 0 9-15,0 0 12 16,0 0 86-16,23 43 6 0,-23-43 22 15,0 0 17-15,0 0-12 0,0 0-11 16,0 0-51-16,46-39-30 16,-1-12-17-16,-14-5-13 0,-1 1-10 15,1-5 6-15,-9 0 12 16,9 4-6-16,-8-4-9 0,-8 9-11 16,8 13 14-16,-8-1 5 0,-15 39-5 15,15-38 5-15,-15 38-9 16,0 0-7-16,8-39 3 0,-8 39-46 15,7-30-17-15,-7 30-49 0,8-34-32 16,-8 34-22-16,0 0-29 16,0 0-30-16,8-56 4 0,-8 22-16 15,0 34-3-15,15-30-17 16,-15 30-36-16</inkml:trace>
  <inkml:trace contextRef="#ctx0" brushRef="#br0" timeOffset="680">1209 761 428 0,'0'0'54'15,"0"0"-13"-15,0 0-32 0,0 0 2 16,0 0 11-16,0 0 54 0,0 0-46 15,0 0 4-15,0 0 7 16,-22 39-4-16,22-39 19 0,0 34-12 16,0-34 24-16,0 0-42 15,45 30 18-15,1-17-44 0,-8-13 14 16,-8-5-7-16,-30 5 5 16,46-12-16-16,-8-14-5 0,-38 26 26 15,31-39-27-15,-31 39 23 0,30-51-13 16,-22 17 9-16,-8 34-9 15,7-34 126-15,-7 34-89 0,0 0-9 16,0 0-69-16,-38-17 83 0,0 21-42 16,38-4 19-16,-38 17-46 15,38-17 30-15,-46 30 13 0,46-30-25 16,0 0 9-16,-30 30-6 16,30-30 16-16,0 0-30 0,0 0 33 15,0 0-64-15,0 0-48 16,0 0-115-16,0 0-79 0</inkml:trace>
  <inkml:trace contextRef="#ctx0" brushRef="#br0" timeOffset="1244">1514 351 346 0,'0'0'67'0,"0"0"-8"16,0 0-16-16,0 0 25 0,0 0 13 16,0 0-57-16,0 0 8 15,-8 34-32-15,8-34 25 0,8 34-23 16,-8-34 37-16,0 0-14 0,0 0-5 15,0 0-4-15,23 34 12 16,-23-34 2-16,0 0-2 16,0 0 31-16,0 0 12 0,0 0-8 15,0 0-56-15,0 0 10 16,30-43-22-16,-15 1 33 0,-7 3-43 16,-8-4 22-16,0 43 46 0,0-34 44 15,0 34-25-15,0 0-8 16,0 0-6-16,0 0-38 0,0 0 8 15,-38 0-17-15,0 13-6 0,38-13-22 16,-46 30-5-16,8-4 15 16,38-26 7-16,-30 38 6 0,30-38 3 15,0 0-16-15,-16 39-1 0,16-39 4 16,0 0 4-16,38 30-12 16,-38-30-12-16,46 4-6 15,-8-8-11-15,-38 4 2 0,38-26-6 16,-38 26 27-16,38-39-1 0,-38 39 19 15,15-34-12-15,-15 34 25 16,0 0-35-16,0 0 22 0,0 0-18 16,0 0 18-16,0 0-41 0,0 0-80 15,0 0-124-15,0 0-89 16</inkml:trace>
</inkml:ink>
</file>

<file path=ppt/ink/ink51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8:04.551"/>
    </inkml:context>
    <inkml:brush xml:id="br0">
      <inkml:brushProperty name="width" value="0.1" units="cm"/>
      <inkml:brushProperty name="height" value="0.1" units="cm"/>
      <inkml:brushProperty name="color" value="#ED1C24"/>
      <inkml:brushProperty name="fitToCurve" value="1"/>
    </inkml:brush>
  </inkml:definitions>
  <inkml:trace contextRef="#ctx0" brushRef="#br0">13 328 1319 0,'0'0'134'16,"-13"-15"95"-16,13 15 7 15,0 0-55-15,0 0 12 0,0 0-51 16,7 26-26-16,6 6-30 16,0 5 11-16,6 3-26 0,7 11 3 15,0 0-21-15,6 11 1 16,0 7-5-16,7 0-22 0,0 0-12 16,0-3-3-16,0-5 2 15,-7-2-14-15,1-5-64 0,-8-6-91 16,-5-12-101-16,-20-36-109 15,13 33-140-15,-13-33-18 16,0 0-37-16</inkml:trace>
  <inkml:trace contextRef="#ctx0" brushRef="#br0" timeOffset="440">874 142 1198 0,'0'0'186'16,"0"0"1"-16,0 0-35 15,0 0-48-15,0 0-32 0,19-18 54 16,-19 18-8-16,33 4-49 0,-7 3 30 16,6 11-7-16,7 4-6 15,6 3-7-15,1 4 20 0,-8 4 5 16,1 4 9-16,-6 3-8 15,-1 3-21-15,-6 5 5 0,-7-1-15 16,-6-3-19-16,-6 3-8 16,-14-3-1-16,-6-1-15 0,-6 1-2 15,-14-8-12-15,33-36-5 0,-51 55-3 16,-1-19 10-16,0-10-7 16,7-15 3-16,6-11-11 15,0-11 2-15,39 11-2 0,-45-40-9 16,19-15 15-16,13-3-19 15,13-11 9-15,0-8-33 0,13 1 20 16,-7 3-17-16,14 8-12 0,-7 6-38 16,6 12-24-16,-6 3-49 15,0 4-39-15,0 8-54 0,-6 3-102 16,-1-1-147-16,7 5-90 16,-7-8-3-16</inkml:trace>
</inkml:ink>
</file>

<file path=ppt/ink/ink51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38:28.840"/>
    </inkml:context>
    <inkml:brush xml:id="br0">
      <inkml:brushProperty name="width" value="0.1" units="cm"/>
      <inkml:brushProperty name="height" value="0.1" units="cm"/>
      <inkml:brushProperty name="color" value="#ED1C24"/>
      <inkml:brushProperty name="fitToCurve" value="1"/>
    </inkml:brush>
  </inkml:definitions>
  <inkml:trace contextRef="#ctx0" brushRef="#br0">0 0 1062 0,'0'0'-4'16,"0"0"-49"-16,0 0-32 0,33 14-101 15,-33-14-87-15</inkml:trace>
</inkml:ink>
</file>

<file path=ppt/ink/ink51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3:17.252"/>
    </inkml:context>
    <inkml:brush xml:id="br0">
      <inkml:brushProperty name="width" value="0.1" units="cm"/>
      <inkml:brushProperty name="height" value="0.1" units="cm"/>
      <inkml:brushProperty name="color" value="#FF8000"/>
      <inkml:brushProperty name="fitToCurve" value="1"/>
    </inkml:brush>
  </inkml:definitions>
  <inkml:trace contextRef="#ctx0" brushRef="#br0">991 1354 674 0,'0'0'206'0,"0"0"33"16,0 0-76-16,0 0-11 0,0 0-15 16,0 0-2-16,0 0-51 15,0-43-27-15,0 43-1 0,0 0 20 16,0 0-21-16,-51-44-7 15,5 22 2-15,46 22-2 16,-65-11-15-16,14 8 27 0,-1 6-33 16,7 1-15-16,-1 3 29 15,46-7-22-15,-64 15 8 16,12-4-17-16,52-11 11 16,-52 14 15-16,52-14-1 0,-52 18-33 15,52-18 3-15,-45 26 26 16,45-26 11-16,0 0 4 15,-45 33-4-15,45-33-11 0,0 0 9 16,0 0 8-16,-52 47-3 16,52-47-13-16,0 0-12 0,-52 47-2 15,52-47 12 1,0 0-4-16,-52 40 2 0,52-40-19 16,0 0-9-16,0 0-6 15,-45 51 14-15,45-51 9 0,0 0 1 16,-39 51 15-16,39-51-7 15,-32 51-9-15,32-51 7 16,-20 47 4-16,20-47-17 0,-19 51-11 16,19-51 16-16,-7 48 16 15,7-48-1-15,-6 47-19 16,6-47-5-16,0 44 12 0,0-44 10 16,0 47-3-16,0-7-7 15,0-40-3-15,0 40-4 0,0-40 2 16,0 40-4-1,0-40-10-15,6 40-8 0,-6-40 15 16,13 40-3-16,-13-40 24 16,0 0 2-16,20 40-6 0,-20-40-11 15,19 37-8-15,-19-37-5 16,0 0 9-16,26 36 2 16,-26-36 3-16,0 0-3 0,45 29-1 15,-45-29 1-15,52 18 14 16,-13-10-5-16,-7-8-6 15,7 0-4-15,0-4-10 0,6-3-3 16,-6-4 3-16,0 0 14 16,6 0-3-16,-6-4-7 15,0 1-9-15,-7-1 0 16,7-3 8-16,0 0 4 0,-39 18 1 16,45-29-8-16,1 7 0 15,-7 0-6-15,-1 4 6 0,-38 18 7 16,46-29 4-16,-7 0 4 15,-39 29-5-15,38-37-10 16,-38 37 0-16,39-40 2 0,-39 40 6 16,33-47-2-16,-14 11-6 15,-19 36 3-15,19-41 2 16,-19 41 2-16,20-50 5 16,-7 13-3-16,-13 37-9 0,6-51 0 15,-6 51 9-15,-6-51 5 16,-1 8 10-16,7 43-4 15,-13-48-4-15,13 48-9 0,-26-43 0 16,26 43 6-16,-38-37 2 16,38 37-15-16,-39-36-4 15,39 36 0-15,-33-29 6 0,33 29 2 16,0 0-2-16,-45-37-2 16,45 37-4-16,0 0-2 0,0 0 3 15,-39-36 9 1,39 36 0-16,0 0-6 0,-39-29-3 15,39 29-6-15,0 0 9 16,-38-22 0-16,38 22 8 0,0 0-13 16,0 0-5-16,0 0-2 15,0 0 1-15,0 0-78 16,0 0-97-16,0 0-129 0,0 0-242 16,0 0-285-16,0 0-15 15</inkml:trace>
  <inkml:trace contextRef="#ctx0" brushRef="#br0" timeOffset="1273">862 1605 423 0,'0'0'97'15,"0"0"40"-15,0 0 35 16,0 0 21-16,0 0 95 0,0 0 53 16,0 0-15-16,0 0-48 15,0 0-43-15,-39 26-26 16,39-26-19-16,0 0-41 0,0 0-54 15,0 0-36-15,0 0 5 16,0 0-9-16,0 0-22 16,0 0-7-16,0 0-16 0,13-33 9 15,19-7 3-15,20 7-18 16,19-3 5-16,13-4 22 0,14-4-2 16,5-3-7-1,7-4-6-15,7 0-10 0,6-7-11 16,6 0 5-16,7-1 4 15,0 5 0-15,6 3-4 0,-6 7 0 16,7-3-4-16,-1 7 4 16,1 3-6-16,12 5 13 15,-6-1-14-15,6 4 3 0,-6 3 4 16,-7 1 3-16,-6 3-8 16,0 4 10-16,-13-4-11 0,0 4 6 15,-6 0 0-15,-1 3 0 16,1-3 6-16,-1 0-6 15,-6 3 0-15,-6 1 7 16,-7 3-19-16,7 3 15 0,-7 1-3 16,6 0-7-16,1-1 13 15,6 1 0-15,-6 7-9 0,-1 0-1 16,1 0-2-16,-1 7 16 16,-6-3-8-16,-6 7-2 15,0 0-3-15,-1 0 3 0,-12 0 4 16,0 0-4-16,-1 3-5 15,1 1 5-15,-7-4 5 0,0 3 6 16,7 1-18-16,-13-4 7 16,-1-4 0-16,1 0 11 0,-7 4-9 15,1-3-10-15,-7-5 1 16,-1 4 14-16,-12-3-7 0,0 0 7 16,-39-4-17-1,39 7 3-15,-39-7 17 0,39 4 0 16,-39-4-10-16,0 0-5 15,0 0 31-15,0 0 40 0,32-8-27 16,-32 8-22-16,0 0-8 16,0 0 2-16,0 0 1 0,7-40-21 15,-7 40-1-15,-20-47 4 16,-6 11 9-16,26 36-26 16,-52-44-8-16,7 4-8 0,0 4 0 15,6-1 9-15,-6 4 3 16,-1-3 21-16,7 3 6 15,39 33-11-15,-45-40 1 0,45 40 15 16,-45-33 2-16,45 33-16 16,-39-29-1-16,39 29 21 15,0 0-7-15,0 0-7 0,0 0-8 16,0 0 11-16,0 0 0 16,0 0-4-16,0 0 4 0,0 0 6 15,6 51 8-15,20 0 2 16,7-3 44-16,12-1-7 0,7 0-31 15,6-7 0-15,0-3 10 16,1-5 2-16,-8-6-6 16,1-4-12-16,-6-4 26 15,-14-7-3-15,-32-11-4 0,39 11 29 16,-39-11 17-16,0 0 0 16,0 0-19-16,0 0-9 0,0 0 2 15,0 0-2-15,0 0-28 16,0 0-22-16,0 0-6 0,0 0 5 15,0 0 11-15,-65 36-10 16,7 1-13-16,-1-1 10 16,1-3 9-16,0 3-3 0,6 0-10 15,0-6-8-15,7-1 16 16,45-29 1-16,-58 36-5 16,58-36-28-16,-52 33-164 0,52-33-113 15,-45 25-113-15,45-25-299 16,0 0-429-16</inkml:trace>
  <inkml:trace contextRef="#ctx0" brushRef="#br0" timeOffset="7145">12248 452 471 0,'-90'-18'11'0,"-27"3"-1"0,-12-3-1 16,-27 0 1-16,-19-4 8 15,-12-4-18-15,-7 4 6 16,-14 1-10-16,-5 2 4 15,-1 5 0-15,-6 3 18 0,6 7-18 16,7 8 7-16,13 7 18 16,6 0 21-16,20 7-7 0,13 0 5 15,12 0 5-15,20-3-43 16,26 3 27-16,13-7 33 0,13-4-26 16,13-3 30-16,12 0-24 15,46-4 19-15,0 0 35 16,-51-4 41-16,51 4-81 0,0 0 32 15,0 0-13-15,-46-7-6 16,46 7 14-16,0 0-40 16,0 0-15-16,0 0 16 0,0 0 112 15,-32 43-42-15,19 12-9 16,6 18 4-16,7 18-22 16,0 11-13-16,7 18 25 0,-1 14-6 15,1 19-18-15,-1 18-46 16,-6 19-1-16,-6 13-4 0,-1 12-6 15,-6 0-2-15,0-4 0 16,-6-11 19-16,0-11-5 0,-1-18-9 16,7-7 2-16,0-15-2 15,7-3-15-15,6-19 6 16,0-7-5-16,0-7-6 0,0-11-5 16,0-7 5-16,0-4 0 15,6-11-13-15,-6 4 8 16,7-4 0-16,6-4 3 0,0-3-9 15,0-11-2-15,6-8 8 16,7-6 7-16,-26-48 4 0,52 54 4 16,0-17-15-16,-1-12 2 15,8-7-2-15,18-3 0 0,14-1 3 16,12-6 3-16,27 3-11 16,19-4-2-16,19-4-2 15,26 1 9-15,13-4 4 0,1 0 3 16,5-4-4-16,1-3-3 15,-1-4-3-15,8 0-4 16,-1 4-3-16,-7-4 3 0,7 0 7 16,-6 0 4-16,-13 4 0 15,-7 0-13-15,-13 3-1 0,-19-3 2 16,-13 0 12-16,-26-1 3 16,-13 1-7-16,-20-4 0 15,-12 0-4-15,-13-3 8 0,-20-1-4 16,-6-3 0-16,-13-4 14 15,-26 22 43-15,26-36-5 0,-13 7-13 16,-7-1-16-16,-6 1-5 16,0-3 1-16,0-5 19 15,0-3 3-15,0-11-16 0,0-7-13 16,13-15-7-16,-6-7 0 16,-1-15-5-16,7-10-12 15,-7-8 6-15,-6-3 6 0,-6-1 0 16,0 4-6-16,-7 4 6 15,-7-4 10-15,7 4-7 0,-6-4-9 16,6 1 11-16,-7-9-2 16,1 1-11-16,19-3 2 0,0-1-5 15,0-4 14-15,0 1-1 16,0 3-2-16,0 15 0 16,-6-4-9-16,6 8-2 15,-7 10 16-15,-6 8 3 0,7 7-11 16,-7 11 3-16,0 3-7 15,0 11 2-15,0 8 5 0,0 0 6 16,-6 3 0-16,6 1-6 16,6 2-5-16,-12-6-2 0,6 7 9 15,13 4-7-15,-7-1 1 16,1 8 11-16,6 29-13 0,-7-36 14 16,7 36-12-16,-13-33 0 15,13 33 7-15,0 0-7 0,-6-33 4 16,6 33 7-16,0 0-18 15,0 0 22-15,0 0-16 16,0-29-3-16,0 29 16 0,0 0-13 16,0 0 5-16,-7-29 5 15,7 29-14-15,0 0 9 0,0 0 2 16,0 0-7-16,0 0 9 16,-25-29-4-16,25 29-8 0,-33-22 14 15,1 4-16-15,-7 11 12 16,0-1-9-16,-13 1-15 0,-6 0-24 15,6-8 12-15,-12 1-5 16,-1-4 11-16,-6-4 7 16,-1 0-22-16,21-4 19 15,-8 5 3-15,14-5 21 0,0 1-10 16,6 6 10-16,7 1-36 16,32 18-32-16,-33-22-87 0,33 22-87 15,0 0-179-15,-39-7-262 16,39 7-16-16</inkml:trace>
  <inkml:trace contextRef="#ctx0" brushRef="#br0" timeOffset="7688">11976 426 974 0,'0'0'250'16,"0"0"39"-16,0 0-35 0,-26-29-117 15,26 29-58-15,0 0 36 16,-19 37-7-16,0 21-20 15,12 11-2-15,-6 22-2 0,7 14 103 16,-1 23-17-16,7 21 6 16,13 18-71-16,0 8-40 0,7 14-25 15,-1 8 31-15,0 3-17 16,7 0-16-16,7-3-4 0,-1-15-3 16,-6-11 12-16,19-11-10 15,-6-11-13-15,0-7-9 0,0-7 1 16,-7-4 1-16,-6-4-13 15,-7-7 11-15,-6 0-4 16,-13 0-1-16,-13 4-6 16,0 0 4-16,-12-4-4 0,-8-3 0 15,14-16 0-15,-7-17 8 16,13-15-2-16,-13-18-6 0,26-51 8 16,0 40-1-16,0-40 4 15,0 0-9-15,0 0-5 0,0 0-1 16,0 0-3-16,0 0 7 15,26-51-55-15,-7 4-95 0,1 3-112 16,-1 1-245-16,1-8-404 16</inkml:trace>
  <inkml:trace contextRef="#ctx0" brushRef="#br0" timeOffset="8528">10837 0 333 0,'-39'11'-7'16,"7"15"74"-16,-1 10 3 15,8 8 6-15,5 3 34 16,1 8 8-16,6-1 37 0,6 5 29 15,1-5 19-15,6 8 31 16,6 0 8-16,1 4 1 0,-1-1 17 16,1 8-28-16,6 3-66 15,-7 8 1-15,7 3-39 0,0 12-15 16,0 13-2 0,0 12-29-16,0 3-7 0,0 8-5 15,0 3-17-15,0 12 13 16,0 6 2-16,-7 4-32 0,1 4 8 15,-1 0 13-15,-6-8-11 16,7-6-7-16,-7-1-13 0,0-4-20 16,-7 5 17-16,7-5-10 15,0 1 69-15,0-4-1 16,0 0-30-16,7-11-22 0,-1 0-24 16,-6-8 6-16,7-3 13 15,-1-3-7-15,-6-1-4 0,6-10-13 16,-6-8 9-1,0-18-12-15,-6-3 3 0,0-15 11 16,6-15-19-16,0-47 14 16,-7 44-11-16,7-44 5 0,0 0-11 15,0 0-71-15,0 0-15 16,0 0-39-16,0 0-9 0,-19-55-29 16,12 8-6-16,1-4-55 15,6 3-127-15,0-3-128 16,0-7-213-16,0-11 18 0</inkml:trace>
  <inkml:trace contextRef="#ctx0" brushRef="#br0" timeOffset="9192">9452 404 676 0,'0'0'187'0,"39"-29"55"16,-39 29 40-16,0 0 3 15,0 0-45-15,38-21-6 16,-38 21-55-16,0 0-57 0,0 0-1 15,0 0 101-15,13 43-1 16,0 26-51-16,-13 30-58 16,-6 21-42-16,-7 22 8 0,13 18 12 15,6 18-1-15,7 15-8 16,0 18-16-16,13 4-4 0,0 14-24 16,0-7-3-16,6-7-6 15,-6-8 6-15,0-10-10 0,-6-12 11 16,-1-6-7-16,0-8-5 15,-6-11-1-15,0-15-11 16,0-10-15-16,0-11 1 0,-6-8 14 16,-7-10-8-16,0-11-7 15,0-12 4-15,0-3 0 16,-13-11 5-16,6-10 5 16,-6-12-14-16,13-47-2 0,-6 44 19 15,6-44-3-15,0 0-14 16,0 0-13-16,0 0-97 0,0 0-78 15,0 0-81-15,-39-66-69 16,20-3-156-16,6 0-280 0,-7-8-83 16</inkml:trace>
  <inkml:trace contextRef="#ctx0" brushRef="#br0" timeOffset="9857">8546 1474 678 0,'0'0'185'0,"0"0"50"0,-20-51 21 15,20 51-40-15,0 0-20 16,0 0 9-16,0 0-56 0,0 0 8 15,0 0-79-15,0 0-11 16,0 0-18-16,0 0 77 16,0 0-7-16,0 0-5 15,78-10-27-15,25 17-33 0,33 7-6 16,39 8 20-16,39 4-42 16,45 3-19-16,25 7-14 0,14-3 23 15,6 0-21-15,7 0 0 16,0-1 5-16,-7-6 6 15,-6-4-18-15,-20-8 3 0,-19 1 4 16,-26-4 5-16,-32-4-5 16,-26-3 8-16,-33-4-17 0,-19 0 20 15,-26 0-6-15,-19-4 0 16,-20 0 0-16,-13 4 12 16,-12-3-17-16,-1-1-7 15,-32 4 12-15,20 4 6 0,-20-4-6 16,45 3-8-16,-45-3 1 15,32 11 0-15,-32-11 19 0,0 0-6 16,0 0-11-16,33 22-3 16,-33-22 2-16,0 0 3 0,0 0-14 15,0 0-134-15,0 0-104 16,0 36-235-16,0-36-228 16</inkml:trace>
  <inkml:trace contextRef="#ctx0" brushRef="#br0" timeOffset="10456">8228 2330 717 0,'-77'-8'181'16,"18"5"49"-16,59 3 67 0,-64-7-76 16,64 7-45-16,0 0-33 15,-46-8-46-15,46 8 116 16,0 0 69-16,59 18-59 16,38-7-62-16,39 0-40 0,45 0-9 15,45-4-25-15,46 1-12 16,33 3-10-16,25 0-23 0,13-1-16 15,0 1-16-15,-7 0 0 16,-5 4-4-16,-14-4 7 0,-19 0-3 16,-27 0-10-16,-31 0-10 15,-26-1 20-15,-27 1-16 0,-31-3 0 16,-27-1 6-16,-32 0-4 16,-19-3 8-16,-26 0 2 15,-13-4 0-15,-39 0-6 16,32 3 0-16,-32-3 0 0,0 0-10 15,0 0 0-15,0 0-65 16,0 0-71-16,0 0-111 0,0 0-105 16,0 0-141-16,0 0-216 15,-20 44 9-15</inkml:trace>
  <inkml:trace contextRef="#ctx0" brushRef="#br0" timeOffset="11093">8054 3356 634 0,'0'0'182'15,"0"0"75"-15,0 0-9 16,0 0 98-16,0 0-60 0,0 0-51 15,0 0-48-15,45 55-10 16,-45-55-31-16,39 58-25 0,-39-58 15 16,58 47-33-16,7-14 27 15,12-8-52-15,20-14-3 16,26-3-52-16,39-12 6 0,32-3-24 16,46-4 9-16,38 0-20 15,20-4 6-15,26 4-11 0,-1 0 17 16,8 4-6-1,-1 0-8-15,0 3 0 0,-13 1 1 16,-19 6 14-16,-33 1-25 16,-25 3 26-16,-33 0-18 0,-26 1 13 15,-32-1-10-15,-26-3 11 16,-32 3-4-16,-27-3 0 16,-12-1 7-16,-20 1-7 0,-32-4 4 15,0 0-4-15,26 3 4 16,-26-3-18-16,0 0 19 0,0 0-9 15,0 0 4-15,0 0-3 16,0 0 3-16,0 0-67 16,0 0-117-16,0 0-147 15,0 0-264-15,0 0-119 0,0 0-4 16</inkml:trace>
  <inkml:trace contextRef="#ctx0" brushRef="#br0" timeOffset="12080">12015 5529 1068 0,'0'0'193'15,"0"0"46"-15,0 0-27 16,0 0-17-16,0 0 39 0,0 0-75 15,0 0-42-15,0 0 4 16,7 58-21-16,-14 4 17 16,7 3-51-16,-6 8-25 0,6 4-11 15,-13-1 9-15,13-3 17 16,-13 0-20-16,-7-4-2 16,-12-7-9-16,0-4-12 15,-7-11-13-15,-7-7 0 0,1-11 0 16,6-11 4-16,-6-14 5 15,6-8-7-15,39 4 3 0,-45-29-17 16,13-7 0-16,6-11-4 16,13-1 21-16,6-3-5 15,7 8-18-15,0 6 13 0,0 37 5 16,7-36-4-16,-7 36-5 16,0 0 9-16,0 0 9 15,0 0-17-15,0 0 5 16,6 40 11-16,-12-4 9 0,-7 1-8 15,13-37-19-15,-39 51 10 16,7-15 4-16,-7-7-4 16,-7-11 12-16,1-7 1 0,6-3-8 15,39-8-17-15,-52-11 12 16,52 11-7-16,0 0 7 0,-38-62 6 16,18 7 3-16,14 4-9 15,12 4-9-15,14 3 13 16,-1-3 7-16,0 3-11 0,-19 44 13 15,33-51-3-15,-33 51-14 16,19-40 4-16,-19 40-137 16,0 0-226-16,0 0-268 0,0 0-215 15</inkml:trace>
  <inkml:trace contextRef="#ctx0" brushRef="#br0" timeOffset="12257">11381 5773 1702 0,'0'0'328'0,"45"0"-21"0,-45 0-101 16,0 0-102-16,0 0-41 16,0 0-48-16,0 0-297 15,0 0-470-15</inkml:trace>
  <inkml:trace contextRef="#ctx0" brushRef="#br0" timeOffset="12493">12669 5234 2115 0,'0'0'277'0,"0"0"-51"16,0 0-65-16,0 0-70 0,0 0-42 16,0 0-19-16,-58 44-19 15,-7 3-6-15,-13 8-5 0,-12 3-83 16,-20 4-190-16,-7 0-262 16,-12 3-224-16</inkml:trace>
  <inkml:trace contextRef="#ctx0" brushRef="#br0" timeOffset="12718">10552 6118 1588 0,'0'0'318'0,"-13"55"40"0,0-11-70 16,-6 3-80-16,-13-3-57 15,-7 10-61-15,-13-3-53 16,0 0-21-16,-6 0-11 0,0-7-14 16,6-1-152-16,0-14-189 15,7-7-309-15,12-14-82 0</inkml:trace>
  <inkml:trace contextRef="#ctx0" brushRef="#br0" timeOffset="13556">10086 5711 1645 0,'0'0'179'0,"0"0"15"16,0 0 6-16,58-8-21 15,-58 8-47-15,52 26-41 16,-52-26-27-16,52 55-4 15,-26-5 13-15,-20-2-31 0,-6-48-21 16,-38 51-13-16,-14-8-1 16,-7-13-7-16,-12-9-6 0,7-10 6 15,5-11-5-15,14-11-6 16,45 11-33-16,-45-51-20 0,19-3-21 16,19-8-24-16,14-4 40 15,6 5 35-15,0 2 7 16,0 12 12-16,-13 47 23 0,6-47 5 15,-6 47-10-15,0 0 8 16,0 0 0-16,-52 18 2 16,52-18 18-16,-71 54-21 15,19-6 7-15,52-48-11 0,-45 65-4 16,19-10-2-16,26-55 0 16,-6 62 9-16,6-62 7 0,19 51-12 15,-19-51 8-15,52 40-7 16,-7-18-5-16,-45-22-10 15,52 14 4-15,-52-14 6 0,0 0 61 16,45 7-8-16,-45-7-33 16,0 0-17-16,0 0-3 0,0 0 4 15,0 0 13-15,-65 0 0 16,20 4-10-16,45-4 5 16,-45 18 6-16,45-18-22 15,0 0 8-15,-33 44 7 0,33-44-11 16,0 0-3-16,7 47-3 15,-7-47 6-15,0 0 0 0,0 0-9 16,0 0 17-16,0 0 4 16,0 0-12-16,0 0-3 15,0 0 3-15,0 0-4 0,0 0-1 16,-52-29-3-16,0 4 10 16,52 25 2-16,-71-29 6 0,13 14 51 15,58 15 20-15,-65 15 10 16,13 10 14-16,20 19 10 15,6 14-23-15,7 11-18 16,6 11-18-16,6 11-14 0,7 7-11 16,0 4-12-16,7-3-7 15,-1-5-7-15,7-3-1 0,0-14-1 16,0-12 0-16,0-10 2 16,-13-55 3-16,19 54 0 15,-19-54-8-15,0 0 0 0,20 44-9 16,-20-44-18-16,0 0-107 15,0 0-82-15,0 0-149 16,0 0-243-16,0 0-217 0</inkml:trace>
</inkml:ink>
</file>

<file path=ppt/ink/ink51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5:53:38.176"/>
    </inkml:context>
    <inkml:brush xml:id="br0">
      <inkml:brushProperty name="width" value="0.1" units="cm"/>
      <inkml:brushProperty name="height" value="0.1" units="cm"/>
      <inkml:brushProperty name="color" value="#9966CC"/>
      <inkml:brushProperty name="fitToCurve" value="1"/>
    </inkml:brush>
  </inkml:definitions>
  <inkml:trace contextRef="#ctx0" brushRef="#br0">807 88 568 0,'0'0'45'0,"0"0"-10"15,0 0 28-15,0 0 39 16,0 0 27-16,0 0-11 16,0 0 22-16,0 0-8 0,0 0-15 15,0 0-70-15,0 0-10 16,0 0 13-16,0 0-3 16,0 0-25-16,0 0-11 0,0 0-1 15,-45-25 6-15,0 7-16 16,12 7 2-16,33 11-25 15,-58-11 18-15,13 3 19 0,6 5 2 16,0-1-4-16,39 4 43 16,-52-4-85-16,14 1 14 0,38 3-4 15,-52-4 20-15,19 8 7 16,33-4 9-16,-45 7-16 16,45-7 15-16,-45 11-27 0,45-11 31 15,-46 7-30-15,46-7 1 16,0 0 16-16,-45 15-10 15,45-15 21-15,0 0-15 16,0 0 23-16,0 0 12 0,0 0 7 16,0 0-50-16,0 0 31 15,0 0-36-15,0 0 18 0,0 0 17 16,0 0 1-16,0 0-10 16,-45 7 4-16,45-7-9 0,0 0-10 15,0 0 18-15,0 0 45 16,0 0 14-16,0 0-32 15,-39 47 11-15,39-47-7 0,-26 51-2 16,26-51-51-16,-19 55 15 16,12-11 24-16,7-44 0 15,-13 58-6-15,13-14-3 16,0-44 9-16,7 58 14 0,-7-14-13 16,0-44-3-16,6 58-10 15,-6-11-4-15,0-47-11 0,0 58 15 16,0-14 2-16,0-44-9 15,-6 44-19-15,6-8 10 16,0-36 12-16,0 40-19 0,0-40 0 16,0 36-12-16,0-36 5 15,0 0 10-15,6 40 6 0,-6-40-4 16,0 37-5 0,0-37 4-16,0 36-11 0,0-36 7 15,0 0-12-15,7 40 12 16,-7-40 8-16,0 37 2 0,0-37-18 15,0 0 16-15,0 0-13 16,13 36 0-16,-13-36 0 0,0 0 14 16,0 0 5-16,0 0-5 15,0 0-9-15,26 36 0 16,-26-36-5-16,0 0 12 0,0 0-10 16,45 15-1-16,-45-15 9 15,39 7 8-15,-7 1-6 16,-32-8-10-16,52 3 6 15,-7-6-18-15,-6-1 9 0,0-3 6 16,6-1 14-16,-6-3-7 16,0 1 1-16,-7-1-13 0,7-4-1 15,0 1-5-15,0-1 8 16,-7 0-4-16,0 4 13 16,-32 11-2-16,33-10 7 0,-1 2-5 15,-32 8 0-15,33-3-18 16,-33 3 17-16,38-4-10 0,-38 4-9 15,33-4 11-15,-33 4 7 16,0 0 8-16,0 0-17 16,32 0 14-16,-32 0-15 15,0 0 2-15,26 0-5 0,-26 0 9 16,0 0 7-16,0 0-3 16,0 0-1-16,0 0-1 0,0 0 5 15,0 0 7-15,0 0-23 16,26-14-2-16,-26 14 11 15,0 0 0-15,19-37 0 0,-6 8 9 16,-6 0 2-16,-7 29-5 16,6-54-6-16,-6 3 0 0,0-8-14 15,-6-2 11 1,6-1 3-16,-7 0 5 0,-6 4-1 16,7-1-1-16,6 8-12 15,-7 8 6-15,1 3 7 0,-1 3 10 16,7 8-19-16,0-4 2 15,-6 4-2-15,6 29 5 0,6-32-6 16,-6 32 12-16,0 0 2 16,0-30-22-16,0 30 17 15,0 0-3-15,0 0 0 0,0 0-3 16,0 0-7-16,0 0 7 16,0 0 0-16,0 0-13 0,0 0 24 15,0 0-18-15,0 0 10 16,0 0-106-16,0 0-82 15,0 0-137-15,0 0-212 16,0 0-114-16</inkml:trace>
  <inkml:trace contextRef="#ctx0" brushRef="#br0" timeOffset="1164">846 1027 592 0,'0'0'143'0,"0"0"-6"16,0 0 51-16,0 0-4 16,0 0-9-16,0 0-11 15,39 15-7-15,-39-15 12 16,32 25-34-16,1 4-15 0,-1 0-44 15,1 8-41-15,-1 14 21 16,13 7-25-16,-6 15 32 0,6 7-23 16,7 11-31-16,-7 7 6 15,7 4-9-15,0 4 43 16,6-1-23-16,-6 1 26 0,6 3 40 16,1 0-25-16,-1 4-13 15,0 3-24-15,-6 4 49 0,6 8-36 16,-6-1 3-16,0 8-24 15,6 3-7-15,-13 8 2 16,7 3-17-16,-7 0 12 16,7-3-12-16,-6-4-3 0,-1-8 12 15,0-6-9-15,-6-5 4 16,6-3-10-16,-6-10 2 0,-6-5 11 16,5-7-1-16,-5-7-10 15,-1-3 32-15,-6-12 31 0,0-7-18 16,-7-7-23-16,1-7-10 15,-1-4-4-15,-6-11-4 0,0-4 17 16,0-3-6 0,0-4-3-16,0-7-8 0,-13-22-3 15,6 25 3-15,-6-25 0 0,0 0 0 16,0 0 10-16,0 0 7 16,0 0 5-16,0 0 30 0,0 0-19 15,0 0-11-15,0 0-10 16,0 0-12-16,-13-32 10 0,0-1-16 15,-6 4 10-15,0 0-13 16,19 29-8-16,-39-33-24 0,6 4-18 16,1 3 8-16,0 1-3 15,32 25 18-15,-46-29 6 0,1 3 7 16,45 26 13-16,-52-40 2 16,7 11 8-16,0 4 0 15,45 25-8-15,-52-33 8 0,7-4-21 16,6 5 23-16,39 32-14 15,-39-40 8-15,39 40 15 0,0 0-11 16,-45-40-5-16,45 40 16 16,0 0-29-16,0 0 24 0,0 0-13 15,0 0-3-15,0 0 18 16,0 0-22-16,0 0 17 0,0 0-3 16,45 29 14-16,0 11-7 15,7 0-4-15,0 4 1 16,0 3-4-16,6 0 0 0,0 0 24 15,-6-3-9-15,0-4-11 16,-1 0 14-16,-12-7-22 0,0-4 7 16,-7-7 3-16,-12-4-10 15,-20-18 15-15,26 15 43 0,-26-15-1 16,0 0 35-16,0 0-15 16,0 0 8-16,0 0-32 0,0 0-37 15,19-33-8-15,-12-11 8 16,6-3-12-16,-7-8 5 0,7 1-13 15,-7 3 11-15,7-4-17 16,7 4-70-16,-1 8-77 16,7-1-98-16,0 8-115 0,-26 36-155 15,45-44-55-15,-6 7 5 16</inkml:trace>
  <inkml:trace contextRef="#ctx0" brushRef="#br0" timeOffset="3588">6200 5889 120 0,'38'-25'24'0,"1"3"79"16,-39 22 28-16,33-18 1 15,-33 18 30-15,0 0-27 0,0 0 104 16,0 0 54-16,0 0 31 15,0 0-52-15,0 0-142 0,0 0-29 16,-59-15 28-16,-18 12 0 0,-7 6-17 16,-26 1-23-16,-20 7-18 15,-25 0-22-15,-7-4-15 16,-19-3-22-16,-14-1-2 0,-12 1-7 16,-6 0 3-16,-14 3 2 15,-6 4 0-15,-19 3-12 0,-1 5-4 16,-19-1 8-16,7 4 8 15,-1 3 1-15,20-3-6 0,13 0-3 16,26-4 2-16,20 0-14 16,25-3 16-16,26 3 6 0,13-4 15 15,26 1-11-15,13 0 2 0,19-4-29 16,20-8 13-16,12 4 0 16,33-7 5-16,-32 8 0 15,32-8 2-15,0 0-7 0,0 0 0 16,-33 11-5-16,33-11-6 15,0 0 5-15,0 0 6 0,0 0 3 16,0 0 3-16,0 0 105 16,-25 36 4-16,12 4-54 0,6 4-17 15,7 10 30-15,7 5-16 16,-1 13 9-16,7 12 10 0,0 25-26 16,13 4 9-16,-7 11-7 0,1 10-15 15,-14 19-1-15,7 7 1 16,-13 12-21-16,0-1 5 0,-6 3-5 15,-14-3-1-15,1-7-12 16,-1-7 2-16,-12-12 7 0,6-10-9 16,0-11-8-16,7-12 9 15,12-17-9-15,-6-11 13 16,7-12-16-16,12-10 4 0,1-11 7 16,6-7 6-16,6-4-10 0,7 0-11 15,6-11 11-15,7 0 0 16,0 0-9-16,6-3-5 0,1-1 9 15,6-3-4-15,12 0-10 0,1-4 2 16,13 0 7-16,6-3-5 16,19 3 15-16,7-3-14 0,20-1 14 15,6 4-5-15,13 1-3 16,6-5 8-16,13 1-3 0,14-4 6 16,5-4-11-16,8-3 2 15,-1-1-3-15,0-3 11 0,0-3-6 16,0 3 7-16,-6 0-3 15,-7 0 0-15,-6 3 0 0,-13 1 0 16,0-4 0-16,-7 4 0 0,-12-4 0 16,-7 0 0-16,-13-4 0 15,-13-3 0-15,-7-4 0 0,7 0 0 16,-26-4-3-16,-6 4 6 16,-7-3-1-16,-6 3-2 0,-7-4 0 15,-6 1 0-15,-7-1 0 0,1 1 0 16,-8 3 0-16,1-4 0 15,-39 15-7-15,52-18 3 16,-20 3 4-16,-32 15 0 0,39-14 0 16,-39 14 0-16,0 0 0 0,0 0 0 15,33-15 0-15,-33 15 0 16,0 0 4-16,0 0 0 0,0 0 2 16,0 0 0-16,0 0 3 15,0 0 17-15,0 0 13 0,0 0 6 16,0 0 0-16,0 0 2 0,0 0 10 15,0 0-31-15,32-36-14 16,-32 36-1-16,13-44-6 16,-7 4-5-16,-6 4 0 0,0-8 0 15,0-7-3-15,0-14 3 0,0-12 0 16,0-10-8-16,0-19 0 16,-6-10 0-16,6-22-15 0,-13-19-9 15,0-18 3-15,-6-10 12 0,-1 3 2 16,-12 3 7-16,-1 8 3 15,8 11 1-15,-8 11 0 0,7 18 4 16,0 18 0-16,1 8 0 16,5 17-3-16,1 12 3 0,-1 14 0 15,14 7 7-15,6 15-4 0,-7 4-1 16,7 36-7-16,0-33-14 16,0 4-46-16,0 29 7 15,7-36 0-15,-7 3 7 0,6 4 17 16,1-4 12-16,6 4 13 0,-13 29 6 15,13-33-4-15,-13 33 11 16,0 0-8-16,0 0 6 0,6-29-5 16,-6 29 3-16,0 0 0 15,0 0-6-15,0 0-5 0,0 0-20 16,0 0-5-16,0 0 8 0,0 0 4 16,0 0-12-16,0 0-43 15,-6-33 29-15,6 33 18 16,0 0 10-16,0 0-9 0,-39-32-13 15,39 32-14-15,-39-29 1 0,39 29 1 16,-39-26 22-16,7 4 14 16,32 22 15-16,-33-18 5 0,33 18 0 15,0 0-4-15,0 0 4 0,0 0-4 16,0 0-17-16,0 0-68 16,0 0-59-16,0 0-56 0,0 0-172 15,0 0-205-15,0 0-96 16</inkml:trace>
  <inkml:trace contextRef="#ctx0" brushRef="#br0" timeOffset="15969">1345 7134 249 0,'0'0'27'0,"0"0"1"0,0 0 3 16,0 0 12-16,0 0-11 16,0 0 12-16,0 0-2 0,0 0-2 15,0 0 11-15,0 0-7 16,0 0 3-16,0 0-4 0,0 0 18 15,0 0-18-15,0 0-25 16,0 0-6-16,0 0-3 0,0 0 11 16,0 0-1-16,0 0 1 0,0 0-5 15,0 0-8-15,0 0-7 16,0 0 4-16,0 0 16 16,0 0-17-16,0 0 15 15,0 0-6-15,0 0-12 0,0 0-12 16,0 0 12-16,0 0 2 15,0 0 3-15,0 0-5 0,0 0-8 16,0 0 12-16,0 0-2 16,0 0-2-16,0 0 21 0,0 0-7 15,0 0-28-15,0 0 5 16,0 0 13-16,0 0-7 0,0 0 3 16,0 0 0-16,32 18-9 15,-32-18-85-15,0 0-94 16,0 0-56-16</inkml:trace>
  <inkml:trace contextRef="#ctx0" brushRef="#br0" timeOffset="18132">1021 7316 213 0,'26'-25'79'0,"0"10"6"0,6 4 26 16,7-3-7-16,6 3 17 15,14 0 15-15,12 3-13 0,6-2-4 16,14-1 48-16,13 0-59 16,19-4 7-16,13 1-37 0,12-5-1 15,8 1-48-15,6-4 64 16,6 0 11-16,0 1-30 0,14 2-6 16,-1 1-5-16,0 0-40 15,0 0 18-15,-12 3-17 16,5 1-6-16,-12 3 19 0,0-4-3 15,6 8-22-15,-12-4 0 16,-7 4 12-16,-1 0-30 0,-5-8 24 16,-7 11-21-16,0-7 28 15,-13 0 2-15,0 8-17 0,-13-4 22 16,-7-1-22-16,-12 5 12 16,-7-1 9-16,-6 0-10 0,-1 4-5 15,-12-3-16-15,0 3 5 16,-7-4 1-16,-6 0-6 0,-13 4 9 15,-7-3-2-15,-32 3 17 16,26 0 94-16,-26 0 6 16,0 0-61-16,0 0-22 0,0 0-26 15,0 0-13-15,0 0 8 16,-19-7-10-16,19 7 3 0,0 0 6 16,-26 0-23-16,26 0 14 15,0 0 7-15,0 0-20 0,0 0 9 16,0 0-50-16,0 0-106 15,0 0-98-15,0 0-171 0,0 0-183 16,0 0-82-16</inkml:trace>
  <inkml:trace contextRef="#ctx0" brushRef="#br0" timeOffset="18884">1222 8033 671 0,'0'0'177'16,"0"0"14"-16,45 15 16 0,7-8-2 15,13 0 9-15,19-7 0 0,13 0-34 16,13 0-2-16,19-4-17 15,7 1-28-15,13-4-53 0,13 3-27 16,0-7-24-16,13 0-18 16,6-7 10-16,0 3 7 15,-6 1-8-15,0-1-20 0,-7 1 12 16,0 3-1-16,-12 0 32 16,5 0-27-16,1-4 4 0,0 1-1 15,0-1-23-15,0-3 4 0,0 3 6 16,-1 1-14-16,8-1 8 15,-7 8-9-15,-7-4 12 0,-13 4 11 16,-6 0-27-16,-13 7 16 0,-13-8-3 16,-13 8-7-16,-12 0 18 15,-14 0-8-15,-7 4-8 0,-5 0 15 16,-14-1-18-16,-13 1 18 16,-32-4-10-16,39 4-8 15,-39-4 17-15,0 0-9 0,0 0 0 16,0 0 11-16,0 0-36 0,0 0-120 15,0 0-128-15,0 0-172 16,0 0-217-16,-45 36-699 0</inkml:trace>
  <inkml:trace contextRef="#ctx0" brushRef="#br0" timeOffset="19640">1241 8968 330 0,'0'0'114'15,"0"0"11"-15,0 0-18 16,39 8 93-16,-39-8 8 0,32 14 21 16,7 1-5-16,0-1-59 15,19 4-11-15,13-3-17 0,27-4-12 16,25-7-51-16,25-8-45 0,21-7-11 16,25 0 75-16,13-3 0 15,26-1-17-15,20-3-26 0,-1-4-22 16,0 0 0-16,-6 0-13 15,7 4-8-15,-7 0-7 16,-13 3 7-16,-6 4-10 0,-7-3 3 16,-13 7-4-16,-20-1 1 0,-18 5 0 15,-14-1-4-15,-25 0-3 16,-20 1 6-16,-20-1 11 0,-12 4 2 16,-13 0 0-16,-14 0-9 15,-12 0 3-15,-6 4 5 0,-33-4-6 16,32 0-5-16,-32 0-9 0,0 0-2 15,0 0-86-15,0 0-148 16,0 0-152-16,0 0-116 0,-6-29-89 16</inkml:trace>
  <inkml:trace contextRef="#ctx0" brushRef="#br0" timeOffset="20284">4491 6097 610 0,'0'0'82'16,"26"-33"28"-1,-7 4-1-15,-6 4-37 0,-7-5 2 16,-6 1-30-16,0 29 24 16,0 0 88-16,0-36-18 0,0 36 14 15,0 0-5-15,0 0 58 16,0 0 67-16,-13 62-5 0,-6 29-84 16,-7 25-28-16,0 33-25 0,13 19-23 15,7 17 21-15,6 8-29 16,0 15-7-16,13 10 5 0,0 8 13 15,13-4 7-15,0-11-33 16,6-7-22-16,0-19-7 16,7-10-14-16,0-8-24 0,0-21 5 15,6-19-9-15,-6-10-13 16,-7-12 0-16,7-14 7 0,-13-7-5 16,0-4-7-16,-13 0 5 15,-7 0 6-15,-6 4-6 0,-6 14-14 16,-1 0-5-16,-12 4-81 0,-7 0-21 15,0-7 121-15,0-15-229 16,0-18 8-16,1-11-57 0,5-11-75 16,20-40-127-16,0 0-125 0,-52 3 25 15</inkml:trace>
  <inkml:trace contextRef="#ctx0" brushRef="#br0" timeOffset="20948">2795 6253 446 0,'0'0'117'0,"0"0"25"0,19-43-6 15,-19 43-29-15,32-40 1 16,-32 40 12-16,33-37 37 16,-33 37 28-16,0 0-38 0,0 0 13 15,39-18 166-15,-7 33 2 0,-13 28-61 16,1 30-39-16,-7 25-64 15,0 30-49-15,0 3-3 0,0 7-8 16,6 8 27-16,1 10-7 0,5 8-31 16,8 11 2-16,-1 3-42 15,1 0-7-15,5 1-19 0,-5-12 35 16,-7-7 16-16,0-7-27 16,-7-11-12-16,0-11-20 15,1-7 2-15,-1-8-19 0,-6 1 12 16,0-16-11-16,-6-10-3 0,-1-7 5 15,0-11-14-15,-6-11 17 16,7-8-17-16,-7 1 11 0,6-11-19 16,1-4-62-16,-1-8-58 15,-6-32-43-15,0 33-18 0,0-33-33 16,0 0-68-16,0 0-149 0,0 0-219 16,0 0-17-16,-26-36 2 15</inkml:trace>
  <inkml:trace contextRef="#ctx0" brushRef="#br0" timeOffset="21303">1778 6177 1075 0,'0'0'0'16,"0"0"220"-16,33 40 103 15,-7 22 62-15,0 29 20 16,-1 36-84-16,-5 30-46 0,-1 21-59 16,1 22-50-16,6 19 0 15,-7 6-40-15,7 4-28 0,-7-7-20 16,7-10-28-16,0-20-19 15,-6-6-20-15,5-19 9 0,-5-10-20 16,-1-22 15-16,1-19-8 0,-7-14-24 16,0-26-90-16,-7-17-83 15,-6-19-65-15,0-40-172 0,0 0-213 16,0 0-158-16</inkml:trace>
</inkml:ink>
</file>

<file path=ppt/ink/ink51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7:36.550"/>
    </inkml:context>
    <inkml:brush xml:id="br0">
      <inkml:brushProperty name="width" value="0.1" units="cm"/>
      <inkml:brushProperty name="height" value="0.1" units="cm"/>
      <inkml:brushProperty name="color" value="#ED1C24"/>
      <inkml:brushProperty name="fitToCurve" value="1"/>
    </inkml:brush>
  </inkml:definitions>
  <inkml:trace contextRef="#ctx0" brushRef="#br0">6404 484 696 0,'0'0'162'15,"0"0"16"-15,0 0 31 0,0 0-11 16,0 0 15 0,0 0 25-16,0 0-14 0,0 0 2 15,0 0-14-15,0 0-105 0,0 0-54 16,-32 14-38-16,-7-14-2 15,7-7-1-15,-1 0-10 0,1-4 8 16,32 11-10-16,-39-26 3 16,39 26-20-16,-32-36-26 0,32 0 1 15,0 3 15-15,19-3 4 16,0 6 11-16,-19 30 5 0,33-25 10 16,12 3 2-16,-19 11-5 15,-26 11 8-15,39 4 8 0,-39-4 36 16,32 33-11-16,-19 7 13 15,13 7-5-15,-13 11 2 0,0 0-7 16,0 4 17-16,-7 0 31 16,7-4-29-16,13-3 4 0,-6 0 10 15,6-4-14-15,-14-4-21 16,21 0-12-16,-7-7-25 0,-13-3 11 16,13-5-12-16,-7 1-4 15,-19-33 6-15,26 36-6 0,-26-36 0 16,13 33-8-16,-13-33-177 0,0 0-166 15,0 0-257-15,0 0-265 16</inkml:trace>
  <inkml:trace contextRef="#ctx0" brushRef="#br0" timeOffset="229">5394 906 1638 0,'0'0'324'0,"0"0"-20"16,0 0-68-16,52 18-78 0,6-7-23 16,1 0-86-16,12-4-21 15,-6-3-13-15,-7 0-72 0,7-4-307 16,-20 0-275-16,-13-8-175 0</inkml:trace>
  <inkml:trace contextRef="#ctx0" brushRef="#br0" timeOffset="529">4177 597 1323 0,'0'0'382'0,"0"0"6"0,0 0-113 16,0 0-114-16,0 0 5 15,0 0-11-15,13 43-30 0,-6 8-45 16,-1 8-29-16,1-1-38 15,19 0 0-15,-1-3-6 0,8-1-16 16,-1-6-29-16,1-5-274 16,-1-10-310-16,-32-33-225 0</inkml:trace>
  <inkml:trace contextRef="#ctx0" brushRef="#br0" timeOffset="803">4702 164 1603 0,'-52'-37'295'0,"-6"12"-12"16,-1-1-35-16,-5 4-56 15,-8 1-89-15,-5 6-24 16,-7 0-32-16,-1 12-24 0,1 6 11 15,0 8-30-15,13 11-9 16,0 11 20-16,12 11-20 0,14 7 1 16,13 7 15-16,12 0-32 15,14 0-150-15,-1-3-266 0,14-1-254 16,6-3-40-16</inkml:trace>
  <inkml:trace contextRef="#ctx0" brushRef="#br0" timeOffset="1352">3284 440 1640 0,'0'0'294'0,"0"0"-62"0,-39-18-128 15,39 18 150-15,0 0-87 16,0 55-68-16,7 3-2 0,12 7-7 15,1-3-35-15,-1-4-4 16,0-3-23-16,1-8 15 0,-20-3 12 16,-7 0-16-16,-19-4-30 15,-6-8-3-15,-26-2 8 16,-13-9-17-16,6-2 7 0,-19-8-23 16,6-11-23-16,7-4-4 15,6-7-23-15,7-14-8 16,6-8-15-16,13-7-12 0,7 0 17 15,19 3-60-15,13 37 40 16,-7-43 73-16,7 43-13 0,0 0 26 16,39-26 18-16,0 26-12 15,-39 0 35-15,39 26-15 0,-39-26 23 16,26 40 106-16,-26-40-25 16,-7 47-36-16,-25-11-18 15,0-7 34-15,-20-7 7 0,0-3-12 16,0-12-8-16,0-4 32 15,1-6-16-15,12-4-8 0,-6-8 3 16,12-7-31-16,1-7 2 16,-1-15-29-16,8-14-18 0,5-11 5 15,1-7-13-15,6-1-12 16,0 4 13-16,0 11-4 0,6 8-9 16,1 10-5-16,-7 4-131 15,6 11-102-15,7 29-136 0,0 0-303 16,0-36-161-1</inkml:trace>
  <inkml:trace contextRef="#ctx0" brushRef="#br0" timeOffset="1533">2604 218 2206 0,'0'0'404'0,"0"0"-29"16,33 18-118-16,-33-18-111 15,0 0-58-15,0 0-50 0,0 0-13 16,0 0-17-16,0 0-84 16,0 0-205-16,0 0-307 15,0 0-322-15</inkml:trace>
  <inkml:trace contextRef="#ctx0" brushRef="#br0" timeOffset="1924">1277 600 1658 0,'0'0'166'0,"13"48"100"15,7-12 17 1,-1 0-56-16,1-6-49 0,-20-30-60 15,19 36-13-15,0-3-16 16,-19-33-23-16,0 0 3 0,7 29-1 16,-7-29-27-16,0 0-13 15,0 0-5-15,-52 29-16 0,7-14-4 16,-7-8 2-16,0 0-9 16,-6-3 16-16,0 7 36 0,6-4-8 15,-13 11 7-15,13 4 1 16,-6 3 3-16,0 5-11 0,13-1-25 15,-1 3 1-15,7 1-7 16,39-33-15-16,-51 47 14 16,51-47-42-16,-46 40-115 0,46-40-124 15,0 0-199-15,0 0-295 16,0 0-62-16</inkml:trace>
  <inkml:trace contextRef="#ctx0" brushRef="#br0" timeOffset="2112">973 276 1250 0,'52'-18'226'0,"-13"11"121"0,6 3-84 16,0 8-86-16,7-4-78 15,0 0-57-15,6 0-12 0,-6-4-25 16,6 1-237-16,-12-8-208 15,-46 11-159-15</inkml:trace>
  <inkml:trace contextRef="#ctx0" brushRef="#br0" timeOffset="2595">740 498 1956 0,'0'0'377'16,"-45"-10"-118"-16,45 10-56 0,-39-4-87 15,0 0-37-15,-6 4-34 16,6 8-26-16,-13 6-4 0,-6 4-3 16,-7 11-12-16,0 11 0 15,1 8 4-15,5 6-14 0,14 1 12 16,13 3 12-16,6 0-8 15,19-3 7-15,7 0-4 16,13-8-7-16,7-7 4 0,12 0 1 16,-32-40-10-16,39 40 19 15,-39-40-16-15,39 33 0 0,-39-33 12 16,0 0-12-16,0 0 20 16,0 0-24-16,0 0 9 0,0 0-1 15,0 0-8-15,0 0 41 16,0 0 27-16,-46-37 1 0,14 19-11 15,32 18-29-15,-32-7 3 16,32 7-24-16,0 0 2 0,-39 47 57 16,13 8-36-1,13 3-9-15,0 15 3 0,13 7-10 16,13 7-11-16,6 4 9 16,7 4-9-16,13-4-79 0,7-11-158 15,-1-7-203-15,0-11-202 16,7-12-219-16</inkml:trace>
  <inkml:trace contextRef="#ctx0" brushRef="#br0" timeOffset="2757">986 1914 2420 0,'0'0'225'15,"65"-22"-21"-15,-7 8-81 0,13-1-74 16,13-10-19-16,13-1-8 15,14 1-41-15,-1 7-298 0,0 3-435 16,-7 0-195-16</inkml:trace>
</inkml:ink>
</file>

<file path=ppt/ink/ink51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7:44.130"/>
    </inkml:context>
    <inkml:brush xml:id="br0">
      <inkml:brushProperty name="width" value="0.1" units="cm"/>
      <inkml:brushProperty name="height" value="0.1" units="cm"/>
      <inkml:brushProperty name="color" value="#ED1C24"/>
      <inkml:brushProperty name="fitToCurve" value="1"/>
    </inkml:brush>
  </inkml:definitions>
  <inkml:trace contextRef="#ctx0" brushRef="#br0">1793 0 1054 0,'0'0'135'0,"0"0"92"0,13-36-67 16,-13 36-64-16,0 0-44 15,0 0 70-15,0 0 211 0,7 73-58 16,6 43-43-16,-7 48-53 16,1 36-46-16,-7 29 17 15,6 30-27-15,0 21-7 0,1 18 7 16,-1 12 10-16,1 10-29 15,-1-3-25-15,1 3 40 0,-1 15 13 16,7 21-68 0,-6 30-22-16,-1 15-7 0,-6 21-27 15,-6 4-8-15,-7 3 3 16,-7-11 67-16,-6-14 19 16,-6-32-22-16,0-30-29 0,6-29-16 15,-7-33-22-15,14-40 0 16,0-21 8-16,12-34-24 0,1-25 13 15,-1-21 3-15,7-27-10 16,0-21 10-16,0-21 5 16,0-16-14-16,0-14 9 0,0-40-108 15,0 33-56-15,0-33-35 16,0 0-60-16,0 0-36 16,0 0-138-16,0 0-195 15,0 0-205-15</inkml:trace>
  <inkml:trace contextRef="#ctx0" brushRef="#br0" timeOffset="1056">0 6624 980 0,'0'0'96'0,"0"0"56"0,0 0 39 16,7 47-44-16,-7-47 1 15,71 51-13-15,19-18-17 0,14-8-37 16,25-6-46-16,14-8-1 15,12-8-14-15,14 1-23 16,12-11 11-16,7-1-1 16,19 1 136-16,13-8-73 0,32 1-24 15,14-1-35-15,18-3-2 16,14 0 7-16,19 3-39 16,7-3 19-16,19-4 12 0,20 4-6 15,6-4-17-15,6 1 28 16,7-5-29-16,13-7 1 0,19 1 5 15,7-9-14-15,6 1 33 16,0-3-16-16,14 3 15 16,5 0-8-16,1 0-14 15,-13 3 14-15,6 1 6 0,-7 3 0 16,8 4-12-16,-14 4 17 16,-6-1-4-16,-14 1-10 15,-12 3 7-15,-19-4 24 0,-1 12-35 16,-12-1 7-16,-14 1 27 15,-12 3-27-15,-14 0 9 0,-12 0-12 16,-7-4 8-16,1 1 6 16,-8 3-22-16,-12-7 27 15,-13 3-16-15,-19 1 0 0,-14-1 21 16,-19-3-10-16,-13 3-11 16,-12-3-18-16,-21 3 40 15,-18 1-28-15,-20-1 3 16,-13 1 8-16,-26 3-5 0,-13-4 22 15,-26 4-28-15,-6-3-6 16,-52 14 14-16,45-18 10 0,-45 18-25 16,0 0 26-16,0 0 2 15,0 0-19-15,0 0 4 16,0 0 3-16,0 0-8 0,0 0-50 16,13-40-32-16,-13 40-34 15,0 0-25-15,0 0-38 16,-71-51-23-16,13 11-8 15,-1 3 42-15,8-3 10 0,-8-7 16 16,-5-8 77-16,5-3 57 16,1-4 38-16,6 8 56 15,52 54-4-15,-64-59 93 0,64 59-28 16,0 0-37-16,-52-32-4 16,52 32 135-16,0 0-33 0,-33 51-60 15,40 7 16-15,19 0-75 16,19 0-8-16,26 0-42 15,13-3-6-15,14-8 0 0,-1-3-28 16,6-8 6-16,1-6 5 16,-7-9-20-16,-19-6 23 0,-14-4 30 15,-12-4 105 1,-52-7 19-16,0 0-22 0,0 0-61 16,0 0-39-16,0 0-30 15,0 0 18-15,-84 22-28 0,-7 3 6 16,1 5-7-16,-14 2-12 15,1 5-12-15,-14 3-217 16,-12 7-374-16,-7-7-396 0</inkml:trace>
  <inkml:trace contextRef="#ctx0" brushRef="#br0" timeOffset="1995">1703 40 612 0,'0'0'264'16,"0"0"117"-16,0 0-16 0,0 0-87 16,38 0-84-16,-38 0-104 15,0 0 88-15,0 59 3 16,-25-1-28-16,-1 7-40 0,-7 1-39 15,7 7-9-15,-12-4-10 16,-1-4-5-16,6-3-29 16,-5-7-13-16,12-8-8 15,26-47 2-15,-26 40 4 0,26-40 4 16,0 0-6-16,0 0-9 16,0 0-6-16,0 0-4 0,0-47 15 15,13-22 5-15,0-15-2 16,6-3-7-16,7 14-2 15,-7 15 1-15,-6 10 1 0,0 12 12 16,-13 36 9-16,39-11 18 16,6 18 0-16,7 15-13 15,26 14-12-15,19 4-10 16,19 0-7-16,20-3-31 0,20-12-361 16,-1-10-432-16,0-15-98 15</inkml:trace>
</inkml:ink>
</file>

<file path=ppt/ink/ink51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7:52.310"/>
    </inkml:context>
    <inkml:brush xml:id="br0">
      <inkml:brushProperty name="width" value="0.1" units="cm"/>
      <inkml:brushProperty name="height" value="0.1" units="cm"/>
      <inkml:brushProperty name="fitToCurve" value="1"/>
    </inkml:brush>
  </inkml:definitions>
  <inkml:trace contextRef="#ctx0" brushRef="#br0">0 7359 445 0,'59'-26'121'0,"-1"-3"39"0,0-4-25 15,13-3-10-15,0 3 27 16,7-3-62-16,0 0-16 15,-1-8-56-15,1 4 49 0,6-8-43 16,-12 1-19-16,5-4-39 16,-6-3 66-16,1-8-32 0,-1 0-19 15,0-4 38 1,7-6-19-16,-1-1-13 0,-5 0 16 16,-1 0-21-16,0 4 51 15,0 0-56-15,-6 0 19 0,6 0 6 16,-6-4 3-16,6 4-8 15,-6-8-7-15,6 1 31 16,-6-4-1-16,6-4-38 0,-6-3 28 16,-7-4-26-16,0 0 2 15,-6 0 40-15,-7 0-41 16,-6 3 34-16,0-3-7 0,-7 8-15 16,-6-1 18-16,-6 0-51 15,6 8 56-15,-7-1-33 16,-6 5 28-16,6-1-19 15,1 0-24-15,-7 0 62 0,6-3-55 16,1 3 46-16,5-3-15 16,8 3-37-16,-7 4 27 15,13 0 6-15,-7-1 3 0,7 5-40 16,6-1 65-16,-6-3-29 16,6 0-11-16,1 0-31 0,-8-4 37 15,1 11-21-15,0 0 46 16,-7 12-25-16,-6 2-4 15,-6 8 20-15,-20 40-39 16,26-47 54-16,-7 10-44 16,-19 37 4-16,26-40-13 0,-7 4 54 15,-19 36-14-15,33-44-32 16,-14 4 10-16,7 4-18 0,-7 0 48 16,-19 36-62-16,33-37 60 15,-33 37-36-15,0 0-21 16,39-36 38-16,-1 14-5 0,-5 11-10 15,6 7 10-15,0-3 17 16,6 3-17-16,0 1-21 16,0-4 38-16,1-1-1 0,-1-3-30 15,7 4-20-15,-7-4 47 16,0-3 5-16,7-1-21 16,-6-3 3-16,-1-4-7 15,-45 22 37-15,58-33-27 0,-6 0-17 16,0 8 22-16,0 0 0 15,-7 3-43-15,7-4 56 16,6 1-49-16,-6-1-27 0,6 1-5 16,0 3 25-16,7-4 5 15,-7-3 30-15,7 4-3 0,0-1-24 16,-1-3 31-16,-5 0-18 16,-1 0 48-16,0-4-61 15,0 1 17-15,-6-1-41 16,0-4 51-16,0 8-14 15,-7-3 14-15,7-5-19 0,-7 8 37 16,7-7-30-16,-7 3 12 16,1-7-11-16,5 3 17 0,-5-10 13 15,-1 0-41-15,-6-4 41 16,0-7-47-16,0-8 33 16,-1 1-12-16,-5-1 7 0,-1-3 0 15,-6 7 11-15,6 0-16 16,-6 4-16-16,0-4 26 15,-6 11-5-15,5-3 17 16,8 6-42-16,-7 1 43 0,6 3-7 16,0 4-18-16,1-3 3 15,6 3 17-15,-7 0-22 16,-6-8 12-16,13 1-13 0,-7-4-5 16,0 0 15-16,1 0-17 15,-1 4 13-15,1 3 13 16,-1 11-13-16,-32 33 4 0,45-43 8 15,-6 14-28-15,0 3 11 16,0 11 17-16,-39 15-5 0,52-25 10 16,-7 10-26-1,7-3 17-15,-7 7 8 0,7 0-28 16,6 4 9-16,-6 0-3 16,6 3-3-16,-6 8 27 15,-7 3-31-15,0 8 48 0,-12 3-45 16,-33-18 14-16,45 44-4 15,-13-8 14-15,-6 0-10 0,-6 1 15 16,-20-37-11-16,32 51-1 16,-12-15-1-16,-20-36-21 15,32 47 28-15,-32-47-22 0,52 40 19 16,-13-14-15 0,6-8 30-16,-6-3-26 0,6-8-10 15,0-3 10-15,7-4 17 16,0 0-21-16,0 0-15 0,0-4 39 15,-1 4-9-15,1-4-16 16,0 4 20-16,0 0-3 16,-14 0-30-16,8 0 37 0,-1 0-17 15,0 4 10-15,-6-4 8 16,-6 4-32-16,-33-4 3 16,51 3 17-16,-5 1 16 0,-14-1-34 15,7 1 8-15,-7 0-2 16,1-1 15-16,6 1 2 0,-7 0-41 15,7-4 56 1,6 0-13-16,-6-8-5 0,6 5-9 16,13-5 20-16,-6-2-42 15,6-5 33-15,1 4-16 16,-1 0 9-16,0 8-8 0,-12-1 24 16,5 4-19-16,-12 4 17 15,7 6-31-15,-14 1 32 0,0 8-24 16,-32-19 14-16,39 36-13 15,-20-3 22-15,-6 7-14 16,-6-4 10-16,-1 4-3 16,-6 0-3-16,7 0 6 0,-1-3-33 15,7 3 20-15,0-4-1 16,13 0 9-16,0-6 16 16,13-9-14-16,6-2-15 0,0-1-6 15,7-7 5-15,0 0 13 16,0 0 1-16,0-4-8 15,-1 4 19-15,8 0-31 0,-8 0 1 16,-5 3 14-16,-7 1 4 16,-7-1-9-16,-32-14 0 0,45 22 11 15,-6 0 5-15,0 0-19 16,6 0 13-16,7-4-11 16,6 4 6-16,7-1 10 0,6 1 3 15,7-3-24-15,0 2 2 16,6-2-4-16,0-1 36 15,0 4-29-15,0-8 21 16,0 4-13-16,-6 1-17 0,-7 2 17 16,-12-6 2-16,-8 3 2 15,-12 4 9-15,-6 3-12 16,-33-25-10-16,38 51 7 0,-18 0 19 16,-7-3-19-16,-7 3-7 15,-6 7 7-15,0 4 6 0,0 7 14 16,0 0-29-16,0 7 22 15,7 8-27-15,6 0 7 16,6-4 16-16,13-4 6 16,1-3-10-16,12-4-21 15,0-3 19-15,7-4-3 0,6-11 20 16,7-4-28-16,0-3-2 16,6-4 13-16,0 0-3 0,-6-4 6 15,6 0 8-15,-13-3-28 16,7 0 22-16,-7 3-29 15,-6 4 17-15,0-3 4 0,-7 3 5 16,7-4-9-16,0 4 16 16,0 0 0-16,-7-7-2 15,13 0-24-15,-12 3-3 16,5 1 26-16,-5-1 4 0,-1-3-13 16,0-1-20-16,1 5 20 15,-46-37 6-15,51 54 16 16,-5-6-19-16,-14-1 2 0,-6-3-26 15,-7-1 16-15,-6 5 11 16,0-5 18-16,-6 1-46 0,-7 0 26 16,0-44 11-16,6 62-11 15,-6-4-13-15,13-4-9 16,-13 5 24-16,13-1 13 0,-6 4-19 16,12 3 21-16,-6-3-14 15,0 0 24-15,6-4-38 16,1 0-4-16,6-3 24 15,6-4 6-15,0-4 1 0,7 1 6 16,7-8-32-16,5 3 2 16,1-3 14-16,0 8 30 15,0-8-53-15,-1 0 34 0,-5 3-57 16,-1-3 28-16,0-3 8 16,-45-37 12-16,52 54-2 0,-52-54-17 15,58 59 21-15,-12-19-8 16,-46-40-6-16,52 47-19 15,-52-47 26-15,58 51-5 16,-19-18 25-16,-39-33-22 0,45 33-12 16,-45-33-4-16,52 36 2 15,-52-36 19-15,39 36-20 16,-39-36 25-16,45 37-20 0,-45-37 5 16,45 36 5-16,-45-36 24 15,46 29-53-15,-46-29 15 16,51 29 3-16,-51-29 6 0,0 0 22 15,52 37 33-15,-52-37-15 16,0 0 0-16,52 43-34 0,-52-43-15 16,0 0-14-1,65 59 31-15,-65-59-5 0,64 47 28 16,-64-47-6-16,65 40-30 16,-13-7-3-16,-52-33 60 0,65 36-42 15,-7-10-35-15,-58-26 25 16,65 25 29-16,-14-7-29 15,-51-18-5-15,52 22 10 0,-52-22 9 16,52 15 0-16,-52-15-14 16,0 0-5-16,52 14-27 0,-52-14 19 15,0 0 8-15,64 18 45 16,-64-18-7-16,46 22-41 16,-46-22-13-16,52 26 12 15,-52-26 17-15,0 0 6 16,58 32-19-16,-58-32 9 0,0 0-14 15,52 22-79-15,-52-22-22 16,45 8-76-16,-45-8-112 0</inkml:trace>
  <inkml:trace contextRef="#ctx0" brushRef="#br0" timeOffset="1216">4538 2500 563 0,'0'0'149'0,"0"0"-9"0,0 0-8 16,0 0-82-16,0 0-11 16,0 0 85-16,0 0 11 15,0 0-47-15,0 0-32 0,0 0-53 16,0 0-3-16,0 0 28 15,0 40 32-15,0-40 22 0,0 0-47 16,0 0 13-16,39 15-44 16,-39-15 30-16,32-15-10 15,-32 15 44-15,0 0 22 0,33-43 38 16,-33 43 21-16,12-37-22 16,-12 37-2-16,0 0-69 15,0 0-14-15,0 0-37 16,-45-11 8-16,6 15-6 0,1 3-7 15,38-7 0-15,-52 22-6 16,52-22 6-16,-39 11 12 16,39-11-20-16,0 0 8 0,0 0-12 15,0 0-8-15,0 0 30 16,0 0 4-16,0 0-22 0,39-29 2 16,-7 3 6-16,-32 26 2 15,45-43 16-15,-45 43-22 16,33-40 16-16,-33 40-9 15,0 0 47-15,0 0-26 16,0 0-2-16,0 0-29 0,0 0 7 16,0 0-9-16,-39 18 9 15,39-18 4-15,0 0-12 0,0 0 0 16,0 0-9-16,0 0 11 16,0 0 14-16,0 0-1 15,0 0-108-15,0 0-213 0,45 3-310 16,-6-21-138-16</inkml:trace>
  <inkml:trace contextRef="#ctx0" brushRef="#br0" timeOffset="1840">5444 1943 776 0,'0'0'141'16,"0"0"40"-16,0 0-2 0,0 0-31 15,0 0-59-15,33 26-50 16,-33-26-16-16,0 0 137 15,0 0-68-15,45 18-49 16,-45-18-28-16,45 15 11 0,-45-15 6 16,33 7-1-16,-33-7 0 15,0 0 32-15,0 0 0 16,38-11-40-16,-38 11 9 0,0 0 35 16,0 0 21-16,13-40-25 15,-13 40-4-15,-13-29-20 0,13 29 2 16,-32-33-9-16,-7 11-5 15,7 8-20-15,-7 3-12 16,0 0 5-16,7 4 11 16,-1 3 4-16,33 4-5 0,-32-7-8 15,32 7-8-15,0 0 6 16,0 0-9-16,0 0 9 16,0 0 18-16,0 0-9 0,39-4-4 15,-7-3-1-15,1-4 6 16,-1 0-4-16,-6-4-9 15,-26 15 3-15,39-25 8 0,-39 25 13 16,32-29-26-16,-32 29 53 16,0 0 27-16,0 0 3 0,0 0-23 15,0 0-24-15,0 0-29 16,0 0-2-16,0 0 9 16,0 0-17-16,0 0 1 15,0 0-140-15,0 0-252 0,0 0-335 16,0 0-59-16</inkml:trace>
  <inkml:trace contextRef="#ctx0" brushRef="#br0" timeOffset="2427">6370 517 623 0,'0'0'170'0,"0"0"40"16,0 0-78-16,0 0-65 15,0 0-40-15,0 0-34 16,0 0 12-16,-13 43 16 0,13-43-2 16,6 51 8-16,-6-51-39 15,13 44 8-15,-13-44 7 0,0 0 24 16,0 0-21-16,0 0 88 15,0 0-30-15,0 0 2 16,0 0-39-16,0 0 2 0,46-22 18 16,-46 22-8-16,32-54 43 15,-13 6 27-15,1 8 19 16,-20 40 23-16,0 0-10 0,6-36-76 16,-6 36-39-16,0 0 1 15,0 0-8-15,0 0-16 16,0 0-15-16,0 0 15 0,0 0 10 15,-38 33-22-15,38-33 4 16,0 0 15-16,0 0-22 0,0 0-5 16,0 0 17-16,0 0-16 15,0 0-133-15,0 0-145 16,64-8-60-16,-12-17-104 0,-7-15-91 16</inkml:trace>
  <inkml:trace contextRef="#ctx0" brushRef="#br0" timeOffset="2900">7296 36 566 0,'0'0'77'0,"0"0"76"15,0 0 33-15,0 0-4 0,0 0-85 16,0 0-55-16,0 0 39 16,45 8 10-16,-45-8-29 0,52 0 4 15,-13 0 23-15,-39 0 5 16,58-15-46-16,-19 4-23 16,-39 11 9-16,38-7-19 0,-38 7-15 15,39-11 17-15,-39 11-4 16,0 0-10-16,0 0 66 0,0 0 60 15,0 0-9-15,0 0-56 16,0 0-25-16,0 0-11 16,0 0-16-16,0 0 18 15,0 0-38-15,-39-4 2 0,39 4 14 16,-45 18 2-16,45-18-20 16,-39 37-1-16,39-37 11 0,-19 40 24 15,19-40-12-15,0 0-5 16,32 40 8-16,1-18 12 15,12-11-23-15,0-8-11 0,7 5 10 16,6-1 1-16,-6-3-19 16,-7-1-286-16,1 4-198 0,-7 1-97 15</inkml:trace>
  <inkml:trace contextRef="#ctx0" brushRef="#br0" timeOffset="3308">8629 295 863 0,'0'0'134'0,"0"0"143"0,0 0-14 15,45 51-69 1,-45-51-61-16,33 40-47 0,-33-40-41 0,0 0-23 15,45 32 5-15,-45-32-23 16,0 0 5-16,32 19-9 16,-32-19 7-16,0 0-7 15,0 0-124-15,0 0 124 0,0 0-149 16,46-22 74-16,-46 22 37 16,0 0 20-16,0 0 18 15,0 0-33-15,0 0 7 0,0 0 50 16,0 0-47-16,0 0 0 15,0 0 42-15,0 0 1 0,0 0 21 16,0 0 43-16,0 0-14 16,32 11-39-16,-32-11-17 0,39 18 10 15,-39-18-19 1,39 18-9-16,-39-18-237 0,52 11-234 16,-7 0-81-16</inkml:trace>
  <inkml:trace contextRef="#ctx0" brushRef="#br0" timeOffset="3573">10429 1124 690 0,'0'0'223'0,"25"41"39"16,-25-41 29-16,0 0-66 0,0 0-43 16,0 0-5-16,0 0-55 15,0 0-28-15,0 0-39 16,0 0-8-16,0 0-43 0,0 0 4 16,0 0-220-16,0 0-310 15,0 0-192-15</inkml:trace>
</inkml:ink>
</file>

<file path=ppt/ink/ink51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8:02.630"/>
    </inkml:context>
    <inkml:brush xml:id="br0">
      <inkml:brushProperty name="width" value="0.1" units="cm"/>
      <inkml:brushProperty name="height" value="0.1" units="cm"/>
      <inkml:brushProperty name="fitToCurve" value="1"/>
    </inkml:brush>
  </inkml:definitions>
  <inkml:trace contextRef="#ctx0" brushRef="#br0">4908 117 1164 0,'0'0'260'15,"0"0"-22"-15,0 0-38 16,0 0-81-16,0 0-43 0,0 0 30 15,0 0 89-15,19 25-39 16,-12 8-5-16,-14 7-16 0,-6 4-26 16,-25 7-17-16,12 0-35 15,-33 3-34-15,14 1-1 0,-20-1-18 16,-6-6 9-16,0-1-9 16,0-11 1-16,6-3 6 0,7-15-11 15,0-3 0-15,12-8 0 16,7-10-8-16,39 3 4 15,-38-22-59-15,5-18 14 0,33-4-24 16,0-14 24-16,26 3 20 16,0 1-3-16,0 6 22 0,6 12 4 15,1 14-5-15,-7 11 23 16,19 15-20-16,-6 14 35 0,0 15 5 16,-7 7 15-16,13 11 20 15,-6 3 10-15,19 8 55 0,1 0 6 16,5-4-41-16,-5-3-35 15,12-1-37-15,-13-10-2 0,0-7-9 16,-6-5-14-16,-13-6 10 16,-7-8-13-16,-32-18 9 15,0 0 7-15,0 0-10 0,0 0 3 16,0 0-68-16,0 0-103 16,0 0-141-16,0 0-188 15,0 0-369-15</inkml:trace>
  <inkml:trace contextRef="#ctx0" brushRef="#br0" timeOffset="312">6196 477 1670 0,'13'-22'287'0,"-13"22"-30"0,0 0-58 16,0 0 12-16,-19 29-21 15,-20 11-33-15,-13 8 5 0,-13 10-48 16,-19 7-13-16,-6 8-27 16,-20 7-34-16,6 0-24 0,-19 0 6 15,19 1-11-15,1-1-11 16,-1-4 3-16,20-7 7 0,6-11-15 15,7-7-143-15,13-11-109 16,13-7-160-16,45-33-230 16,-59 22-135-16</inkml:trace>
  <inkml:trace contextRef="#ctx0" brushRef="#br0" timeOffset="1299">6002 1314 1041 0,'0'0'259'16,"0"0"-21"-16,0 0-35 15,0 0-64-15,-32-25 22 0,-7 17-32 16,6 8-16-16,-18 11-41 16,12 11 19-16,-19 4-28 0,-1 6-5 15,14 8-12-15,-7 4-12 16,13 7-27-16,7 7 16 0,19 1-11 16,13-1-6-16,13 4-2 0,19-4 16 15,20 0-18-15,6-11-11 16,7-3 15-16,6-8-19 15,-25-6-213-15,12-5-171 0,-13-7-195 16,-12-7-94-16</inkml:trace>
  <inkml:trace contextRef="#ctx0" brushRef="#br0" timeOffset="1980">3439 175 1460 0,'0'66'386'16,"0"10"-21"-16,6 15-27 15,-6 7-77-15,13 8-92 0,6 7-73 16,14-8-28-16,-7-3-32 16,6-7-16-16,7-4-20 0,0-8 0 15,-7-10-219-15,-12-11-241 16,-8-11-310-16,-12-11-57 16</inkml:trace>
  <inkml:trace contextRef="#ctx0" brushRef="#br0" timeOffset="2184">3218 1103 1646 0,'-38'7'425'16,"38"-7"-6"-16,-46 51-121 15,1 8-103-15,-7 2-73 16,0 1-56-16,1 4-37 15,-1 3-18-15,7-11-11 0,-1-11-199 16,46-47-295-16,-39 44-371 16</inkml:trace>
  <inkml:trace contextRef="#ctx0" brushRef="#br0" timeOffset="2357">3057 583 2360 0,'0'0'287'16,"0"0"-28"-16,0 0-119 15,-13-37-65-15,13 37-35 0,0 0-131 16,0 0-315-16,0 0-522 16</inkml:trace>
  <inkml:trace contextRef="#ctx0" brushRef="#br0" timeOffset="2572">2008 186 2400 0,'0'0'214'16,"0"0"-14"-16,-6 36-62 15,12 8-71-15,7 18-35 0,6 7-13 16,-6 15-12-16,0 7-229 16,-19 11-401-16,-14 3-314 0</inkml:trace>
  <inkml:trace contextRef="#ctx0" brushRef="#br0" timeOffset="3156">1594 663 2312 0,'0'0'165'0,"0"0"-7"16,0 0-18-16,0 0-46 16,0 54-29-16,6-3-22 15,-19 4-20-15,0-1-10 0,-13 1-10 16,-6-8-9-16,32-47 0 15,-58 55-54-15,0-19-17 16,12-10-17-16,1-15-33 16,45-11-27-16,-52-22-3 0,52 22 4 15,-45-66 86-15,12 5 17 16,20 6 30-16,1 8 68 0,12 47 21 16,0 0-23-16,0 0 1 15,0 0-14-15,0 0-10 0,0 0 24 16,0 0-34-16,0 0 15 15,-26 51-17-15,0 0 0 16,6-4-2-16,7 0 10 0,13-47-19 16,-32 55-8-16,32-55 14 15,-45 47-17-15,45-47 11 0,-59 40 14 16,8-22 4 0,5-10-10-16,46-8-6 0,-58-30-22 15,58 30-18-15,-52-58 26 16,20 7-15-16,13-3 2 0,19 54 17 15,-13-59 8-15,13 59 0 16,-7-47 0-16,7 47 17 16,0 0-3-16,0 0 3 0,0 0 12 15,0 0 20-15,0 0 31 16,0 0 3-16,-58 33-22 0,6 3-20 16,-13 8-20-16,1 3-7 15,-8 1-9-15,1-5 1 0,6 1-171 16,1-8-272-1,12-7-284-15</inkml:trace>
  <inkml:trace contextRef="#ctx0" brushRef="#br0" timeOffset="3340">940 1700 2219 0,'0'0'299'16,"0"0"2"-16,0 0-93 16,0 0-97-16,0 0-53 15,0 0-100-15,0 0-335 0,0 0-497 16</inkml:trace>
  <inkml:trace contextRef="#ctx0" brushRef="#br0" timeOffset="3525">1186 597 1766 0,'71'-25'170'0,"7"3"-89"15,-1 0-42-15,-5 0-27 16,-8 4-157-16,-12-4-316 0</inkml:trace>
  <inkml:trace contextRef="#ctx0" brushRef="#br0" timeOffset="3755">1 0 1801 0,'0'0'247'16,"0"0"74"-16,-6 48-45 15,12 14-76-15,1 10-96 0,-1 12-54 16,1 7-12-16,-1 7-21 16,1 4-4-16,-7 4-188 0,-7 7-337 15,7-8-428-15</inkml:trace>
</inkml:ink>
</file>

<file path=ppt/ink/ink5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8:23.909"/>
    </inkml:context>
    <inkml:brush xml:id="br0">
      <inkml:brushProperty name="width" value="0.1" units="cm"/>
      <inkml:brushProperty name="height" value="0.1" units="cm"/>
      <inkml:brushProperty name="color" value="#3165BB"/>
      <inkml:brushProperty name="fitToCurve" value="1"/>
    </inkml:brush>
  </inkml:definitions>
  <inkml:trace contextRef="#ctx0" brushRef="#br0">28 300 407 0,'0'0'99'0,"-13"-43"43"16,13 43-19-16,-13-44-17 15,13 8 33-15,0 36-50 16,0-40 0-16,0 40-73 0,13-44 21 16,-13 44-23-16,19-40 11 15,-19 40-8-15,0 0 32 16,52-33 39-16,-20 19-28 15,-32 14 3-15,52-4-5 0,-7 11-21 16,-45-7 5-16,46 40 23 16,-20 11-4-16,-1 15-12 15,-18 14-2-15,-14 14-25 0,1 19 69 16,-13 15 22-16,6 17 1 16,0 15-25-16,6 4-9 0,14 0 21 15,12-8 16-15,7-3-19 16,13-11-8-16,13-7-25 15,6-22-26-15,0-19-2 16,0-21-4-16,1-18-10 16,-8-12-17-16,-12-14 15 0,-13-18 25 15,-26-11-19-15,0 0-7 16,26-51-10-16,-13-3-10 0,-13-5-11 16,0 5 0-16,-6 7 18 15,-7 10-7-15,6 8-9 16,7 29-4-16,0 0 1 0,-32-4 14 15,-1 26 6-15,8 15-13 16,-1 21 5-16,6 15-16 0,1 10 20 16,6 8 0-16,0 4-7 15,0 7 3-15,6 7 0 16,1 0-4-16,6 4 7 16,-6 4-8-16,6 3-4 15,-7 7 23-15,1 0 42 0,6-6-22 16,0-5-2-16,6-7 19 15,7-3-11-15,6-8 17 0,14-3-5 16,-1-4-18-16,7-4-11 16,0 0 0-16,-7-7-7 15,1-3 31-15,-8-12-22 0,-5-3 3 16,-1-7-7-16,-12-8-3 16,-1-7 4-16,-6 0-14 15,-6-11 4-15,-1 0 0 0,7-29-8 16,-13 26 2-16,13-26-4 15,-6 22-2-15,6-22 0 0,0 0-4 16,0 0-6-16,-13 25 7 16,13-25 6-16,-26 29 6 0,13-7-9 15,13-22 0-15,-32 29-9 16,12-7 12-16,20-22-3 0,-32 22-12 16,32-22-29-16,-19 18-63 15,19-18-74-15,0 0-180 0,0 0-244 16,-39-18-147-16,13-8-69 15</inkml:trace>
</inkml:ink>
</file>

<file path=ppt/ink/ink52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8:07.362"/>
    </inkml:context>
    <inkml:brush xml:id="br0">
      <inkml:brushProperty name="width" value="0.1" units="cm"/>
      <inkml:brushProperty name="height" value="0.1" units="cm"/>
      <inkml:brushProperty name="fitToCurve" value="1"/>
    </inkml:brush>
  </inkml:definitions>
  <inkml:trace contextRef="#ctx0" brushRef="#br0">401 173 1006 0,'0'0'269'0,"0"0"45"15,-52 25-6-15,52-25-83 16,-65 37-66-16,14-12-61 16,-1-7-18-16,52-18 41 0,-52 15-13 15,52-15-32-15,-45-4-39 16,45 4-20-16,0 0 0 0,-20-54-17 16,33-1 0-16,20 4-15 15,-1 7 15-15,13 8 0 16,-6 7 0-16,0 14-4 15,0 12 36-15,-7 21 27 16,-6 22 27-16,-7 22-24 0,-19 25-16 16,-19 19-14-16,-13 14-11 15,-14 14-26-15,-12 5 15 0,-20-1-93 16,7 11-289-16,-6-3-488 16</inkml:trace>
</inkml:ink>
</file>

<file path=ppt/ink/ink52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8:08.121"/>
    </inkml:context>
    <inkml:brush xml:id="br0">
      <inkml:brushProperty name="width" value="0.1" units="cm"/>
      <inkml:brushProperty name="height" value="0.1" units="cm"/>
      <inkml:brushProperty name="fitToCurve" value="1"/>
    </inkml:brush>
  </inkml:definitions>
  <inkml:trace contextRef="#ctx0" brushRef="#br0">662 0 828 0,'0'0'163'16,"0"0"78"-16,0 0-26 0,0 0-7 16,0 0-52-16,0 0-44 15,0 0 57-15,0 0 5 16,-7 37-56-16,-19 10-26 0,7 8-35 15,-26-1-13-15,-7 1 3 16,-13-4-19-16,7 0-9 16,-13-8-8-16,0-6 0 0,-1-8-7 15,8-7 0-15,5-8-9 16,27-10 5-16,32-4 0 0,0 0-14 16,-26-40 14-16,26-7 0 15,19-4 0-15,7-8-5 0,7 5-5 16,6 7 6-16,-14 7 0 15,-25 40 4-15,0 0 13 0,46-15 26 16,-7 30 0-16,-7 17-13 16,-6 12-9-16,6 11-10 15,1 6-1-15,-1 1-4 16,20 0-8-16,0 4-23 0,-1-15-305 16,1 0-293-16,-7-8-94 15</inkml:trace>
  <inkml:trace contextRef="#ctx0" brushRef="#br0" timeOffset="244">1316 357 1676 0,'0'0'227'0,"0"0"41"0,-52 22 24 15,-6 25-58-15,-7 15-12 16,-13 18-67-16,-6 8-53 0,6 3-48 16,-12 3-13-16,6-3-14 15,-1-4-27-15,-12-6 0 0,13-5-207 16,0-11-192-16,13-10-300 16,0-8-123-16</inkml:trace>
  <inkml:trace contextRef="#ctx0" brushRef="#br0" timeOffset="669">1316 1307 801 0,'0'0'218'0,"32"4"84"16,-32-4-4-16,0 0-14 16,0 0-92-16,0 0-38 15,0 0-42-15,0 0-34 0,0 0-33 16,-39-22-45-16,-13 14 35 15,1 16-25-15,-8 6 16 0,1 8-23 16,-7 15 17-16,7 3-3 16,6 7-10-16,7 0 5 0,19 8 6 15,13 3 45-15,13-7-25 16,13 0 1-16,13-7-22 0,19-4-17 16,-6-4 7-16,13-3 5 15,-7-8-20-15,1-3 4 0,-1 0-23 16,-45-22-225-16,0 0-270 15,39 25-181-15</inkml:trace>
</inkml:ink>
</file>

<file path=ppt/ink/ink52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8:12.405"/>
    </inkml:context>
    <inkml:brush xml:id="br0">
      <inkml:brushProperty name="width" value="0.1" units="cm"/>
      <inkml:brushProperty name="height" value="0.1" units="cm"/>
      <inkml:brushProperty name="fitToCurve" value="1"/>
    </inkml:brush>
  </inkml:definitions>
  <inkml:trace contextRef="#ctx0" brushRef="#br0">7812 808 791 0,'7'-36'194'15,"-7"36"89"-15,0 0-2 0,0 0-63 16,0 0-68-16,0 0-48 16,0 0 45-16,0 0-10 0,-7 55 0 15,1 17-35-15,-1 12-47 16,-6 11-17-16,13 3-15 16,0 4 0-16,0-4-7 0,13 0-8 15,-13-7-22-15,0-7-318 16,-13-11-314-16,7-11-107 0</inkml:trace>
  <inkml:trace contextRef="#ctx0" brushRef="#br0" timeOffset="221">7488 1664 1324 0,'0'0'214'0,"0"0"144"16,0 0-10-16,-25 18-106 0,-8 18-86 16,-6 8-66-1,0 7-37-15,-19 7-40 0,0 0 14 16,-7 1-19-16,-6-9-8 16,6-2-217-16,1-12-281 0,18-10-279 15</inkml:trace>
  <inkml:trace contextRef="#ctx0" brushRef="#br0" timeOffset="413">7268 1140 1897 0,'-13'-37'215'0,"13"37"12"0,0 0-108 15,0 0-58-15,0 0-44 16,0 0-161-16,0 0-349 16,0 0-354-16</inkml:trace>
  <inkml:trace contextRef="#ctx0" brushRef="#br0" timeOffset="637">6543 721 1864 0,'0'0'252'0,"0"0"39"0,-6 44-47 16,6 10-107-16,0 12-41 15,0 7-67-15,0 10-9 16,0 1-9-16,-7 3-179 0,1 4-304 15,-7-3-395-15</inkml:trace>
  <inkml:trace contextRef="#ctx0" brushRef="#br0" timeOffset="1296">6181 1245 1336 0,'0'0'148'0,"0"0"12"16,0 0 24-16,0 0-84 15,-33 62-15-15,14-4-46 16,0 0-12-16,-1-3-8 0,1 0-19 16,-1 3 15-16,-6-11-15 15,1-3 0-15,25-44-5 0,-33 40-73 16,33-40 2-1,0 0-110-15,0 0 9 0,-45 14-40 16,45-14 49-16,0 0 31 16,-52-61 58-16,20 10 45 0,32 51 37 15,-26-48 80-15,26 48-20 16,0 0-6-16,-52 8 55 0,7 24 0 16,-1 23 11-16,-5 14 45 15,-1 11-47-15,0 4-18 16,0 7-36-16,-6-4-16 0,0 0 13 15,6-6-43-15,0-9 12 16,13-6-21-16,1-15-21 16,38-51 28-16,0 0-19 0,-33 51-4 15,33-51 7-15,0 0-24 16,0 0 21-16,0 0-61 16,52-58-78-16,-7-8-14 0,7-7 61 15,-7-3 54-15,-6 3 18 16,-6 11 37-16,-20 11 90 0,-7 8-3 15,-6 43-4-15,-39-41-61 16,-13 16-4-16,-6 10-10 0,-13 8-2 16,-7 4 75-16,7-1 42 15,0-3-5-15,0-8-2 16,12-3-35-16,14-11 3 16,45 29-23-16,-52-55-15 0,20 1-28 15,12-8-35-15,14-7 25 16,12-4-33-16,1 0 17 15,12-3 1-15,7-1-28 0,0 8 30 16,0 0-15-16,0 0-239 16,0 10-235-16,0 1-311 0</inkml:trace>
  <inkml:trace contextRef="#ctx0" brushRef="#br0" timeOffset="1473">6038 219 1469 0,'0'0'269'0,"0"0"-66"16,0 0-115-16,0 0-36 16,0 0-35-16,0 0-369 0,0 0-323 15</inkml:trace>
  <inkml:trace contextRef="#ctx0" brushRef="#br0" timeOffset="1664">5605 601 1842 0,'0'0'326'16,"0"0"-39"-16,77 4-107 15,-5-15-71-15,5-8-73 0,1 1 0 16,0 0-192-16,-20 3-264 16,-6 5-359-16</inkml:trace>
  <inkml:trace contextRef="#ctx0" brushRef="#br0" timeOffset="2366">4096 1740 1076 0,'0'0'186'0,"0"0"57"16,0 0-2-16,0 0-73 16,0 0 19-16,0 0-19 0,-12 40-43 15,-8 7-41-15,-6 15-24 16,-13 4-39-16,-6 3-15 0,-13 4 6 16,0-1-9-16,-7-6-242 15,7-8-375-15,6-10-203 16</inkml:trace>
  <inkml:trace contextRef="#ctx0" brushRef="#br0" timeOffset="2577">3650 746 1552 0,'0'0'112'0,"-26"41"9"16,19 20-29-16,7 9-57 0,0 10 10 15,0 7-52-15,0 15 7 16,-6 3-441-16,-13 5-204 16</inkml:trace>
  <inkml:trace contextRef="#ctx0" brushRef="#br0" timeOffset="3028">2970 1900 1950 0,'-26'-54'273'15,"7"3"-46"-15,12-8-65 0,7-6-95 16,13-1-38-16,7 8-18 15,12 0 0-15,0 14-18 16,-32 44 1-16,46-33 8 0,-7 23 1 16,-39 10-3-16,38 47-3 15,-18 11-7-15,-20 15 2 16,-13 3 19-16,-7 1-2 0,-5-1 0 16,-14-7-17-16,0-3 8 15,-13-15 7-15,0-8 3 16,1-10-19-16,5-11-42 15,1-15-15-15,45-7 12 0,-52-18 30 16,52 18 8-16,-45-58-34 16,12-11 39-16,14-4 4 0,13 4 22 15,-7 11-19-15,6 14-2 16,7 44 9-16,0 0 1 16,0 0 44-16,0 0-4 0,-32 47-28 15,-7 15 3-15,0 4-10 16,0 6 9-16,-13 1-33 15,-6-4 18-15,6-7-112 16,1-7-269-16,5-15-372 0</inkml:trace>
  <inkml:trace contextRef="#ctx0" brushRef="#br0" timeOffset="3313">2575 1089 1709 0,'0'0'258'16,"0"0"49"-16,0 0-99 15,0 0-88-15,0 0-61 0,0 0-38 16,0 0-4-16,0 0 1 16,0 0-6-16,0 0-101 15,0 0-337-15,46-19-321 0</inkml:trace>
  <inkml:trace contextRef="#ctx0" brushRef="#br0" timeOffset="3733">2077 1824 1588 0,'-52'-33'199'15,"52"33"-82"-15,-45-51-59 16,12 4-22-16,14-1-7 0,12 1-1 15,14 3-57-15,-7 44 16 16,39-51 8-16,-39 51 5 16,58-29 26-16,0 15-22 15,1 21-29-15,-14 11 35 0,-45-18 28 16,52 48 31-16,-20-5-3 16,-13 1 52-16,-12 0 43 15,-14-4-43-15,7-40-5 0,-58 62-10 16,0-19 23-16,-13-6-45 15,-7-8-40-15,0-4-2 0,-12-7 36 16,-1-10-21-16,7-5-19 16,0-10-22-16,6 0-3 15,0-11-10-15,14-4 7 0,5 0 2 16,8-4 1-16,12 1-14 16,39 25-152-16,-45-26-188 15,45 26-284-15,-26-32-245 16</inkml:trace>
  <inkml:trace contextRef="#ctx0" brushRef="#br0" timeOffset="3917">2070 787 2021 0,'0'0'221'15,"0"0"-95"-15,0 0-55 0,0 0-55 16,0 0-154-16,0 0-373 16,7-51-304-16</inkml:trace>
  <inkml:trace contextRef="#ctx0" brushRef="#br0" timeOffset="4816">1468 652 1453 0,'0'0'176'0,"0"0"-44"16,0 0-51-16,0 0 55 0,0 0-3 15,0 0-55-15,0 0-10 16,7 76-28-16,6-3-36 0,-13 3-7 15,0-3 18-15,0 0-4 16,-13-4 0-16,0-3-6 16,-7-4 4-16,-18-4-3 0,-8-4-6 15,1-6 5-15,-13-5-21 16,6-6 11-16,-6-12 21 16,6-7-12-16,13-7-14 15,0-11 1-15,39 0-24 0,0 0 33 16,-45-54-32-16,19 6 20 15,13 8 6-15,13 40-2 16,0-47 25-16,0 47-22 0,0 0-4 16,-6-44 9-16,6 44 12 15,0 0-15-15,0 0-14 0,0 0 10 16,0 0 14-16,0 0-11 16,0 0 4-16,0 0 2 15,0 0-11-15,0 0 9 16,0 0 0-16,0 0 0 0,0 0 2 15,0 0 7-15,0 0-28 16,0 0 8-16,0 0 20 16,0 0 3-16,0 0-12 0,0 0-4 15,0 0-16-15,0 0 30 16,0 0-3-16,0 0 4 16,0 0-20-16,0 0-1 0,0 0-1 15,0 0 21-15,0 0 3 16,0 0-26-16,0 0 9 0,0 0-10 15,0 0 22 1,0 0 1-16,0 0 9 0,0 0-23 16,0 0-17-16,0 0 28 15,38 44 4-15,-18-4 6 16,-7 7-9-16,0 1-36 0,-7 3 26 16,1 3 7-16,-14 5 13 15,1 2-34-15,-7 1 17 0,-13 4 0 16,0-4-3-16,-6 3-12 15,-7-10 20-15,-7-4 14 16,-5-4-2-16,-1-7-25 0,0-4 14 16,-6-10-15-16,0-4 14 15,-7-15 13-15,7-3-8 16,-1-8-10-16,1-10-16 16,6-12 20-16,-6-14 22 0,13-11-29 15,6-14 81-15,7-16-26 16,-7-13 30-16,6-4-37 15,20-1-35-15,7 8-3 0,19 4 0 16,13 11-7-16,6 10 14 16,13 8-21-16,-6 14-149 0,-39 44-210 15,71-36-214-15,-12 18-37 16</inkml:trace>
  <inkml:trace contextRef="#ctx0" brushRef="#br0" timeOffset="4972">685 1547 1429 0,'0'0'212'15,"0"0"-3"-15,0 0-92 16,0 0-43-16,0 0-59 0,0 0-252 16,0 0-263-16,-19-36-148 15</inkml:trace>
  <inkml:trace contextRef="#ctx0" brushRef="#br0" timeOffset="5214">2465 0 1449 0,'0'0'391'16,"0"0"45"-16,0 0-60 15,0 0-157-15,0 0-105 0,0 0-66 16,0 0-22-16,-45 19-2 16,-26 6-11-16,-20 8-6 15,0 10-7-15,-6 5-135 0,0 6-140 16,7 1-169-16,-1 3-226 16,7 4-69-16</inkml:trace>
</inkml:ink>
</file>

<file path=ppt/ink/ink52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8:19.933"/>
    </inkml:context>
    <inkml:brush xml:id="br0">
      <inkml:brushProperty name="width" value="0.1" units="cm"/>
      <inkml:brushProperty name="height" value="0.1" units="cm"/>
      <inkml:brushProperty name="fitToCurve" value="1"/>
    </inkml:brush>
  </inkml:definitions>
  <inkml:trace contextRef="#ctx0" brushRef="#br0">14060 1296 1010 0,'19'-44'287'0,"-6"7"-41"16,-13 1 1-16,0 7-33 16,0 29-10-16,0-36-12 0,0 36-38 15,0 0-63-15,0 0-42 16,0 0-1-16,0 0 37 0,0 29-20 16,0 22-25-16,0 18-14 15,20 14-22-15,-7 12 3 0,0 3 4 16,0 1-8-16,0-5-3 15,13-6-242-15,-7-8-217 16,-6-18-299-16,-7-12 5 16</inkml:trace>
  <inkml:trace contextRef="#ctx0" brushRef="#br0" timeOffset="269">14558 284 1368 0,'-32'-22'232'16,"-20"7"18"-16,7 12-94 15,-20 3-37-15,-25 7-55 0,-20 15-29 16,-13 7-17-16,-7 15-9 15,1 7-1-15,12 3-8 0,14 12-10 16,12-1-40-16,13 1-267 16,20 3-193-16,13-4-74 0</inkml:trace>
  <inkml:trace contextRef="#ctx0" brushRef="#br0" timeOffset="745">13277 1296 1476 0,'0'0'275'0,"0"0"-96"16,0 0-87-16,0 0-49 15,0 0-3-15,-58-4-12 0,-1 18 16 16,1 8-14-16,-7 0-20 15,20 7 2-15,-7 0-12 0,52-29 0 16,-39 40-4-16,39-40 12 16,0 0-25-16,0 44 17 15,0-44-9-15,52 44 25 0,13-12-9 16,-13-6-7-16,-1-1-17 16,1 1 12-16,-52-26 13 0,46 22-8 15,-46-22 0-15,0 0 10 16,0 0 3-16,0 0-13 15,-59 29 16-15,-12-18-4 0,-13-15 1 16,-7-3-9-16,-12-15 6 16,6 0-10-16,-7-3-6 0,20 7 0 15,6-1 6-15,7 5 89 16,26 6-37-16,45 8-33 16,-52 11 14-16,52-11 44 0,-32 44-30 15,6 3-9-15,26 4-17 16,0 4-8-16,19 0-18 0,1-1 1 15,-1-7-244-15,-19-47-288 16,39 44-140-16</inkml:trace>
  <inkml:trace contextRef="#ctx0" brushRef="#br0" timeOffset="945">12765 706 1955 0,'0'0'42'0,"-6"-36"14"0,6 36-32 16,0 0-24-16,0 0 4 16,0 0-156-16,0 0-373 0,26 54-118 15</inkml:trace>
  <inkml:trace contextRef="#ctx0" brushRef="#br0" timeOffset="1185">12701 2471 1923 0,'0'0'240'0,"0"0"-27"16,0 0-19-16,-7-47 0 0,27 7-53 15,-20 40-52-15,45-40-25 16,7 21-33-16,-13 12-13 0,-1 14 21 16,-38-7-13-16,0 0-17 15,26 55-3-15,-19-11-67 16,-33-1-167-16,26-43-186 0,-78 55-253 16,1-19-109-16</inkml:trace>
  <inkml:trace contextRef="#ctx0" brushRef="#br0" timeOffset="1556">11646 1175 1401 0,'0'0'172'0,"0"0"8"0,0 51-4 16,-13-3-32-16,6-5-38 16,7-43 7-16,-32 51-26 0,32-51 5 15,-52 48 28-15,52-48 24 16,-52 25-13-16,52-25-24 16,-52 7-28-16,52-7-3 0,-45-14-27 15,45 14-2-15,-39-47-15 16,7-12-19-16,25-3 2 0,1-10-10 15,-1-12 1-15,14-3-3 16,-1-1-3-16,1 8 6 16,-7 4-6-16,19 14-4 0,-19 15 4 15,7 10-9-15,-7 37-189 16,0 0-229-16,0 0-251 0,0 0-125 16</inkml:trace>
  <inkml:trace contextRef="#ctx0" brushRef="#br0" timeOffset="1738">11335 2173 1557 0,'0'0'359'0,"0"0"-28"15,6 40-125-15,-6-40-98 0,0 0-58 16,0 0-27-16,0 0-171 15,0 0-340-15,0 0-255 0</inkml:trace>
  <inkml:trace contextRef="#ctx0" brushRef="#br0" timeOffset="2808">10675 1354 1269 0,'13'-51'233'0,"-1"7"8"16,-12 44-60-16,33-47-79 0,-33 47-45 15,45-26-16-15,-45 26 4 16,45 11-55-16,-45-11 25 0,33 48-24 16,-20 3 27-16,-20 3-18 15,-6-3 15-15,-13 4-19 0,-6-4 4 16,32-51 4-16,-58 65-7 15,58-65 21-15,-65 55-12 16,7-19 1-16,58-36-2 0,-52 15-12 16,52-15 10-16,0 0-3 15,-65-33 0-15,65 33 15 16,-64-44-28-16,64 44 17 0,-46-36 7 16,46 36-5-16,-58-4-6 15,58 4 0-15,-65 37 6 0,65-37-3 16,-64 65-1-16,25-14 0 15,6 0-7-15,33-51-10 0,-32 69 19 16,32-69 2-16,-13 58-1 16,13-58 24-16,-6 51-11 0,6-51-8 15,0 0-2-15,0 0-2 16,0 0-14-16,0 0 19 16,0 0-11-16,0 0 0 0,0 0 8 15,32 51-1-15,-32-51-7 16,0 0 8-16,0 0-1 15,0 0-2-15,0 0 12 0,0 0-17 16,0 0 4-16,0 0-4 16,0 0-5-16,0 0 33 0,0 0 27 15,0 0-27-15,0 0-12 16,0 0-4-16,0 0-8 0,0 0-10 16,0 0 19-16,0 0-18 15,0 0 2-15,0 0 8 0,0 0-5 16,0 0-8-16,0 0 5 15,0 0-1-15,0 0 0 16,0 0-2-16,0 0 6 0,0 0 3 16,0 0-13-16,0 0 14 15,0 0-10-15,0 0 6 0,0 0 5 16,0 0 7-16,0 0-2 16,0 0-3-16,0 0-7 0,0 0 9 15,0 0-4-15,0 0-8 16,0 0-4-16,0 0 0 15,0 0 4-15,0 0-6 0,0 0 9 16,0 0-7-16,0 0 10 16,0 0-17-16,0 0 25 15,0 0-20-15,0 0 12 0,0 0 15 16,0 0-14-16,0 0 4 16,0 0-8-16,0 0-7 0,0 0-2 15,0 0 9-15,-26 48 0 16,26-48 3-16,0 0-3 0,-32 47 4 15,32-47-11-15,0 0 13 16,-33 40-6-16,33-40 0 0,0 0 14 16,0 0-18-16,-51 44 4 15,5-19 6-15,46-25-6 16,-58 22-3-16,13-15-2 16,45-7 5-16,-59-3-4 0,14-8 16 15,45 11 31-15,-45-44-7 16,6 4-10-16,19-11-11 0,1-4 11 15,13-10-16-15,6-8-5 16,6-7 1-16,7-4-6 0,0 4-4 16,13 0 1-16,0 7-1 15,0 4 9-15,6 7-14 0,0 4-103 16,-6 7-193-16,0 4-257 16,-6 3-77-16</inkml:trace>
  <inkml:trace contextRef="#ctx0" brushRef="#br0" timeOffset="3017">10111 771 1556 0,'52'-40'168'0,"0"11"-11"15,0 4-94-15,12 3-15 16,1 0-29-16,-7 4-30 16,-6 0-266-16,-6 7-272 0</inkml:trace>
  <inkml:trace contextRef="#ctx0" brushRef="#br0" timeOffset="3577">9082 1521 1246 0,'0'0'161'15,"-32"51"-87"-15,32-51 72 16,0 0-52-16,-7 55-38 0,7-55-11 16,0 0-17-16,0 0 5 15,0 0 0-15,0 0-27 0,52 25 5 16,-52-25-16-16,52-18 29 16,-52 18-40-16,0 0 16 15,45-66 0-15,-19 16 26 0,-13 2-47 16,-6 8 90-16,-7 40 76 15,-13-43-6-15,13 43-32 16,0 0-62-16,0 0-31 0,-59 10 9 16,59-10 33-16,-71 70 32 15,19 6-39-15,1 8-9 16,-1 3-17-16,6 0 68 0,-5 4-42 16,5 0 2-16,1-11 22 15,-7-7-9-15,7-11 12 0,6-15 18 16,0-14 41-16,39-33-56 15,-39 15-25-15,39-15-24 0,0 0 2 16,-38-51-22-16,25-7-6 16,13-15 4-16,6-7-11 15,14-15 9-15,12-3-14 16,-6 14 13-16,6 11-34 0,1 11-138 16,-8 19-208-16,-25 43-407 15,26-44-206-15</inkml:trace>
  <inkml:trace contextRef="#ctx0" brushRef="#br0" timeOffset="4089">7807 1565 790 0,'0'0'173'15,"0"0"-5"-15,0 0-110 16,0 0 213-16,0 0-80 16,0 0-75-16,58-22-6 0,-58 22-34 15,52-15-61-15,-52 15-7 16,58-21-8-16,-58 21 22 15,52-33-9-15,-52 33 92 16,0 0-24-16,0 0 63 0,45-51 19 16,-45 51 13-16,0 0-80 15,0 0-40-15,0 0-30 0,0 0-17 16,-58-7-5-16,-7 18 40 16,1 3-1-16,-1-3-4 15,13 4 28-15,0-8-9 0,52-7-5 16,-58-7-2-16,19-8-18 15,39 15-20-15,-32-44-1 0,6 1 1 16,13-5-1 0,13-3-16-16,0 0 4 0,6-10 0 15,7-9-9-15,0-6 6 16,7 0 10-16,-7 3 7 0,0 18-14 16,-7 15-20-16,-6 40-185 15,0 0-216-15,0 0-241 16,0 0-177-16</inkml:trace>
  <inkml:trace contextRef="#ctx0" brushRef="#br0" timeOffset="4516">7283 1161 1480 0,'0'0'169'0,"0"0"61"16,0 0-3-16,0 51-90 16,6 3-4-16,1 8-53 15,-1-3-19-15,-12-1-24 0,-1 4-30 16,-6-8-10-16,-6-3 3 16,19-51 6-16,-26 51 8 0,26-51-1 15,-52 36-16 1,52-36 7-16,-45 8-10 0,45-8 12 15,0 0-16-15,-39-55 7 16,7-3 6-16,12 0-3 0,7 3 10 16,7 15 14-16,6 40 14 15,-7-36-23-15,7 36-1 16,0 0 40-16,0 0 11 0,0 0-23 16,-32 62-15-16,-1 7-7 15,1 4-4-15,-7-1 1 16,-13 1-3-16,-6 0-5 0,0-8-14 15,-7 1-9-15,1-12 7 16,-1-13-120-16,0-5-190 16,13-18-263-16,7-7-153 15</inkml:trace>
  <inkml:trace contextRef="#ctx0" brushRef="#br0" timeOffset="4740">6855 892 2347 0,'0'0'307'0,"0"0"-6"16,0 0-95-16,0 0-88 15,39-11-66-15,-39 11-14 0,0 0-15 16,0 0-26-16,0 0-219 15,0 0-270-15,0 0-361 16</inkml:trace>
  <inkml:trace contextRef="#ctx0" brushRef="#br0" timeOffset="6593">5684 1201 838 0,'0'0'226'0,"52"4"72"16,-52-4-19-16,32 54-17 0,-13 4-49 16,1 12-42-16,-7-1-77 15,-7 7 38-15,-6-7-36 0,-6 0-33 16,-7 1-49-16,-13-9-1 16,-19-2 4-16,-7-8-92 15,0-4-194-15,0-14-244 0,0-12-75 16,1-10-32-16</inkml:trace>
  <inkml:trace contextRef="#ctx0" brushRef="#br0" timeOffset="6817">5464 437 1625 0,'0'0'136'0,"0"0"181"15,0 0-24-15,0 0-83 0,-7 72-31 16,-6 16-54-16,7 6-48 16,-1 5-30-16,1 3-31 0,-1-1 2 15,1 5-18-15,-7 0 9 16,-13 3-9-16,0-7-280 16,-13 3-354-16,0-10-196 0</inkml:trace>
  <inkml:trace contextRef="#ctx0" brushRef="#br0" timeOffset="7037">4816 1245 1772 0,'33'21'265'0,"-33"-21"-24"15,45 62-49-15,-6 0-74 16,-20 4-44-16,1 3-59 16,-14 4-8-16,-12-4-7 15,-27 4-304-15,-6-8-339 0,-19-3-142 16</inkml:trace>
  <inkml:trace contextRef="#ctx0" brushRef="#br0" timeOffset="7340">4402 1503 1294 0,'52'15'246'16,"-7"6"18"-16,-45-21-54 15,52 40-70-15,-52-40-64 16,32 48-23-16,-19-8-10 0,-26-4-11 15,13-36-13-15,-58 44-19 16,6-19-20-16,7-7 20 0,6-10 13 16,39-8 0-16,0 0-3 15,-39-51-7-15,26-7-3 16,13-8-16-16,13-7 22 0,7 0 13 16,19 8-34-16,-1 3-7 15,14 15 22-15,-7 7-253 16,-6 7-341-16</inkml:trace>
  <inkml:trace contextRef="#ctx0" brushRef="#br0" timeOffset="7656">4033 1823 1439 0,'0'0'361'16,"0"0"-24"-16,0 0-92 0,0 0-114 15,39 0-50-15,-39 0 0 16,0 0-21-16,0 0-16 0,19-54-21 16,-12 6-34-16,-7-3 8 15,-7-3 9-15,1-12 0 16,-1 1-11-16,14-4-7 0,-1-1 16 15,1 9 3-15,12 6 2 16,7 11-22-16,-26 44-23 16,32-43-251-16,-32 43-184 15,0 0-158-15,46-22-2 0</inkml:trace>
  <inkml:trace contextRef="#ctx0" brushRef="#br0" timeOffset="7856">4163 1103 1264 0,'0'0'185'0,"-46"-66"33"15,14-3 8-15,12-15-118 0,14-14-22 16,12-18-28-16,14-12-18 16,6 1-25-16,13 10-21 15,-1 23-4-15,8 14 17 0,-1 14-17 16,-6 22-225-16,-39 44-228 15,52-14-76-15</inkml:trace>
  <inkml:trace contextRef="#ctx0" brushRef="#br0" timeOffset="8309">3632 1303 1232 0,'0'0'175'16,"0"0"-59"-16,0 0-25 0,0 0 21 16,0 0-27-16,0 0 10 15,0 0-6-15,0 0-28 0,-52 58 33 16,7 4-59-16,12 3-16 15,1 5 24-15,6 6 12 16,7 8 44-16,-1 3-40 0,7-3-17 16,0-4-12-16,7-4-24 15,-1-3 7-15,1-11 66 16,-1-15 7-16,7-10 9 16,0-37-3-16,-6 36 37 0,6-36-25 15,0 0-39-15,0 0-34 16,-39-15-24-16,7-14 3 15,6-14 3-15,13-19-8 0,6-15-5 16,7-10 0-16,7-15 10 16,-1 0-5-16,14 4-5 0,6 11-9 15,0 10-19-15,6 19-107 16,13 11-182-16,7 14-272 0,6 11-252 16</inkml:trace>
  <inkml:trace contextRef="#ctx0" brushRef="#br0" timeOffset="8486">3878 2748 1510 0,'32'36'298'0,"13"-18"-89"15,7-14-82-15,13-8-70 16,19-10-20-16,13-5-65 0,26-2-373 15,13-5-336-15</inkml:trace>
  <inkml:trace contextRef="#ctx0" brushRef="#br0" timeOffset="10104">14215 3465 965 0,'0'0'207'0,"0"0"47"16,0 0-74-16,0 0-86 16,0 0-15-16,0 0-62 0,0 0 119 15,0 0 1-15,0 0-53 16,20 47-17-16,25 4-43 15,-6 0-9-15,6 3 11 0,-6-6 4 16,-6-5-4-16,-14 1-9 16,0-11 16-16,-6 0 27 0,-13-33-60 15,-13 32 0-15,13-32 0 16,-38 15-23-16,-8-8-33 0,1-18-11 16,6-3-21-16,-6-19-1 15,12-3 51-15,-5-1 7 16,-1-10 26-16,6 0-15 15,-6 3 16-15,14 7 4 0,-1 8 0 16,26 29 9-16,-39-11-12 16,-13 15 21-16,7 18 22 0,-7 7 0 15,13 11-24-15,-6 4 13 16,12 3-32-16,8-3 10 0,-1 3-10 16,26-7-2-16,13-4 11 15,19-6-21-15,7-5 28 0,13-7-18 16,6-7 15-16,0-4-17 15,0-3 14-15,1-11-7 0,-21 3 4 16,14-3-4-16,-19 7 39 16,-33 0 104-16,26-4 61 15,-26 4-90-15,0 0-50 16,-39 11-31-16,-33 11-21 0,-25 3 0 16,-32 8 2-16,-13 0-1 15,-27 7-13-15,-12-4 8 0,0 1-5 16,-7-1-3-16,13-10-4 15,7-1 7-15,19-7 2 0,13-7-12 16,20-7 3-16,6-4 8 16,25-11 4-16,14-4-19 0,6-3 11 15,20-4 6-15,0-3-2 16,12-1-4-16,33 26 3 16,-32-29 8-16,32 29-9 15,0 0-19-15,0 0 4 0,0 0 8 16,0 0 29-16,-32 4-14 15,32-4 9-15,-26 29 10 0,0 4-14 16,7 0 12-16,-7-1-18 16,26-32-9-16,-46 40 9 0,1-11-2 15,-7-10-11-15,13-5 13 16,-6-3-4-16,6-7-21 0,7-8 19 16,-1-3-6-16,33 7-13 15,-38-33-38-15,12-3 5 0,13-1 11 16,0 1 26-1,13 3 15-15,0 33-6 0,0 0-20 16,0-25 17-16,0 25 49 16,0 0 1-16,0 0-28 0,13 36 19 15,-7 4 7-15,-6 0-15 16,-13 0-18-16,-6 4 4 0,-1-4 0 16,-5-4-21-16,-14 1 8 15,0-12 9-15,0-7-19 0,-6-7 3 16,6-11-35-16,0-7-47 15,0-8 5-15,13-10 32 0,0-15 11 16,1-11-24 0,5-4 39-16,1 4 15 0,6 8 6 15,13 43 35-15,-20-37 11 16,20 37-36-16,0 0 28 0,0 0 56 16,-51 33-42-16,5 11-27 15,1 7-1-15,0 7-5 0,-1 8-34 16,1-8-201-16,6 0-352 15,7-11-232-15</inkml:trace>
  <inkml:trace contextRef="#ctx0" brushRef="#br0" timeOffset="10294">11859 3563 1813 0,'58'0'171'0,"-6"-4"-53"16,6 4-59-16,1 0-50 0,-7-3 21 15,-14 3-127-15,-38 0-333 16,46 3-180-16</inkml:trace>
  <inkml:trace contextRef="#ctx0" brushRef="#br0" timeOffset="10477">11218 3858 1919 0,'0'0'218'0,"0"0"8"16,0 0-83-16,0 0-95 15,-45-22-23-15,45 22-16 0,0 0-246 16,0 0-317-16,0 0-199 15</inkml:trace>
  <inkml:trace contextRef="#ctx0" brushRef="#br0" timeOffset="10852">9911 4280 1571 0,'0'0'76'15,"0"0"3"-15,13 40 25 16,-7-4 3-16,1 8-18 0,-7-4-23 16,0 0-12-16,-7-4-58 15,7-36 22-15,-13 44 1 0,0-11-19 16,13-33 9-16,-32 18 2 15,32-18-11-15,-45 4-5 0,6-12 5 16,-7-6-8-16,8-4 1 16,-14-4 124-16,6 4-19 0,-5 7 2 15,-8 11-33-15,8 11-38 16,-8 14-16-16,1 15 5 0,6 7-15 16,7 4-3-1,6 8 12-15,7 2-25 0,6-6-10 16,13-4-304-16,0-11-298 15,20-7-103-15</inkml:trace>
  <inkml:trace contextRef="#ctx0" brushRef="#br0" timeOffset="11085">11018 3152 2063 0,'0'0'181'0,"0"0"41"15,0 0-19-15,0 0-58 16,-65 58-55-16,-6 11-44 0,-20 7-22 16,-6 1-15-16,-13 10-9 15,6 1-193-15,-6-5-312 0,-6-3-321 16</inkml:trace>
  <inkml:trace contextRef="#ctx0" brushRef="#br0" timeOffset="11625">8765 4083 618 0,'0'0'159'16,"0"0"95"-16,0 0-37 0,0 0-33 15,0 0-15-15,0 0-1 16,0 0-19-16,0 0-11 15,0 0 19-15,0 0-6 16,0 0-29-16,0 0-14 0,0 0-48 16,0 0-44-16,0 0-10 15,0 0 4-15,26 40 4 0,-20-3-22 16,-6-1-10-16,0-3 24 16,0 3-6-16,-6-3 11 0,6-4-24 15,0-29 21-15,-20 37 2 16,1-8-15-16,19-29-6 15,-39 32 15-15,7-6 4 0,-7-12 5 16,0-3-24-16,0-11 4 16,7-7 15-16,-7-7 2 15,0-1-1-15,39 15-9 0,-45-29-16 16,45 29 9-16,-39-22 16 16,39 22 3-16,0 0-23 15,-45 0-2-15,45 0 17 0,-39 33-4 16,13-4-14-16,13 7 9 15,7-3 0-15,6-4-68 0,0-29-362 16,13 44-325-16</inkml:trace>
  <inkml:trace contextRef="#ctx0" brushRef="#br0" timeOffset="11809">8558 5099 2016 0,'0'0'317'0,"0"0"-22"0,0 0-133 15,0 0-92-15,0 0-56 16,0 0-193-16,0 0-357 16,0 0-338-16</inkml:trace>
  <inkml:trace contextRef="#ctx0" brushRef="#br0" timeOffset="12481">7477 4327 900 0,'0'0'264'0,"39"18"-10"15,-39-18-9-15,0 0-84 16,0 0-50-16,26 29-52 0,-26-29-26 16,0 0 2-16,0 0-9 15,0 0-13-15,32 15-13 0,-32-15 23 16,0 0-28-16,32-18 5 15,-32 18 14-15,39-44-17 16,-26 8 16-16,0-4-4 0,-13 40 5 16,13-37 89-16,-13 37 23 15,0 0-84-15,0 0-3 16,-45-3-34-16,-7 14 12 16,-6 14-9-16,-14 4-17 0,1 0 1 15,-13 0 12-15,6-3-9 16,1-8 17-16,5-3-12 0,14-12-75 15,6-6-9-15,14-16-15 16,38 19-5-16,-20-43 41 16,20-1 58-16,7 8-20 0,6-1 9 15,-13 37 16-15,13-36-3 16,-13 36-11-16,0 0 14 0,0 0 0 16,0 0-3-16,0 0 3 15,-7 29 40-15,-12 4-54 16,-7 3 28-16,-13-3 30 15,7 0 37-15,-1-8 15 16,33-25 28-16,-45 18-4 0,12-10-18 16,33-8-2-16,-32-22-35 15,13-7-31-15,6-11-20 0,6-11 3 16,1-8-3-16,12-13-14 16,-6-8 0-16,7 0 4 15,-1 3-14-15,7 8 4 0,-6 14-168 16,-1 19-284-16,-6 36-199 15,0 0-50-15</inkml:trace>
  <inkml:trace contextRef="#ctx0" brushRef="#br0" timeOffset="12642">6732 5022 1559 0,'39'0'183'15,"7"-18"37"-15,5-7-119 16,1-12-57-16,0-6-118 0,-13-12-313 16,-7-3-312-16</inkml:trace>
  <inkml:trace contextRef="#ctx0" brushRef="#br0" timeOffset="13508">6383 4054 1301 0,'0'0'195'0,"0"0"50"16,6 40 2-16,-12-3-45 0,-7 3-89 15,-13-4-62-15,-6 4-21 16,-7-7-13-16,0-4-8 15,-6 0 6-15,6-11 3 16,6-7-5-16,33-11-36 0,-45-14-34 16,45 14-15-16,-39-51-7 15,13-8-7-15,0-13 26 0,14-16-8 16,-1-6 13-16,6 6 30 16,-6 16 18-16,13 17 24 0,0 11-36 15,0 44 29-15,0 0 25 16,0 0 93-16,0 0-54 15,0 0-29-15,-19 73-21 0,6 3 14 16,0-6-12-16,0 2 1 16,0-6-36-16,0-11 18 15,-6-5-15-15,6-6 13 16,-7-7-4-16,20-37-3 0,-32 25 5 16,32-25-8-16,-39 15 8 15,39-15-1-15,-39-11-1 0,39 11-52 16,-32-55 10-16,6-3-12 15,7 0 21-15,6 10 24 16,0 12 13-16,13 36-26 0,0 0 1 16,0 0 31-16,0 0 4 15,-7 47 0-15,7 8 1 16,-6 3-14-16,6 4-10 0,-7-4 11 16,-12 4 2-16,-1 0 9 15,-12-11-28-15,0-4 1 16,-7-7-1-16,-7-7 12 0,1-11 5 15,-7-8 11-15,7-6-5 16,6-16-41-16,0-14-45 0,7-14 23 16,6-8 7-16,7-7 21 15,6 8 17-15,6 6 7 16,7 12 0-16,0 25-7 0,0 0 34 16,39 0-1-16,0 22 48 15,-13 18 6-15,0 18-31 16,-7 11-21-16,-6 4 18 15,-13 7 6-15,-13 0-8 0,-19 0-12 16,-20-3 19-16,-19-8-16 16,-13-11 48-16,-13-11-25 0,-13-14 4 15,12-11 33-15,-5-18-15 16,12-19-10-16,7-14-42 0,6-26-8 16,14-21-12-16,12-19-5 15,13-14 9-15,20-4-5 0,25-7-1 16,20 4-6-16,19 3 0 15,20 0 0-15,19 7-148 16,13 5-197-16,13 6-239 0,13 15-123 16</inkml:trace>
  <inkml:trace contextRef="#ctx0" brushRef="#br0" timeOffset="13681">6389 3410 1628 0,'0'0'173'16,"39"-11"125"-16,-39 11-59 15,0 0-76-15,0 0-90 0,0 0-77 16,0 0-203-16,0 0-267 16,45-36-173-16</inkml:trace>
  <inkml:trace contextRef="#ctx0" brushRef="#br0" timeOffset="14009">7037 2951 1376 0,'0'0'11'0,"0"0"244"16,32 11 70-16,-32-11-76 15,0 0-115-15,-45 33-72 0,-7-4-13 16,-19-3-28-16,-7-1-21 15,-13 4 0-15,-12 0-5 0,-1 4 15 16,-6-4-24-16,13-7 19 16,6-4-49-16,14-7-28 15,19-14-64-15,6-8-8 0,52 11 32 16,-46-48 77-16,14 5-6 16,26 3 25-16,6 40 84 0,-7-44 0 15,7 44 32-15,0 0-16 16,0 0-10-16,0 0 18 0,0 0-54 15,-52 51-14-15,20 0-3 16,-7 3-137-16,7 1-243 0,-1 7-297 16</inkml:trace>
  <inkml:trace contextRef="#ctx0" brushRef="#br0" timeOffset="14178">5502 5135 1605 0,'52'4'288'0,"0"-12"-79"0,0-10-80 15,6-11-50-15,0-4-69 16,-12-7-241-16,-1-3-324 16</inkml:trace>
  <inkml:trace contextRef="#ctx0" brushRef="#br0" timeOffset="14370">5030 3315 2132 0,'0'0'75'16,"0"0"-40"-16,0 0-15 0,0 0-20 15,0 0-47-15,0 0-323 16,0 0-353-16</inkml:trace>
  <inkml:trace contextRef="#ctx0" brushRef="#br0" timeOffset="14716">3722 4000 1342 0,'0'0'308'0,"0"0"27"15,0 0-73-15,0 0-61 16,0 0-67-16,0 0-29 0,0 0-11 15,0 0-34-15,0 0-33 16,-26 40 9-16,-19 11 49 0,0 10 6 16,0 12-2-16,-14 7-23 15,7 11-10-15,-6 0-20 16,-7 4-10-16,7-8-5 16,0-10-4-16,6-8-21 0,0-11 9 15,7-14-144-15,6-15-175 16,0-7-279-16,14-11-289 0</inkml:trace>
  <inkml:trace contextRef="#ctx0" brushRef="#br0" timeOffset="14905">3658 3690 2308 0,'0'0'238'16,"0"0"-63"-16,0 0-90 0,0 0-48 16,0 0-12-16,0 0-172 15,0 0-254-15,0 0-369 0</inkml:trace>
  <inkml:trace contextRef="#ctx0" brushRef="#br0" timeOffset="15249">3114 3923 1529 0,'0'0'259'0,"0"0"15"15,0 0-48-15,0 0-46 16,0 0-37-16,45 26-15 0,-45-26-24 15,45 32-8-15,-45-32-6 0,0 0-21 16,33 48 2-16,-33-48-17 16,13 43-11-16,-13-43-2 15,-7 37-27-15,7-37-10 0,0 0 16 16,0 0-20-16,0 0 0 0,-45 18 5 16,45-18-5-16,0 0-8 15,-39 0 10-15,39 0-11 16,0 0-23-16,0 0-79 0,0 0-105 15,0 0-104-15,0 0-149 16,0 0-151-16,0 0-4 0</inkml:trace>
  <inkml:trace contextRef="#ctx0" brushRef="#br0" timeOffset="15597">2648 4065 1418 0,'0'0'204'0,"0"0"26"0,0 0-71 16,0 0 121-16,0 0-44 16,0 0-66-16,32 33-64 15,1 7-36-15,-8 4 6 0,-12-1 9 16,-13 12-16-16,-6-1-46 16,-20 8-5-16,-13-3-16 0,-13-1-104 15,-12 4-156-15,-1-8-222 16,-6-6-235-16,6-8-59 0</inkml:trace>
  <inkml:trace contextRef="#ctx0" brushRef="#br0" timeOffset="16253">2311 3890 979 0,'0'0'37'16,"0"0"217"-16,0 0-22 0,0 0-33 16,0 40-119-16,7 8 6 15,-7 3-8-15,0-4-22 0,-7 4-17 16,1-7-17-16,-1-1 0 16,-6-6-1-16,-6-1-24 0,-7-7 7 15,26-29-4-15,-32 29 12 16,32-29-12-16,-33 19 0 15,33-19 9-15,-32-4-26 0,32 4 21 16,-39-33-4-16,7-11-7 0,6-3 7 16,0-11-42-16,0-11-24 15,7-8 4-15,-1-6-11 0,-6-1 51 16,13 8 5-16,-6 14-4 16,12 14 14-16,7 48-5 0,-13-47 12 15,13 47-22-15,0 0 0 16,0 0 38-16,0 0-5 0,0 0-43 15,0 0 32-15,0 0 17 16,0 0-31-16,0 0 55 16,0 0 30-16,0 0-2 0,33 66-19 15,-14-1 7-15,7 8-19 16,-6 3-13-16,-7 8-2 0,-1-4-13 16,-5 11 7-16,-7-7-13 0,-13 3 28 15,0-3-67-15,-13-11 45 16,7-12-1-16,-7-10-23 0,0-11 24 15,26-40-2-15,-39 33 0 16,0-18-11-16,39-15-14 0,-45-18 34 16,13-8-12-16,-7-10-13 15,6-1 17-15,7 5 89 16,1 2 53-16,25 30-39 0,0 0-60 16,0 0-10-16,-33-18-15 15,1 29-3-15,-7 22-3 0,7 11-27 16,-7 21 30-16,-13 4-45 15,0 8 14-15,0-1 0 0,-6 0-100 16,0-3-275-16,6-7-294 0</inkml:trace>
  <inkml:trace contextRef="#ctx0" brushRef="#br0" timeOffset="16445">1392 5470 1481 0,'65'-11'256'15,"6"-18"-57"-15,7-4-76 0,12-11-55 16,-6-3-45-16,1 0-46 16,-1 0-234-16,-13-8-140 0,-6 4-104 15</inkml:trace>
  <inkml:trace contextRef="#ctx0" brushRef="#br0" timeOffset="16664">2674 2646 1629 0,'-46'47'277'0,"-5"15"14"15,-8 11-18-15,-5 7-89 0,-8 0-76 16,-5 7-39-16,-14-3-32 16,0-8-31-16,-6 1-6 15,7-1-146-15,-14-3-191 0,7-8-257 0,6 1-102 16</inkml:trace>
  <inkml:trace contextRef="#ctx0" brushRef="#br0" timeOffset="16845">1133 4200 1302 0,'0'0'145'16,"45"-22"35"-16,-45 22-76 0,59-51-35 15,-8 4-22-15,8 7-51 16,-14 3-296-16,0 8-192 15</inkml:trace>
  <inkml:trace contextRef="#ctx0" brushRef="#br0" timeOffset="17657">499 4214 935 0,'0'0'193'16,"19"44"66"-16,-6 0-108 0,-6 3-53 15,-1 4-2-15,7 0-26 16,0 0-51-16,0-4-12 0,0 0 14 15,0-7 2-15,-7-3-29 16,-6-4 18-16,0-33 6 16,0 32-18-16,0-32-5 0,0 0 14 15,-39 11-9-15,39-11-7 0,-38-22 7 16,-1-10 10-16,0-12-8 16,6-3-12-16,-5 10 62 0,12 5 180 15,6 6-31-15,20 26-66 16,0 0-38-16,-26 0 0 0,1 26 14 15,-8 17-36-15,7 8-39 16,-6 11-29-16,0 0 15 0,-1 0-22 16,1 0-7-16,-1-8-246 0,-5-3-296 15,5-11-192-15</inkml:trace>
  <inkml:trace contextRef="#ctx0" brushRef="#br0" timeOffset="17801">421 4098 2544 0,'26'-37'29'15,"-26"37"-16"-15,0 0 14 0,0 0-74 16,0 0-285-16,6-43-341 16</inkml:trace>
</inkml:ink>
</file>

<file path=ppt/ink/ink52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8:38.850"/>
    </inkml:context>
    <inkml:brush xml:id="br0">
      <inkml:brushProperty name="width" value="0.1" units="cm"/>
      <inkml:brushProperty name="height" value="0.1" units="cm"/>
      <inkml:brushProperty name="fitToCurve" value="1"/>
    </inkml:brush>
  </inkml:definitions>
  <inkml:trace contextRef="#ctx0" brushRef="#br0">0 0 136 0,'0'0'-21'16,"0"0"11"-16,26 8 13 15,-26-8 7-15,26 43-16 0,-13 1 12 16,-7 3 6-16,1 0-8 16,-14 4-10-16,1-3 3 0,-1-1-3 15,-6 4-1-15,0 0 17 16,0 7-23-16</inkml:trace>
</inkml:ink>
</file>

<file path=ppt/ink/ink52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8:46.073"/>
    </inkml:context>
    <inkml:brush xml:id="br0">
      <inkml:brushProperty name="width" value="0.1" units="cm"/>
      <inkml:brushProperty name="height" value="0.1" units="cm"/>
      <inkml:brushProperty name="color" value="#3165BB"/>
      <inkml:brushProperty name="fitToCurve" value="1"/>
    </inkml:brush>
  </inkml:definitions>
  <inkml:trace contextRef="#ctx0" brushRef="#br0">0 0 373 0,'0'0'78'0,"-6"-36"27"15,6 36-9-15,0 0-4 0,0 0-22 16,0 0-4-16,0 0-12 15,0 0 113-15,0 0-39 16,0 0-3-16,0 0-5 16,0 0 33-16,0 0-64 0,19 47-8 15,-12 0-17-15,-1-3 11 16,-6 3-42-16,7 1 16 16,-7 3-35-16,6 0-1 0,-6 3-3 15,7 1-18-15,-7 3 27 16,6-3-22-16,7 3 23 0,-6 4-33 15,-7-8 13-15,13 4 8 16,-7-3 136-16,1 3-83 16,-1-3-23-16,0 7-15 0,7-4-17 15,-6-3 3-15,6-1-9 16,0 1 17-16,6-4-30 16,-6 3 29-16,0 1-16 15,-6-4 100-15,-1 3-33 0,7 8-5 16,-7 0-54-16,1-4 1 15,-1 1 8-15,-6-1-15 0,7 0 7 16,-1 0-9-16,1 1 26 16,-1 2 23-16,1 5 70 15,6-1-63-15,6 8-10 0,1 4-40 16,-1 3 22-16,7 7 32 16,6 4 12-16,-6 7-33 0,0 8 3 15,-7 7-22-15,1 7 9 16,-1 11-12-16,-12 11 4 15,6 11-11-15,0 7-2 16,0 7-8-16,0 1 5 0,0 3 3 16,12 7 17-16,-5 4 28 15,6 4-31-15,0-5 2 16,-1 1-30-16,-5 0 18 0,6-3-19 16,-13-12 12-16,6-3-8 15,1-15-3-15,-1-18 6 0,0-18-3 16,-6-15-6-16,0-21 6 15,0-19 10-15,-6-14-7 16,6-8 11-16,-7-14 27 16,-6-22 20-16,0 0 3 0,0 0-3 15,0 0-22-15,0 25-15 16,0-25-10-16,0 0 1 0,0 0-2 16,0 0-3-16,0 0-7 15,0 0-4-15,0 0 4 0,0 0 5 16,0 0 1-16,0 0-14 15,0 0 1-15,0 0-22 16,0 0-165-16,7-36-211 0,-1-11-242 16,1-12-311-16</inkml:trace>
  <inkml:trace contextRef="#ctx0" brushRef="#br0" timeOffset="800">2065 6271 798 0,'0'0'344'0,"26"18"68"15,-6 11-16-15,-20 18-85 16,0 19-47-16,-13 14-63 16,-7 11-66-16,1 7-18 0,-7 8-30 15,-6-1-44-15,-14 1-14 16,-5-1 4-16,-14-3-21 15,-13-7-6-15,0-8-3 0,-6-10-3 16,0-8 4-16,6-15 1 16,7-17-12-16,7-15 15 0,-1-15-3 15,13-14-5-15,7-15-17 16,6-22 1-16,19-10 16 0,8-8 0 16,18 0-3-16,7 4 8 15,13 7-12-15,6 7 7 16,14 15-5-16,5 14 47 0,14 19 9 15,0 11 2-15,-1 14-39 16,8 7 5-16,-1 11-14 0,0 4 10 16,-6 4-24-16,0 3 21 15,-1 0-20-15,-12-7 16 0,0-3-21 16,-7-8-138-16,-6-8-265 16,-7-6-287-16,7-15-131 0</inkml:trace>
  <inkml:trace contextRef="#ctx0" brushRef="#br0" timeOffset="1245">2816 7537 1610 0,'0'0'382'0,"0"0"-19"15,0 0-90-15,0 0-64 0,0 0-93 16,-32 55-15-16,-13 18 12 16,-20 10-38-16,-13 12-5 0,-6 14-32 15,-13 4-19-15,-7 3-6 16,-12 8-9-16,-1 0-1 15,1-4 2-15,6-11-5 0,6-7-163 16,27-14-216-16,5-19-340 16,21-15-137-16</inkml:trace>
  <inkml:trace contextRef="#ctx0" brushRef="#br0" timeOffset="1524">3133 8389 2069 0,'26'-7'242'0,"-26"7"-106"0,0 0-57 16,0 0-38-16,-32 18-4 15,-20 7 35-15,-13 12-10 0,-12 14-9 16,-1 11 13-16,7 7-36 15,6 11-16-15,7 11-6 0,13 7 3 16,12 8-7-16,20-1-7 0,13-3 12 16,20-7-17-16,19-15-170 15,19-8-181-15,13-13-203 0,20-19-90 16</inkml:trace>
</inkml:ink>
</file>

<file path=ppt/ink/ink52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8:48.797"/>
    </inkml:context>
    <inkml:brush xml:id="br0">
      <inkml:brushProperty name="width" value="0.1" units="cm"/>
      <inkml:brushProperty name="height" value="0.1" units="cm"/>
      <inkml:brushProperty name="color" value="#3165BB"/>
      <inkml:brushProperty name="fitToCurve" value="1"/>
    </inkml:brush>
  </inkml:definitions>
  <inkml:trace contextRef="#ctx0" brushRef="#br0">50 0 392 0,'-38'-33'125'0,"38"33"5"16,0 0 11-16,0 0 20 15,0 0-76-15,0 0 4 0,0 0-68 16,0 0 6-16,0 0-8 15,0 0 47-15,0 0 85 16,0 0-54-16,-7 44 40 0,7 18 31 16,0 29 26-16,0 33-92 15,0 21-42-15,7 12 8 16,-1 14 131-16,0 7-87 16,1 11 5-16,6 4-29 0,0 7-23 15,6 1 10-15,1 10-9 16,-1 7-28-16,1 8 0 15,5 10-26-15,-12 4 12 0,0 19-13 16,0 6-8-16,0 8-11 16,0 4 97-16,7-8 3 0,-1-7-50 15,13-14-23-15,-6-15-4 16,7-11-1-16,-8-7-4 16,14-8 14-16,-6-7 47 15,-1-7-24-15,-6-7-25 0,-7-1-12 16,7-3-10-16,-13-7-6 15,0-26 6-15,0-18 11 16,-6-22-19-16,6-25 3 0,-13-18 5 16,0-23 5-16,6-10 3 15,-6-33-5-15,0 0 69 16,-6 29 0-16,6-29-26 16,0 0-30-16,0 0-2 0,0 0-2 15,0 0-10-15,0 0-15 0,0 0-85 16,0 0-120-1,0 0-246-15,0 0-306 0,19-33-176 16</inkml:trace>
  <inkml:trace contextRef="#ctx0" brushRef="#br0" timeOffset="592">1313 6431 1212 0,'0'0'389'16,"32"25"-17"-16,-13 19-62 16,-19 22-43-16,-13 21-37 15,-12 22-17-15,-14 19-56 0,-7 13-41 16,-12 12-34-16,-20 7-35 15,1 4-29-15,-7-4-18 0,-7-3 0 16,0-15 5-16,7-15 4 16,0-25-9-16,13-15-7 15,13-21 1-15,6-19 1 0,13-21 11 16,-6-12-4-16,12-21-10 16,33 7-18-16,-26-58-45 0,14-19 3 15,12-3 23 1,12 0 24-16,1 15 1 0,13 10 2 15,-6 15 7-15,12 15 7 16,7 17 13-16,6 23 14 0,1 18-12 16,5 14-11-16,1 15-8 15,6 3 16-15,-6 1-1 16,13 3-5-16,-7 0-5 0,7-11-57 16,0-7-196-16,-7-11-272 15,-6-11-175-15,6-3-11 0</inkml:trace>
  <inkml:trace contextRef="#ctx0" brushRef="#br0" timeOffset="900">2096 8040 1110 0,'0'0'331'0,"0"0"-30"0,0 0-20 15,-52-19-26 1,13 23-78-16,0 18-1 0,-6 11-48 16,0 14-3-16,-13 18-46 15,-14 15-11-15,-12 15-17 0,-13 14-11 16,-13 15-24-16,-6 14-11 15,-7 1-5-15,6-1-8 0,1-14-71 16,12-12-187-16,13-17-233 16,14-18-247-16</inkml:trace>
  <inkml:trace contextRef="#ctx0" brushRef="#br0" timeOffset="1292">2064 8687 1507 0,'0'0'378'16,"0"0"8"-16,0 0-56 0,0 0-96 16,0 0-93-16,0 0-80 15,0 0-39-15,-39 48-2 16,-13-1-3-16,0 4-17 0,-13 0-7 16,-6 3 10-16,0 1 1 15,0 7-19-15,6 0 9 16,0 3 14-16,14 4-11 0,5 1-10 15,14-1 17-15,25-4-16 16,7 1 1-16,20-1-12 0,12-6-101 16,13-5-151-16,7 1-125 15,7-8-206-15,5-11-70 0</inkml:trace>
</inkml:ink>
</file>

<file path=ppt/ink/ink52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8:52.445"/>
    </inkml:context>
    <inkml:brush xml:id="br0">
      <inkml:brushProperty name="width" value="0.1" units="cm"/>
      <inkml:brushProperty name="height" value="0.1" units="cm"/>
      <inkml:brushProperty name="color" value="#3165BB"/>
      <inkml:brushProperty name="fitToCurve" value="1"/>
    </inkml:brush>
  </inkml:definitions>
  <inkml:trace contextRef="#ctx0" brushRef="#br0">699 80 360 0,'20'-11'45'0,"-20"11"56"16,19 33 60-16,-12 10 1 15,-1 27 33-15,1 31 75 0,-7 38-46 16,0 28-53-16,-13 19-59 16,-13 18-11-16,-7 7-39 0,-5 3-28 15,-8-3-14-15,-6-10 6 16,1-8-19-16,5-15-3 0,8-25-13 15,-1-19 16-15,19-32-140 16,1-22-112-16,6-21-126 16,6-16-29-16,7-43 13 0</inkml:trace>
  <inkml:trace contextRef="#ctx0" brushRef="#br0" timeOffset="236">78 0 1347 0,'0'0'129'16,"0"0"93"-16,-39-11 14 15,39 11-32-15,-26 36-100 0,13 4-44 16,13 4-39-16,0 3-19 15,7-3 3-15,6-4-266 0,0 0-303 16,12 0-102-16</inkml:trace>
  <inkml:trace contextRef="#ctx0" brushRef="#br0" timeOffset="429">1314 2274 1914 0,'26'15'197'0,"-26"-15"86"0,0 0-3 15,0 0-117-15,0 0-66 16,0 0-55-16,0 0-107 0,0 0-192 16,0 0-277-16,0 0-206 0</inkml:trace>
</inkml:ink>
</file>

<file path=ppt/ink/ink52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8:53.629"/>
    </inkml:context>
    <inkml:brush xml:id="br0">
      <inkml:brushProperty name="width" value="0.1" units="cm"/>
      <inkml:brushProperty name="height" value="0.1" units="cm"/>
      <inkml:brushProperty name="color" value="#3165BB"/>
      <inkml:brushProperty name="fitToCurve" value="1"/>
    </inkml:brush>
  </inkml:definitions>
  <inkml:trace contextRef="#ctx0" brushRef="#br0">2570 4215 593 0,'0'0'54'16,"0"0"33"-16,0 0 33 15,-26 47 32-15,0 11-16 16,0 19 90-16,0 21-47 0,-6 19-37 15,-7 17-59-15,0 15-29 16,1 8-10-16,-8 10-32 0,1 4 5 16,0 4-42-16,-1-8 25 15,1-6-9-15,6-9-2 16,0-13-20-16,13-23-6 16,0-21-250-16,7-30-126 15,6-14-58-15</inkml:trace>
  <inkml:trace contextRef="#ctx0" brushRef="#br0" timeOffset="241">1916 4069 1359 0,'-52'-7'78'0,"52"7"-35"0,-45 29 23 15,45-29-33-15,-32 51-6 16,32-7-46-16,0-44-68 0,39 47-317 16,6-14-139-16</inkml:trace>
  <inkml:trace contextRef="#ctx0" brushRef="#br0" timeOffset="445">2589 6005 2220 0,'0'0'94'15,"0"0"-33"-15,0 0-27 16,0 0-108-16,0 0-166 0,0 0-208 16,0 0-145-16</inkml:trace>
  <inkml:trace contextRef="#ctx0" brushRef="#br0" timeOffset="1136">1871 2544 473 0,'-65'95'67'15,"-13"11"55"-15,1 10-40 16,-7 11-32-16,-7 12-30 0,-6-1 14 16,0 4-42-16,13-11 5 15,0-15-137-15,19-17-91 16</inkml:trace>
  <inkml:trace contextRef="#ctx0" brushRef="#br0" timeOffset="1348">1224 2304 783 0,'0'0'45'15,"-46"55"-7"-15,-12 43 0 0,-13 33-58 16,-20 22 50 0,1 11-21-16,-8 7 2 0,8-4-5 15,12-18-6-15,13-21-124 16,20-30-114-16</inkml:trace>
  <inkml:trace contextRef="#ctx0" brushRef="#br0" timeOffset="1529">816 2038 536 0,'-71'117'14'15,"-1"18"-20"-15,-12 7 16 0,0-1-5 16,13-13-21-16,6-12-119 15</inkml:trace>
  <inkml:trace contextRef="#ctx0" brushRef="#br0" timeOffset="1724">796 1347 524 0,'-71'142'-4'16,"-13"14"10"-16,6 5-4 0,1-9-5 15,12-10-38-15,13-18-83 16,7-29-50-16</inkml:trace>
  <inkml:trace contextRef="#ctx0" brushRef="#br0" timeOffset="1885">576 514 460 0,'-71'152'32'0,"-7"19"-41"15,1 8-86-15,-1-15-36 16</inkml:trace>
  <inkml:trace contextRef="#ctx0" brushRef="#br0" timeOffset="2041">78 0 1143 0,'0'0'32'16,"0"0"-24"-16,-26 95 35 15,0 11-215-15,0 10-126 0</inkml:trace>
</inkml:ink>
</file>

<file path=ppt/ink/ink52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8:56.330"/>
    </inkml:context>
    <inkml:brush xml:id="br0">
      <inkml:brushProperty name="width" value="0.1" units="cm"/>
      <inkml:brushProperty name="height" value="0.1" units="cm"/>
      <inkml:brushProperty name="color" value="#3165BB"/>
      <inkml:brushProperty name="fitToCurve" value="1"/>
    </inkml:brush>
  </inkml:definitions>
  <inkml:trace contextRef="#ctx0" brushRef="#br0">2803 873 1120 0,'-6'91'150'15,"-14"33"-1"1,1 29-28-16,-20 22-40 0,0 14-15 15,0 8-60-15,-6-5-23 16,0-13 7-16,-1-12-62 0,8-25-240 16,12-25-98-16,13-34-17 15</inkml:trace>
  <inkml:trace contextRef="#ctx0" brushRef="#br0" timeOffset="195">2538 0 899 0,'-33'95'27'0,"7"54"-21"16,-6 44 11-16,-7 29 84 16,-13 22-87-16,-6-4 31 15,6-18-26-15,14-18-47 0,5-33-111 16,14-33-156-16</inkml:trace>
  <inkml:trace contextRef="#ctx0" brushRef="#br0" timeOffset="383">1968 375 714 0,'-13'142'8'0,"-6"36"-16"15,-7 30 23-15,-7 24 75 16,-5 9-31-16,-8-8-40 16,1-15 7-16,6-21-26 0,7-37-183 15,6-37-124-15</inkml:trace>
  <inkml:trace contextRef="#ctx0" brushRef="#br0" timeOffset="567">1567 677 702 0,'-26'149'3'0,"0"48"15"0,-19 32-30 16,-14 26 1-16,-18 10 6 16,-1-10 5-16,0-29 0 15,14-41-6-15,12-46-82 0,13-41-93 16</inkml:trace>
  <inkml:trace contextRef="#ctx0" brushRef="#br0" timeOffset="875">906 1099 748 0,'-38'77'4'0,"-1"39"21"15,13 30-17-15,-13 17-18 16,0 12 31-16,0 3-41 15,-6-3 25-15,6-26-8 0,7-29-96 16,6-36-41-16,20-37 16 16,6-47 9-16,12-47 24 0,14-40 48 15,-6-33 17-15,-1-37 9 16,-6-25 12-16,-19-3 43 16,-7 10 188-16,-7 37 118 15,-6 43-148-15,26 95-101 16,-64-4-33-16,-1 73 3 0,-6 52-56 15,6 28-36-15,0 29 32 16,1 15-23-16,5 4 29 0,7-12-30 16,20-21-121-16,6-29-161 15</inkml:trace>
</inkml:ink>
</file>

<file path=ppt/ink/ink5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8:26.973"/>
    </inkml:context>
    <inkml:brush xml:id="br0">
      <inkml:brushProperty name="width" value="0.1" units="cm"/>
      <inkml:brushProperty name="height" value="0.1" units="cm"/>
      <inkml:brushProperty name="color" value="#3165BB"/>
      <inkml:brushProperty name="fitToCurve" value="1"/>
    </inkml:brush>
  </inkml:definitions>
  <inkml:trace contextRef="#ctx0" brushRef="#br0">246 812 697 0,'0'0'191'0,"0"0"88"16,0 0-133-16,0 0-49 15,26-47-43-15,-26 47 6 0,26-48-60 16,-26 48-12-16,32-51 9 15,-32 51 15-15,33-54 19 0,-7 3-28 16,0 4 24-16,-1-8-31 16,-5-3-12-16,6 0-9 15,-7-4 40-15,1 3-15 0,-1 8 24 16,-6 1-58-16,0 6 13 16,0 4 31-16,-13 40-2 0,6-37 12 15,-6 37-17 1,0 0 8-16,0 0 0 0,0 0-28 15,0 0 33-15,0 0-10 16,0 0 9-16,0 0 2 0,0 0-2 16,0 0-40-16,0 0 30 15,0 0 11-15,-51 11 28 0,12 15 7 16,-7 3-18-16,1 7 9 16,0 8-53-16,0 0 24 15,-1-1-3-15,1 5 8 0,45-48-5 16,-58 58-4-16,58-58-7 15,-46 47 1-15,46-47-41 16,0 0 24-16,-32 44 7 16,32-44 30-16,0 0-30 0,0 0 7 15,0 0 0-15,0 0 16 16,0 0-1-16,-13 44-43 0,13-44 28 16,0 0-11-16,0 0 11 15,0 0-5-15,45 36 41 16,1-18-41-16,-1-11 32 0,7-3-42 15,6 3 15-15,-6-3-5 16,-7 7 20-16,7 3 30 0,-7 1 41 16,0 3-5-16,-6 0-44 15,-6 1-32-15,-33-19 15 16,0 0 18-16,45 51 26 16,-45-51-8-16,13 54-38 0,-13-10 15 15,-19 7-4-15,-14-8-13 16,-6 8-23-16,-12-3 12 0,-8 3-18 15,-12-4 26-15,6-3-23 16,-6 3 17-16,6-7 3 16,7 0 2-16,13-7 0 0,45-33-20 15,0 0-13-15,-39 29 79 16,39-29 19-16,0 0 14 0,0 0-10 16,19 36-15-1,-19-36-13-15,46 18-15 0,6-10-21 16,6-8 7-16,0-11-3 0,7 0 9 15,-1-4-3-15,1 1-2 16,0 3-10-16,-7-4 1 16,-12 4-16-16,-1 1 6 0,-19-1-6 15,13 0-4-15,-39 11 1 16,32-19 10-16,0 9-7 16,-32 10 0-16,39-15 2 0,-13 11-2 15,-26 4 11-15,45-3-11 16,-45 3-6-16,26-4 3 0,-26 4 0 15,0 0 6-15,26 0-9 16,-26 0 6-16,0 0-10 16,0 0-62-16,0 0-163 15,0 0-266-15,0 0-220 0,0 0-2 16</inkml:trace>
  <inkml:trace contextRef="#ctx0" brushRef="#br0" timeOffset="656">1496 1176 592 0,'0'0'176'0,"0"0"28"15,0 0-64-15,0 0-54 16,0 0 6-16,0 0 142 0,0 0-37 16,0 0-4-16,0 0-28 15,0 0-71-15,0 0-39 0,0 0 17 16,19-44-43-16,0 4-14 16,-6 4-1-16,0-1-4 15,-13 37 21-15,20-43-24 0,-20 43-4 16,19-40 21-16,-19 40-7 15,13-40 0-15,-13 40 8 16,0 0-15-16,0 0 3 16,0 0-9-16,0 0-15 0,0 0 3 15,0 0 5-15,7-37 12 16,-7 37 0-16,0 0-2 0,0 0 4 16,0-36-7-16,0 36-16 15,6-36 17-15,-6 36-5 0,7-44-21 16,-7 11 25-16,0 33 0 15,6-51 8-15,-6 8-10 16,0 2-10-16,7 5 0 16,-7 7 2-16,0 29 6 0,0 0-8 15,0 0 15-15,0-29 3 16,0 29-4-16,0 0-9 16,0 0-13-16,0 0 16 0,0 0-18 15,0 0 18-15,0 0 0 16,0 0-7-16,0 0 11 0,0 0-7 15,0 0 3-15,0 0 6 16,0 0-3-16,0 0 2 16,0 0-1-16,0 0-4 0,0 0-60 15,0 0-92-15,0 0-104 16,0 0-53-16,0 0-38 16,0 0 53-16,0 0 21 0,0 0 7 15</inkml:trace>
  <inkml:trace contextRef="#ctx0" brushRef="#br0" timeOffset="2700">1450 790 424 0,'0'0'77'0,"0"0"11"15,0 0-33-15,0 0 12 16,0 0 14-16,0 0-20 0,0 0-18 16,0 0-2-16,0 0 29 15,0 0-46-15,-58-25 13 0,58 25-1 16,0 0 6-16,-32-44-33 16,32 44-9-16,-39-44 30 15,39 44 19-15,-7-43-19 0,7 43-10 16,0-40-40-16,0 40 33 15,7-44-1-15,-7 44-32 16,0 0 44-16,45-29 0 16,-45 29 53-16,39-15-43 0,-39 15 55 15,32 8 45-15,-32-8-67 16,39 29-13-16,-39-29 20 0,46 43-8 16,-14 5-17-16,7-8-25 15,-39-40 15-15,64 69 33 0,-5-18-29 16,-1-7-28-16,0-4 9 15,-6-8 13-15,-7-3-27 16,-45-29-1-16,52 33 14 0,-52-33 65 16,45 37-31-16,-45-37 8 15,0 0-35-15,26 36-2 16,-26-36-11-16,0 0-1 0,0 0-19 16,0 0 3-16,0 0-9 15,0 0 22-15,0 0-5 16,0 0-37-16,0 0-253 0,0 0-153 15,0 0-101-15,0 0 21 16</inkml:trace>
  <inkml:trace contextRef="#ctx0" brushRef="#br0" timeOffset="3580">2480 1110 314 0,'0'0'129'15,"0"0"-33"-15,0 0 74 16,0 0-35-16,0 0-13 0,0 0-61 16,0 0 40-16,0 0 53 15,0 0-15-15,0 0-81 0,0 0-9 16,0 0 61-16,0 0 52 15,0 0 2-15,0 0-19 16,0 0-16-16,0 0-62 16,0 0-43-16,0 0-1 0,6-36-10 15,1-8-5-15,-1-3-20 16,0-4 8-16,7 0 21 0,0 0-6 16,0 8-29-16,-13 6 18 15,0 37 19-15,0 0-25 0,0 0-15 16,0 0 18-16,0 0 28 15,0 0 14-15,0 0-9 0,0 0-11 16,0 58 44 0,0-3 16-16,0-4-29 0,13-4-15 15,0-3-26-15,0 0 8 16,7-4 2-16,-8-11 8 0,-12-29-2 16,33 36-25-16,-33-36 2 15,32 26 5-15,-32-26 9 0,20 11-12 16,-20-11-108-16,45-19-140 15,-45 19-175-15,26-47-184 16,6 3-43-16</inkml:trace>
  <inkml:trace contextRef="#ctx0" brushRef="#br0" timeOffset="3817">2609 375 1335 0,'0'0'263'15,"0"0"56"-15,0 0-27 0,0 0-79 16,0 0-72-16,0 0 39 16,0 0-89-16,0 0-48 15,0 0-22-15,0 0-11 16,0 0-24-16,0 0-233 0,0 0-302 15,32 37-207-15</inkml:trace>
  <inkml:trace contextRef="#ctx0" brushRef="#br0" timeOffset="4625">0 2013 665 0,'0'0'132'15,"0"0"-17"-15,0 0-6 16,52-7 4-16,13-4 39 16,0-4 4-16,25 1 29 0,20-1-33 15,33 1-63-15,18-5 9 16,21 5-31-16,18-8-42 0,14 4-17 15,6-8-8-15,7 5 0 16,6-1-5-16,-13 0 16 0,-7 4 15 16,1 3-5-1,-7 4 12-15,-19 0-18 0,-26 8 45 16,-26-1-4-16,-20 4-23 16,-32 0 9-16,-19 0 2 0,-20 0-11 15,-12 0-8-15,-33 0 9 16,0 0-24-16,0 0 2 0,0 0-30 15,0 0 21-15,0 0-9 16,0 0-2-16,0 0 16 0,0 0-24 16,0 0-90-16,0 0-86 15,0 0-88-15,0 0-161 0,-33-4-49 16</inkml:trace>
  <inkml:trace contextRef="#ctx0" brushRef="#br0" timeOffset="5508">1237 2923 394 0,'0'0'182'0,"0"0"70"15,0 0-26-15,0 0 5 16,0 0-33-16,0 0 61 0,0 0 6 15,0 0 2-15,0 0-65 16,0 0-31-16,0 0-69 16,0 0-72-16,39-15 3 0,-39 15-31 15,38-43 10-15,-5-8-2 16,-1-4-19-16,-6-7 14 16,13-7-9-16,-7-7-12 0,1-4 16 15,-8 7 0-15,1 11-11 16,-13 11 22-16,-6 11-3 0,-7 40-27 15,0 0 22-15,13-33-19 16,-13 33 2-16,0 0 19 0,0 0-5 16,0 0 11-16,6 48-27 15,7-1 10-15,0-4 13 0,7 1-7 16,12 0-6-16,-6 0 21 16,0-4-18-16,19 0-9 15,-19 0 26-15,-26-40-14 0,58 47 2 16,-13-14-12-16,-45-33 25 15,0 0-5-15,52 32 55 0,-52-32 55 16,0 0 10-16,0 0-9 16,0 0-49-16,0 0-41 0,0 0-22 15,0 0-1-15,13-43-2 16,7-5 6-16,-14-6-12 0,1-8-6 16,-7-7 11-16,6 0-14 15,7 0 5-15,-7 7 12 16,7 11-2-16,-13 7-6 0,0 44 0 15,13-40-8-15,-13 40 10 16,0 0-6-16,0 0-2 16,0 0-24-16,0 0-70 0,0 0-100 15,0 0-138-15,0 0-214 16,0 0-81-16,0 0-48 0</inkml:trace>
</inkml:ink>
</file>

<file path=ppt/ink/ink53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9:15.709"/>
    </inkml:context>
    <inkml:brush xml:id="br0">
      <inkml:brushProperty name="width" value="0.1" units="cm"/>
      <inkml:brushProperty name="height" value="0.1" units="cm"/>
      <inkml:brushProperty name="fitToCurve" value="1"/>
    </inkml:brush>
  </inkml:definitions>
  <inkml:trace contextRef="#ctx0" brushRef="#br0">3470 5770 179 0,'0'0'30'15,"39"-29"49"1,-39 29-20-16,51-33-45 0,-12 8 60 15,7 3-42-15,-14 0-5 16,-32 22-15-16,52-25-4 0,-13 3-8 16,-39 22 21-16,45-25-39 15,-45 25 20-15,45-33-2 16,-45 33 23-16,39-40-27 0,-7 7 17 16,-6-3-13-16,-6-1-18 15,-1-6 22-15,1-8-4 16,-1 0 15-16,0-4-30 0,7 4 15 15,-6 0-6-15,6 0 19 16,-1 0-13-16,8 0 6 0,-14 0-6 16,7 0-6-1,7-3 23-15,-1-4-25 0,7-8-6 16,0 4 14-16,6-3-4 16,0 6 28-16,7 1-32 15,-7 0 8-15,1 0 5 0,-8-4 5 16,8 4-19-16,-7-4 6 15,-1 0 8-15,1 0 0 0,-6 0 2 16,5-3-7-16,-12-1 6 16,0 1-11-16,0 3-1 15,0 0 6-15,-7 0-3 0,1 0 7 16,-1 0 25-16,7-3-25 16,-6-4 0-16,6-4 2 15,-1-4-24-15,1-3 37 16,0 0-16-16,0-3-18 0,6-1 31 15,-6 7-16-15,0 5-19 16,0 2 11-16,-6 12 28 16,5 0-35-16,8 0 9 0,-14 7 15 15,7 4-4-15,-6-1-5 16,-1 8 12-16,0-3-12 0,1-1-11 16,-1 4 2-16,1 0 20 15,-1-11-25-15,0 4 23 16,-6 3-1-16,7-3-15 15,-7-1-4-15,6-3 26 0,1 0-33 16,-1-7 12-16,0 0 10 16,1-4-15-16,-1-7 18 15,7-4 0-15,-6-3-16 0,6-1 11 16,-7 12 2-16,0 6-4 16,7 9-6-16,-13 2-3 0,7 8-4 15,-7 4 19-15,-7 3-6 16,7 4 6-16,-7-4-12 15,1 4-17-15,-1-4 23 0,1 4-4 16,-1-11 6-16,7 7-12 16,-6-3-9-16,6 3 22 15,0 4-3-15,0 4 5 16,-13 25-15-16,13-37 10 0,-13 37 4 16,19-36 11-16,-19 36-23 15,19-33-3-15,-19 33 17 0,0 0-13 16,39-44 7-16,-39 44-11 15,46-43 11-15,-46 43 0 0,45-44-44 16,-6 11 67-16,-39 33-18 16,45-32 2-16,-45 32 12 15,45-33-27-15,-45 33 12 0,46-29-16 16,-46 29 5-16,45-26 4 16,-6 4 22-16,-39 22-26 15,39-32 7-15,6 10 0 0,-13 0 9 16,-32 22-13-16,52-33 4 15,-13 11-8-15,-39 22 13 16,45-14 5-16,-45 14-7 0,39-7-15 16,-39 7 0-16,0 0 9 15,0 0 11-15,0 0-12 0,32 40-4 16,-19-8 8-16,-13-32 19 16,13 40-19-16,-6-11 0 15,-7-29 4-15,13 40-12 0,0-3 4 16,0-4 11-16,-13-33-7 15,26 40 7-15,-7-4-7 16,7-3-5-16,-7-4 5 0,-19-29 26 16,33 44-26-16,-7-12 0 15,-7-3-11-15,-19-29 22 16,26 44-11-16,-13-4-6 0,0-3 17 16,0 3-24-16,0 0 36 15,0 3-41-15,0 5 18 0,-1-1 0 16,1 0 17-16,0 4-28 15,0 0 20-15,7 0-5 0,-7 0-10 16,0-4 0 0,0 4 18-16,0-3-2 0,-7-1-16 15,7-3 10-15,-7-1-4 16,1 1 0-16,6-4-4 0,-7-4 17 16,1 4-17-16,6-3-6 15,-13-37 22-15,13 51 0 0,0-4-28 16,-13-47 16-16,19 58 10 15,-6-3-5-15,0-8-13 16,6 1 8-16,-6-1 11 0,7-3-18 16,6-1-3-16,-7-3 20 15,7 0-10-15,0-3-4 16,-7 3 10-16,1-4-6 0,-1 4-46 16,-6 4 65-16,0 3-6 15,-7 0-4-15,7 4-14 16,-6 4 20-16,-7 0-1 0,6 3-28 15,1 4 9-15,-1 3 1 16,1 1 0-16,-1-1 7 0,1-3 5 16,6 4 1-16,0-5-9 15,0 1-16-15,-1 0 20 0,1 0-4 16,-6 7-5-16,6-7 5 16,0 4 14-16,0-5-20 0,0-2 21 15,6-5 36 1,-6-3-38-16,13 0-21 0,0-4 38 15,0-3 10-15,0 0-33 16,-26-44-13-16,45 58 17 0,-13-7 26 16,7-4-28-16,-13 1 8 15,6-1-7-15,-6 0-18 0,7 4 15 16,-7 0 14-16,6 0-45 16,-13 4 17-16,7 3 19 15,-13 4-18-15,7 0 2 0,-1 3-3 16,0-3 7-16,1 4-8 15,12-5 4-15,-6 5 4 0,0-4 4 16,13-4 6-16,0 4-15 16,12-4-4-16,-5 0 18 0,-1 1-12 15,0-1-2 1,-6 0-8-16,7 0 32 0,-14 1-22 16,7-1-16-16,-7 0 22 15,-6-7-3-15,6 0 12 0,-6-11-30 16,-26-40 27-16,39 47-4 15,-39-47-12-15,52 33 3 0,-7-11-12 16,-12-8 52-16,5-6-15 16,-5-8 4-16,-33 0-4 15,45 0-9-15,-6 0-12 0,-39 0 4 16,39 0 9-16,-39 0 1 16,39 7-5-16,-39-7-22 15,0 0 30-15,38 14-14 0,-38-14-7 16,0 0-4-16,0 0 21 15,0 0 4-15,0 0-34 16,39 11 7-16,-39-11 18 0,0 0-3 16,0 0-13-16,0 0-177 15,0 0-142-15</inkml:trace>
  <inkml:trace contextRef="#ctx0" brushRef="#br0" timeOffset="1708">0 5759 273 0,'0'0'47'0,"0"0"-11"15,0 0-6-15,0 0-2 16,0 0 1-16,0 0 19 0,58-51-20 16,-12 11 19-1,-1 4-30-15,0 0 10 0,-6-1 1 16,13-6-34-16,0-5 18 15,0 1-12-15,-7-4 14 0,0 0-14 16,0 0-9-16,-6-3 5 16,0-5-6-16,-6 8 7 15,5 0 13-15,-5 8-17 0,6 3 22 16,-14 3-24-16,-25 37 22 16,52-47-8-16,-19 11-10 15,-33 36 10-15,45-48-22 16,-13 8 17-16,1 0 0 0,-7 0 19 15,-1-4-42-15,1-3 35 16,0 3-23-16,0 1 5 16,-6 3 19-16,-20 40-13 0,45-51-6 15,-13 11 1-15,-32 40-6 16,39-48 24-16,-39 48-20 16,45-50 7-16,-45 50 5 0,39-51 10 15,-39 51-22-15,46-59-14 16,-21 12 23-16,-25 47 1 0,26-58 18 15,-6 11-21 1,-7-1-3-16,-7 1 12 0,7 0-21 16,-6-1 9-16,12 5-10 0,-13 6 13 15,-6 37 0 1,20-40 0-16,-20 40 4 0,0 0-20 16,19-36 40-16,-19 36-24 15,0 0 5-15,0 0-12 0,0 0-6 16,39-15 22-16,-39 15-35 15,0 0 36-15,39 11-18 16,-39-11 29-16,0 0-32 0,45 40 21 16,-45-40-10-16,46 51-9 15,-14-7 3-15,-6-1 1 16,-26-43 5-16,39 66 0 0,-13-1-11 16,-7-10 24-16,0 3-18 15,-6 1 5-15,7-5 28 16,-7-3-39-16,6 0 27 15,-6-4-16-15,0 1 0 0,0-5 14 16,0 1-41-16,-13-44 39 16,13 62-27-16,6-15 15 15,1-3 12-15,-20-44-21 0,19 58 9 16,1-11-4-16,-7-3 25 16,-1-4-21-16,-5 0-8 0,-7-3 17 15,6-1-26-15,1 0 17 16,-7 1 7-16,6-1-7 15,-6 4 4-15,13-3-20 16,-6 6 23-16,6-3-10 16,6 4 20-16,-6 0-22 0,13 3 1 15,-7 4-3-15,1 0 12 16,6 3 3-16,0 1-1 0,0 3-29 16,-1 0 31-16,1-3-9 15,0 0-14-15,0 3 28 16,0 0-28-16,6 0 28 0,1-3-32 15,6-1-193-15</inkml:trace>
</inkml:ink>
</file>

<file path=ppt/ink/ink53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9:20.801"/>
    </inkml:context>
    <inkml:brush xml:id="br0">
      <inkml:brushProperty name="width" value="0.1" units="cm"/>
      <inkml:brushProperty name="height" value="0.1" units="cm"/>
      <inkml:brushProperty name="fitToCurve" value="1"/>
    </inkml:brush>
  </inkml:definitions>
  <inkml:trace contextRef="#ctx0" brushRef="#br0">0 2766 185 0,'25'-33'8'0,"8"-4"3"16,6 5-15-16,0-1 19 15,-1-7-13-15,1 0 10 0,0-4-8 16,0-3-1-16,0-8 7 15,-7-3-10-15,0-4 8 16,-6-7-5-16,0 0-7 16,0 3 4-16,-6 1-16 0,-1 3-15 15,-6 4 22-15,6 3 2 16,1 4 7-16,6 4 0 16,-7-4 16-16,7 7-16 0,6 1 8 15,-6-5 11-15,7 5-15 16,-8-5 9-16,1-3-10 15,0 4 12-15,-6-4-15 0,-1-4 0 16,1 1 19-16,-1-4-29 16,0-1 15-16,1 1 3 0,6 4-23 15,0-1 29-15,-1 0-20 16,1 4 3-16,0-3 12 16,0-1-16-16,7 1 11 15,-8-1-15-15,1 1 24 16,0-8-13-16,0 0 0 0,0-4 10 15,0 1-24-15,-7-1 2 16,1 8 22-16,-7 7-15 0,-7 7 8 16,7 8-8-16,-13 36 22 15,0 0-26-15,7-36 3 16,-7 36-9-16,0 0 47 0,0 0-20 16,0 43 15-16,-7 5-31 15,7 6 8-15,7 1 6 16,-1-4-17-16,7 0 21 15,6-8-27-15,1-3 9 0,-20-40 7 16,32 48-12-16,-6-12 5 16,-26-36 4-16,45 33 11 15,-12-8-20-15,-33-25 12 0,45 22-11 16,-45-22 16-16,39 22-12 16,-39-22 17-16,45 18 3 15,-45-18 1-15,46 33 2 0,-46-33-9 16,0 0-15-16,51 51 8 15,-51-51-3-15,39 47-8 0,-39-47 20 16,33 51-28-16,-33-51 10 16,32 55 9-16,-32-55 4 15,19 58-7-15,-19-58 14 16,20 62-26-16,-14-8 18 16,-6-3-11-16,0-51-5 0,0 73 10 15,0-11-4-15,0-11 22 16,0-7-32-16,0-1 20 0,0-43-12 15,7 62 6-15,-1-11 4 16,1 0-4-16,-1-4 12 16,-6 1-20-16,0 3 11 0,7-4 4 15,-7 4-17-15,6 0 22 16,1-4-23-16,-1 1 3 16,7-1 12-16,-7-3-2 15,7-1-8-15,7 1 13 0,-7 0-12 16,6-4 5-16,7 7 0 15,-7-3 0-15,7 3 7 16,0 7-13-16,13 1 19 0,-7 0-10 16,14 3-3-16,-7 4 29 15,-1-4-13-15,1 0 12 16,7 0-19-16,-1-7 7 0,0-3-9 16,7-8 4-16,0-8-5 15,6-10-18-15,0-11 20 16,7-3-12-16,-7-12 10 15,1-3-14-15,-1-12-48 0,-13-2-69 16</inkml:trace>
</inkml:ink>
</file>

<file path=ppt/ink/ink53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9:27.782"/>
    </inkml:context>
    <inkml:brush xml:id="br0">
      <inkml:brushProperty name="width" value="0.1" units="cm"/>
      <inkml:brushProperty name="height" value="0.1" units="cm"/>
      <inkml:brushProperty name="color" value="#57D200"/>
      <inkml:brushProperty name="fitToCurve" value="1"/>
    </inkml:brush>
  </inkml:definitions>
  <inkml:trace contextRef="#ctx0" brushRef="#br0">6949 2102 704 0,'0'0'122'0,"-46"-44"-16"0,7 4-35 15,7 0 0-15,6 0-60 16,0 0 12-16,-6-8 29 16,0-3-22-16,-14-3-6 15,1-4 7-15,-13-8-10 0,-13-7-51 16,-7-3 30-16,-13-4 4 15,-6-11-4-15,0 4-6 0,0-8-9 16,13 0 24-16,-7 1-4 16,7 6-38-16,6 1 26 15,1 7 11-15,-1 3 33 0,0 8-31 16,1 4 2-16,-1 3 25 16,-6 7 3-16,6 8-61 0,-6 0 22 15,-7 3 33-15,7 4-42 16,0 4 2-16,6 3 10 0,1 0 27 15,5 4-31-15,8 7-35 16,-8 8 25-16,8-1 20 16,6 8-30-16,-1 3 38 15,7 8 0-15,-6-1 8 0,0 12-22 16,0 7-31-16,6 3 31 16,-6 4 21-16,-7 8-32 0,0-1 11 15,0 1 0-15,1 3 18 16,-14-4-10-16,7 4-28 15,-13-7 10-15,0 3 18 0,-7-3-8 16,0-4 3-16,7 4-15 16,-7 3 22-16,14 4-16 0,-7 8 13 15,12 6-25-15,-5 1 30 16,6 3 20-16,6 11-40 0,0 4 8 16,7 0 29-1,0 3-52-15,6 11 14 0,0 1 33 16,0 6-6-16,0 1-18 15,7 3-4-15,-7 8 13 0,7 3-22 16,0 8 9-16,-7-1-1 16,0 4 49-16,0-3-15 0,-6-5-41 15,6-2-11-15,1-1 9 16,-1-11 25-16,0 0-7 0,7-3 4 16,-1-1-2-16,8-3 28 15,-1-3-46-15,6-8 23 16,7-4-22-16,1-3 19 15,-1-4-19-15,6 0-3 0,1 1 25 16,-1-1 22-16,1 7-3 16,0 4 57-16,-1 4-28 0,1 0-42 15,-1 7-3-15,-6-4-14 16,7 0 0-16,6 1 0 16,-6-5-6-16,-1-3 18 0,1-3-20 15,-1-1 13-15,1-7-3 16,6 4 7-16,-6-7-6 0,-1-1 18 15,1 1-9-15,-1 3-30 16,7 0 10-16,0 4-10 0,0 11 25 16,13 3-12-16,0 0 21 15,13 1-12-15,0-1-12 16,7-3 18-16,-1 7 3 16,7 0 4-16,0 3-10 0,0 4-35 15,0 4 22-15,-7 8-7 16,1-1 8-16,-1 7 13 0,-6-3-16 15,0-4-2-15,-7-3 0 16,7-4 10-16,0 0 7 0,0-4-7 16,0-4 12-16,0-3-2 15,0 0-24-15,0 4 18 0,6 3-15 16,7 1-5 0,-6 2 8-16,6 9-9 0,0-1 17 15,6 7 0-15,-6 1-10 16,0-1 47-16,6-3-26 0,7-7-31 15,-7-5 0-15,7-10 10 16,6-3 10-16,1-12 2 0,5-3 19 16,1-4-18-16,7-11-21 15,-1-3 2-15,7-8 2 0,-1 1 17 16,7-5-9-16,7-6 6 16,0-1 21-16,12-7-21 15,1-3 0-15,13-1-16 16,-1 1-1-16,7-5 2 0,0 1 9 15,-13 7 0-15,0-3 15 16,-6-1-15-16,0-3 1 0,-14-7 17 16,1-1 4-16,0 1-2 15,-7-4-22-15,13-8-17 0,-6 1 42 16,6-11-27-16,0-4 38 16,7-7-41-16,-7-1 13 15,0-6-5-15,0 3-2 0,7-3 7 16,-1-4 12-16,1-1-5 15,0-10 14-15,6 0-24 16,6 0-16-16,7 0 16 0,0 0-9 16,-6 0 12-16,-7 0 30 0,7-3-14 15,-14-8-21 1,-6-8 19-16,7-3-10 0,-13-7-11 16,6 0 63-16,-13 0 23 15,0-4-32-15,1 0 28 0,-8 1-49 16,1-1 6-16,0 0-25 15,-1-3 0-15,1-1 13 0,0 4-16 16,-7 1-13-16,0-1 14 16,-6-4 6-16,0-6 18 0,0-1-5 15,-13-3-8-15,-7-4 22 16,0 3-4-16,1-3-14 0,-7-7-13 16,0 0-7-1,-1 0-10-15,1-4 5 0,0 3 2 16,0-2 6-16,0 2-3 15,-7-3 6-15,1 0-1 0,-7-3-10 16,-7 3 8-16,1-4 3 16,-1 5 29-16,-12-1-33 0,6 3 5 15,0 5 5-15,0 3-12 16,0 3 0-16,6-6 5 16,1 6-3-16,6-3-13 0,0 11 16 15,6 4-11-15,7 0 11 16,0 3-1-16,0 4-2 0,0-4-11 15,6-4 14-15,0 1 9 16,1-11-18-16,-1-4 23 16,0 0-19-16,1 0 4 0,6 3-10 15,-7 1-6-15,0 0 12 16,1 3 0-16,-7 4 12 16,-1 3-3-16,-5 5-2 0,-7 3-7 15,-7 3 5-15,-6-3-5 16,7 3-14-16,-7 1 8 0,-7-4-1 15,7 0 4-15,-6-1-15 16,6 9 33-16,-13-1-11 0,6 0 16 16,-6 0-32-16,1 4 20 15,-1 3-15-15,-7 4 2 16,7 4-11-16,0 3 9 16,7 4 7-16,-7-4-6 0,6 8 12 15,1 0-9-15,-7-4 20 16,13 0-23-16,-7-4 8 0,1 0-6 15,6 1-10-15,0-1 2 16,0 0 12-16,-6 4-7 0,6 4 4 16,0 3 3-1,-7 4 0-15,7 29-12 0,-6-36 32 0,-1 6 3 16,7 30-29 0,-6-32 6-16,6 32-16 0,-7-33 2 15,7 4 9-15,0 29 5 16,-6-40 4-16,-1 3-1 0,7 1 18 15,-6 0-30-15,-1-4 14 16,1-8-5-16,-7-3-11 0,0-7 2 16,0-4 1-16,0-7 5 15,-6 0-4-15,-1 3 4 0,7 8-5 16,-6 4 8-16,-1 6 0 16,1 5-13-16,0 6 9 15,19 37-6-15,-26-43 19 0,26 43-178 16,-39-44-263-16,39 44-188 15</inkml:trace>
  <inkml:trace contextRef="#ctx0" brushRef="#br0" timeOffset="2287">8554 6807 296 0,'0'0'90'15,"0"0"50"-15,0 0-12 16,0 0 59-16,0 0-35 16,0 0-53-16,0 0-54 0,0 0-21 15,0 0 1-15,0 0-17 16,0 0-8-16,-58-36 4 0,-1 18-4 15,14 3 13-15,-7 1-24 16,7-5 25-16,0 5-22 16,-1-8 46-16,1 7-59 0,0-3 12 15,-1 0 13-15,14 0-14 16,-7 7 44-16,0 0-45 16,-6 4 11-16,6 3 0 15,-6 8-26-15,0-1 49 0,6 5-39 16,-6 3 8-16,6-4 4 15,0 11-8-15,-6 0 9 16,6 0-16-16,0 4 47 0,0 0-46 16,7 4 27-16,-1-1-24 15,33-25 24-15,-39 44-18 16,39-44 39-16,-32 47-22 0,6-11 33 16,26-36-20-16,-19 48 6 15,19-5 65-15,0-6-39 0,13-1-9 16,0 4-36-16,13-3 15 15,-1 6 3-15,8-3-8 16,6 8-18-16,6-5 10 16,0 1-8-16,7-4-2 0,0 0 4 15,0 0 5-15,-1-7 4 16,1-4 11-16,6-7-10 16,-6 3-30-16,7-10 26 0,-1-4 2 15,0-11-3-15,-6-4 0 16,13-14 25-16,-7-4-40 15,7-3 10-15,-1-8 7 16,-12-11 15-16,0-3-23 0,-7-8 0 16,-6-7 8-16,-13-3 6 0,-13-8-17 15,-7 0 13 1,-19 4-7-16,-6 0 25 0,-13 7-31 16,-20 15-7-16,6 7 11 15,-12 11 8-15,6 3-5 0,1 12-7 16,-1 10 4-16,7 4-45 15,6 0 32-15,39 0 9 16,-39 4-145-16,39-4-213 0,0 0-73 16</inkml:trace>
  <inkml:trace contextRef="#ctx0" brushRef="#br0" timeOffset="3075">8088 7182 931 0,'0'0'56'15,"0"0"36"-15,0 0 127 16,0 0-15-16,6 40-67 16,-6 22-13-16,0 14-13 0,0 8-32 15,-6 18 54-15,6 11-83 16,-7 7-7-16,1 4-1 0,-1 3 34 16,1 8-29-16,0 3-17 15,-1-3-12-15,1-4-5 16,-7-15-3-16,6-7-10 0,1-10-11 15,-7-16 1-15,13-17 3 16,-7-8 10-16,1-18-7 0,6-7 17 16,0-33-8-1,0 0-1-15,0 33-4 0,0-33-8 16,0 0 26-16,0 0 1 16,0 0-23-16,0 0-49 0,0 0 7 15,0 0 10-15,0 0-17 16,-39-40-14-16,13 3-28 15,7 1 4-15,-1-1 39 0,1-3 46 16,-7 0 1-16,7-3-1 16,-1 6 6-16,1 8 2 15,19 29 11-15,-26-33 4 0,26 33 6 16,-20-29 12-16,20 29-29 16,0 0-6-16,0 0-11 15,0 0-4-15,0 0 6 16,0 0 17-16,0 0 47 0,0 0-15 15,7 44-9-15,6 0-2 16,6 3 6-16,1 0-13 0,-7 8-6 16,6-4-4-16,7 0-5 15,-7 0 13-15,1-8-1 16,-1-3-9-16,1-10 38 0,-20-30-11 16,25 36-15-16,-25-36 2 15,0 0 4-15,26 22 7 0,-26-22 20 16,33-4-23-1,-1-10-17-15,-6-12 6 0,6-3-1 16,-6-7-17-16,7 3-3 16,-1 0 6-16,0-3 0 0,1 3-26 15,6-3-168-15,6-1-138 16,-6-3-169-16,6 0-74 16</inkml:trace>
  <inkml:trace contextRef="#ctx0" brushRef="#br0" timeOffset="4139">8314 10319 733 0,'0'0'210'16,"0"0"40"-16,0 0 31 0,0 0-26 15,0 0-43-15,0 0-33 16,0 0-46-16,0 0-42 16,0 0-62-16,0 0-5 0,-25-11-10 15,25 11-26-15,0 0-74 16,-26-29-114-16,26 29-30 0,-20-36 72 15,20 3 83-15,0 33 12 16,20-33 30-16,-20 33 8 0,0 0 20 16,39-18 5-16,-39 18-5 15,38 7 45-15,-38-7 56 16,26 33 11-16,-6-4 27 0,-14 4 15 16,1 0-13-16,-14-8-31 15,7 1 3-15,0-26-29 16,-6 25-20-16,6-25 5 0,0 0-16 15,0 0-9-15,-7 22-20 16,7-22-9-16,0 0-6 0,0 0 4 16,-13 29-4-16,13-29-4 15,0 0 5-15,-19 26-5 0,19-26-9 16,-33 25 23-16,1-7-18 16,6-3-5-16,-6 3 20 0,-1-7-27 15,-5 4 9-15,-1-4-14 16,6-4-12-16,1-4 9 0,6 1 12 15,26-4-4-15,-26 0 16 16,26 0-3-16,0 0-4 16,0 0-2-16,0 0 1 0,0 0 12 15,-26 29-7-15,7 4 3 0,6 3 0 16,7 1-3-16,-1 3 12 16,-6 0 19-16,0 7-3 0,0-7 2 15,-6 4-11-15,-1-1-1 16,1-6-15-16,0-4-13 0,19-33-206 15,-33 32-252-15,33-32-212 16</inkml:trace>
  <inkml:trace contextRef="#ctx0" brushRef="#br0" timeOffset="4336">7958 10287 1676 0,'0'0'369'16,"-6"-33"-25"-16,6 33-102 0,0 0-108 15,0 0-65-15,0 0-37 16,0 0-52-16,0 0-279 16,0 0-372-16,0 0-175 0</inkml:trace>
  <inkml:trace contextRef="#ctx0" brushRef="#br0" timeOffset="4547">7570 10152 1788 0,'0'0'240'0,"0"0"-54"15,0 0-77-15,19 40-43 0,1 7-43 16,-1 4-11-16,1 4-10 16,-7 3-220-16,-13 11-284 0,6 8-117 15</inkml:trace>
  <inkml:trace contextRef="#ctx0" brushRef="#br0" timeOffset="4835">7505 10949 1312 0,'-32'-18'260'0,"0"0"-21"15,32 18-49-15,-39-33-73 0,0 11-49 16,39 22-19-16,-32-29-24 16,32 29-21-16,-13-37-8 0,13-3-6 15,13 8 2-15,-13 32 12 16,38-33-4-16,1 15-5 0,-6 10 12 15,-1 8-12-15,0 8 11 0,-32-8 28 16,26 32 25-16,-13 8-9 16,-19 4-23-16,-14 3 1 0,-12 8-14 15,-7-4-9-15,-6 0-5 16,-1-4-127-16,8-3-249 16,-1-15-180-16,0-3-75 0</inkml:trace>
  <inkml:trace contextRef="#ctx0" brushRef="#br0" timeOffset="5036">7059 10152 1596 0,'0'0'213'15,"0"0"-33"-15,-26 47-44 16,13 4-72-16,13-4-45 15,19 8-11-15,1 7 13 0,-1 3-21 16,1 5-337-16,-1-1-202 16,-6 0-86-16</inkml:trace>
  <inkml:trace contextRef="#ctx0" brushRef="#br0" timeOffset="5411">6884 10840 1396 0,'0'0'139'0,"0"0"18"15,0 0 0-15,0 0-15 16,0 0-20-16,0 0-53 16,-32 11-32-16,-1 14-23 0,1 8-9 15,-1 3-2-15,8 8-7 16,-1 3 51-16,0 4 47 0,0 4-15 15,6-4-35-15,1 0-29 0,6-8 3 16,7-10-18-16,6 0 8 16,0-33 5-16,-7 33 5 0,7-33 103 15,0 0 4-15,-6 29-23 16,6-29-61-16,0 0-15 0,0 0 2 16,-39-15-3-16,39 15-12 15,-33-47-3-15,8-8-4 0,12-10-13 16,6-15 4-16,14-4 3 15,-1 0 6-15,7 8-27 0,0 10-132 16,6 12-222-16,1-1-291 16,-1 15-82-16</inkml:trace>
  <inkml:trace contextRef="#ctx0" brushRef="#br0" timeOffset="5587">6541 10425 1481 0,'0'0'267'15,"-20"-37"-78"-15,20 37-104 0,0 0-52 16,0 0-92-16,0 0-224 16,0 0-139-16,0 0-89 0</inkml:trace>
  <inkml:trace contextRef="#ctx0" brushRef="#br0" timeOffset="5939">6094 10971 576 0,'0'0'131'0,"0"0"55"0,0 0 14 15,0 0-39-15,-19 40 26 0,19-40-42 16,-20 36-59-16,20-36-21 15,-26 29-26-15,26-29 83 0,0 0-40 16,-38 29-22-16,38-29 4 16,-33 15-11-16,33-15-35 0,0 0-11 15,-32-22-7-15,19-7 7 0,0-11-15 16,6 0 8 0,7 4 9-16,-6 10 36 0,6 26 12 15,0 0-13-15,0 0-4 0,0 0 2 16,0 0 35-16,0 0 17 15,0 0-43-15,-13 47-30 0,-6 4-7 16,-1 8 2-16,-6-5-8 16,7-3 2-16,-7 0-3 0,7-7-145 15,-7-8-183-15,26-36-191 0,0 0-90 16</inkml:trace>
  <inkml:trace contextRef="#ctx0" brushRef="#br0" timeOffset="6120">5809 10210 1424 0,'13'-36'208'16,"-13"36"69"-16,0 0-43 16,0 0-106-16,0 0-58 0,0 0-46 15,0 0-22-15,0 0-343 0,0 0-240 16,0 0-122-16</inkml:trace>
  <inkml:trace contextRef="#ctx0" brushRef="#br0" timeOffset="6335">5589 10621 1400 0,'0'0'281'15,"0"37"162"-15,0 3-101 0,0 0-157 16,0 7-81-16,0 15-38 16,-6 4-26-16,-7 14-13 0,0 3-24 15,-13 5-36-15,0-5-172 16,0 1-137-16,0-7-121 0,0-8-93 16,-6-15 38-16</inkml:trace>
  <inkml:trace contextRef="#ctx0" brushRef="#br0" timeOffset="6883">5097 10916 1179 0,'0'0'192'0,"0"0"57"15,0 37 7-15,0 3-73 16,7 0-78-16,-1 3-52 0,-6 1-20 15,0 3-5-15,0 1-13 16,-6-1-2-16,-7-3-21 0,6-4-26 16,-6-4-165-16,13-36-83 15,-38 47-25-15,5-18 22 0,1-10 48 16,32-19 5-16,-39 3 22 16,39-3 50-16,-39-32 44 0,13-12 49 15,13-14 17-15,0-12 32 16,0-10 45-16,7 4 73 0,-1 10 64 15,-5 12 58-15,5 10 75 0,1 19 12 16,6 25-42-16,0 0-102 16,0 0-36-16,0 0 32 15,0 0-65-15,-26 43-26 0,0 1 22 16,6 3 27-16,7-3-44 16,0-4-31-16,7 0-26 0,0-11-18 15,6-29 0-15,0 33 3 0,0-33 13 16,0 0-6-16,-7 29-8 15,7-29 0-15,0 0 5 0,0 0 19 16,0 0-2-16,0 0-1 16,0 0-7-16,0 0-11 0,-32-11-5 15,32 11 31-15,-26-14 23 0,26 14-14 16,0 0-8-16,-39 7-20 16,39-7-9-16,-32 44 0 15,12-1 4-15,7 8-1 0,7 4-12 16,12 3-82-16,7-7-242 15,13-4-288-15,0 8-99 0</inkml:trace>
  <inkml:trace contextRef="#ctx0" brushRef="#br0" timeOffset="7056">5156 12215 1851 0,'32'11'394'0,"0"-7"-57"15,14-4-104-15,5-15-86 16,8-3-79-16,18-4-20 0,-5-3-40 16,5-4-145-16,-12 3-278 15,-7-3-281-15,-12 4-124 0</inkml:trace>
  <inkml:trace contextRef="#ctx0" brushRef="#br0" timeOffset="8447">456 7077 117 0,'13'-37'9'16,"-13"37"-9"-16,19-29 17 16,-19 29-2-16,0 0 31 0,0 0 33 15,26-29 25-15,-26 29 11 16,0 0-9-16,0 0-20 15,0 0 11-15,20-40 6 0,-20 40-17 16,13-44-4-16,-13 44 6 16,6-47 27-16,1 11-55 15,-7-4-8-15,0 3 37 0,-7-7-37 16,7 8 2-16,-6 3 112 16,6 33-74-16,-20-25-35 0,20 25-36 15,-32-4-17-15,-7 26 19 16,-6 22-46-16,-1 14 49 0,-5 15-54 15,5 14 35-15,-6 4 1 16,7 11-8-16,0 4 4 16,6 3-29-16,13 0 36 0,0-7 3 15,7 3 7-15,6-6-1 16,13-8-1-16,13-11 12 16,6-8-31-16,20-10 40 0,13-14-25 15,19-19 23-15,13-11-12 16,20-14-13-16,-1-15 16 15,1-11-34-15,-7-11 31 0,-6-14-22 16,-20-15 2-16,-6-11 8 16,-20-11-24-16,-6-7 19 0,-20-3-5 15,-12-8-4-15,-14-4 26 16,-12-6-41-16,-7 6 18 0,-13 8 15 16,0 18-27-1,7 10 28-15,-7 20-13 0,0 9 5 16,13 12 19-16,26 29-33 15,-39-18 25-15,39 18-35 0,-32 7 24 16,32-7 0-16,0 0-20 16,-26 33-6-16,26-33-116 0,0 40-153 15,0-40-161-15,26 33-54 16,0-4 18-16</inkml:trace>
  <inkml:trace contextRef="#ctx0" brushRef="#br0" timeOffset="9966">560 7757 807 0,'0'0'157'0,"0"0"-5"15,0 0 13-15,0 0 20 0,0 0-12 16,0 0-25-16,0 0-37 16,0 0-28-16,0 0-43 15,0 0-18-15,0 0-8 0,0 0-6 16,0 0 4-16,-33 37-12 16,14 17 21-16,-7 8-42 15,6 11 28-15,-5 7-7 0,-1 18-7 16,-13 11 35-16,6 11-33 15,-5 8 12-15,-1-1-7 0,0 4 5 16,7-11 4-16,-1 4-19 16,7-7 19-16,0 6-30 0,7-3 44 15,6-3-44-15,0-1 21 16,13-3-4-16,0-4 18 16,0 0-22-16,7-3 4 15,-1 0 4-15,7 3-13 0,6-4 13 16,7 1-5-16,0-1 2 15,-6-3-14-15,12-7 21 0,-6 0 5 16,6-12-13-16,1 1-20 16,-1-11 39-16,0-8-10 0,7-3-12 15,-6 0 2-15,5-4 17 16,-5-3-8-16,-1-4-7 0,1 0 20 16,-1 0-43-16,0 0 17 15,14-4 9-15,-8-7 8 0,8 4-6 16,-1-1-8-1,-6-10-14-15,6 3 26 0,-6-3 19 16,6 7-29-16,-6 0 0 16,0-3-8-16,-7-5 5 0,1 1 15 15,-1 0 0-15,0-8-23 16,1 4 39-16,-1-7-43 0,1 4 39 16,-1-8-30-16,7 0 16 15,0-3-15-15,-7-1 17 0,7-3-15 16,0 0 10-16,-1 0-3 15,8 0 8-15,-7 0-22 0,6-4 35 16,0 0-41-16,1 1 25 16,-1-5-12-16,0 1 25 15,1 0-32-15,-1-4 19 0,0 3 6 16,-6-3 4-16,0 4-33 16,0 3 12-16,0-3-10 0,-7 0 10 15,7-1 11-15,0-3 15 16,-1 7-20-16,-5-3-8 0,-1 3 12 15,0-3-9-15,7 0 0 16,-13-1 14-16,7 5-18 0,-1 2 2 16,0-10 22-16,1 8-29 15,-1-5 11-15,0 1 7 16,-6 0-8-16,0-1 19 0,-26-3-41 16,26 0 26-16,-26 0 23 15,0 0-23-15,26 0-4 0,-26 0 1 16,0 0-14-16,19-3 24 15,7-1 14-15,-6-3-40 0,6-1 19 16,-7 1 12-16,7-7-24 0,6 3 5 16,1-4 7-16,-1-3 0 15,0 0-14-15,1 0 33 0,6-4-23 16,-7 4-7-16,0-1 14 16,-6 5 8-16,7-4-23 0,-33 18 8 15,38-30-8-15,-5 5 6 16,-1 3 32-16,-32 22-31 15,45-33-9-15,-12 1 8 0,-14 3-106 16,7-1 45-16,-26 30 38 16,33-40 11-16,-33 40-14 0,45-43 32 15,-45 43 17-15,26-37-31 16,-26 37 22-16,0 0-21 0,0 0 13 16,0 0 12-16,26-40-23 0,-26 40 8 15,0 0-3-15,0 0 26 16,0-40-36-16,0 40-25 0,0 0 7 15,0 0-5-15,-33-33-42 16,33 33 17-16,-45-32-4 0,6 14-37 16,39 18 49-16,-45-30-9 15,-1 5-12-15,8-1 16 16,-1-3 15-16,6 0 29 0,1 4 26 16,32 25-9-16,-32-29 52 15,32 29 19-15,0 0-19 0,0 0-45 16,0 0 20-16,0 0 100 15,0 0-47-15,0 0-26 0,0 0-37 16,39 25 15-16,6-3 11 0,7-4-4 16,6-3 14-16,0 3-30 15,7-14-19-15,-7 3 31 0,-6-4-19 16,0-3-27-16,-13 0 29 16,-39 0 0-16,38 0 94 15,-38 0 49-15,0 0-8 0,26 0-26 16,-26 0-45-16,0 0-27 15,0 0-42-15,0 0 6 0,-26 33 39 16,-6 4-36-16,0 6-12 16,-1 5 13-16,1-1-33 0,0 4 23 15,6-7-9-15,-7 3-7 0,14-3 3 16,-1-4-141-16,8-4-224 16,-1-3-217-16,6-4-73 0</inkml:trace>
</inkml:ink>
</file>

<file path=ppt/ink/ink53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9:55.925"/>
    </inkml:context>
    <inkml:brush xml:id="br0">
      <inkml:brushProperty name="width" value="0.1" units="cm"/>
      <inkml:brushProperty name="height" value="0.1" units="cm"/>
      <inkml:brushProperty name="fitToCurve" value="1"/>
    </inkml:brush>
  </inkml:definitions>
  <inkml:trace contextRef="#ctx0" brushRef="#br0">3683 0 715 0,'0'0'74'16,"0"0"120"-16,0 0-1 0,-45 48 7 15,6 6-69-15,0 16-1 16,-6 13 3-16,6 19-55 16,-13 18 51-16,0 22-36 0,-13 18-30 15,1 22 17-15,-7 18-6 16,-7 12-16-16,0 2-29 0,0-10-2 15,7-7 0-15,7-12-24 16,5-21-3-16,7-15 3 16,7-25 30-16,6-19 46 15,7-10-30-15,6-22-44 16,0-11 16-16,7-15-7 0,19-47-8 16,-13 44 1-16,13-44-19 15,0 0 22-15,0 0 42 0,0 0-11 16,0 0-15-16,0 0 1 15,0 0-19-15,0 0-15 16,0 0 12-16,0 0-1 0,-20-58 7 16,7-1-5-16,1-3-25 15,-1-3 9-15,6-4 14 16,-12 0 7-16,6-1-90 16,-13-2 42-16,6 6 23 0,1 8 11 15,0 7 3-15,-1 15-8 16,20 36 11-16,-19-40 2 15,19 40-13-15,0 0 5 0,0 0-16 16,0 0 23-16,0 0 1 16,0 0-5-16,0 0 0 0,26 61-8 15,0 5 4-15,-1 7 9 16,-5-1 16-16,-1 5 2 16,-6 3-14-16,0 0-9 0,0 0 14 15,-6-7-2-15,-7-8-12 16,0-3 9-16,0-14 14 15,0-48 4-15,0 43 4 16,0-43 28-16,6 33 21 0,-6-33 26 16,0 0-39-16,0 0-35 15,19-73-20-15,14-7-12 16,-1-4 2-16,14 8 9 0,5 0 0 16,1 14-22-16,6 7 4 15,1 11 10-15,-14 12-3 0,-6 10 0 16,-7 11-40-16,-32 11-186 15,0 0-245-15,39 22-307 16</inkml:trace>
  <inkml:trace contextRef="#ctx0" brushRef="#br0" timeOffset="555">1495 3738 1063 0,'0'0'201'0,"0"0"11"16,0 0-30-16,0 0-73 0,0 0 125 16,-7 33-45-16,7 14-98 15,0 8 3-15,0 7 44 16,7 7-71-16,-14 0 23 0,1-4-3 16,0 1-34-16,-7-1-24 15,-7 1-5-15,-12-4-14 0,-1-8-7 16,-5 1 1-16,-1-11-10 15,-7-8 6-15,1-10 5 16,6-8-2-16,7-15-18 16,0-10 4-16,6-18 4 0,6-8 2 15,20-11-7-15,0 1 23 16,13 6-17-16,7 4 10 0,12 12-7 16,-6 6-2-16,13 11 9 15,-13 8 17-15,-26-4 0 0,38 33 9 16,-12 7 7-16,-13 7 4 15,-13 11-14-15,-13 8-17 0,-19 10-2 16,-7 4-5-16,-6 0-3 16,-7 1-5-16,-6-12 2 0,6-4-31 15,0-14-146-15,7-7-163 16,0-19-276-16,12-17-98 16</inkml:trace>
  <inkml:trace contextRef="#ctx0" brushRef="#br0" timeOffset="744">1016 3585 1231 0,'0'0'166'15,"0"0"-58"-15,0 0-33 0,0 0-47 16,0 0-18-16,0 0-246 15,0 0-74-15,0 0-143 0</inkml:trace>
  <inkml:trace contextRef="#ctx0" brushRef="#br0" timeOffset="1055">776 4371 1136 0,'0'0'271'0,"-32"-11"10"16,32 11 4-16,0 0-49 0,0 0-76 15,0 0-36-15,0 0-7 16,0 0-28-16,-19-7-5 0,19 7 4 16,0 0-5-16,0 0-46 15,-33 44-5-15,-6 10 63 0,1 5 10 16,5 10-17-16,-6 4-26 15,1 3-22-15,-1 8-5 0,0-1-12 16,-6 5-10-16,-1 3-7 16,1 3 0-16,-7-3-10 15,0-3-123-15,1-12-164 0,-1-7-201 16,6-10-239-16,8-12-107 16</inkml:trace>
  <inkml:trace contextRef="#ctx0" brushRef="#br0" timeOffset="1229">718 5856 1759 0,'71'-29'177'0,"1"-11"-94"15,-1-7-44-15,0-8-19 0,-6-3-217 16,-7 0-245-16,-13-8-189 15</inkml:trace>
  <inkml:trace contextRef="#ctx0" brushRef="#br0" timeOffset="1401">304 3716 2270 0,'-52'-18'63'0,"52"18"-38"16,0 0 3-16,0 0-21 0,0 0-32 16,-19-40-299-16,25 4-315 15</inkml:trace>
</inkml:ink>
</file>

<file path=ppt/ink/ink53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9:58.532"/>
    </inkml:context>
    <inkml:brush xml:id="br0">
      <inkml:brushProperty name="width" value="0.1" units="cm"/>
      <inkml:brushProperty name="height" value="0.1" units="cm"/>
      <inkml:brushProperty name="fitToCurve" value="1"/>
    </inkml:brush>
  </inkml:definitions>
  <inkml:trace contextRef="#ctx0" brushRef="#br0">0 0 657 0,'0'0'181'16,"0"0"-71"-16,0 0 257 15,26 37-78-15,-7 6-67 16,-12 12 23-16,-1 7-31 0,7 14-32 16,7 22-19-16,5 19-14 15,8 14-79-15,19 22-31 16,6 10-13-16,7 16-17 16,12 3-17-16,7 7 13 0,-6 4 7 15,6-15-19-15,0-7 1 16,-6-14 20-16,-7-15 106 0,1-22-68 15,-14-15-27-15,-13-14 3 16,-6-25-16-16,-13-12-15 16,0-14 17-16,-13-10 0 0,-13-30-10 15,0 0 27-15,0 0 11 16,0 0-26-16,0 0-2 0,0 0-5 16,0 0-9-1,0 0-7-15,0 0 1 0,0 0-69 16,0 0-67-16,0 0-103 15,-33-22-78-15,33 22-32 0,-51-29-78 16,12 3 42-16,0 4 63 16,0 0 75-16,0-3 73 0,0 0 40 15,7-5 46-15,-7 1 61 16,0 0 68-16,7 4 32 16,0-4 15-16,12 3 8 0,20 26 27 15,-32-29 6-15,32 29-8 16,0 0-18-16,-33-29 28 0,33 29 36 15,0 0-13 1,0 0-61-16,0 0-29 0,0 0 90 16,0 0-9-16,0 0 17 15,20 47-52-15,6 4 57 0,6 0-71 16,0 4-48-16,14-1 83 16,-7 1-26-16,12-4-46 15,-5-4-24-15,5-14 2 0,-5 0 7 16,-1-12 35-16,-6-2-26 15,0-8 0-15,-39-11-1 0,32 11 24 16,-32-11 36-16,0 0-32 16,39-30-46-16,-13-13-8 15,-7-8 1-15,1-15-12 16,-7-14-9-16,6-4-4 0,-6 1 9 16,6 3 1-16,1 3-6 15,-1 8-10-15,14 11-81 0,6 11-144 16,6 7-334-16,13 7-312 15</inkml:trace>
  <inkml:trace contextRef="#ctx0" brushRef="#br0" timeOffset="581">2660 3246 1448 0,'39'-3'237'16,"-39"3"-73"-16,26 51-19 16,-13 11-15-16,-6-4 21 15,-7 4-22-15,-13 7-53 0,-13 4-47 16,-7-1-8-16,-18-2-14 15,-1-5-14-15,-13-3 14 0,7-11-17 16,0-7 14-16,-1-12-4 16,14-6 9-16,6-19-4 15,13-14-10-15,0-19-13 0,20-14 22 16,6-7-16-16,13 0 12 16,6 3 0-16,1 11 6 15,-20 33-6-15,45-22 17 0,-13 19 8 16,1 17 9-16,-7 15 11 15,-20 22 13-15,-12 15 3 0,-20 18-25 16,-13 10-14-16,-13 5-7 16,-6 2 2-16,-7-6-17 0,-6-11-8 15,13-15-11-15,-1-7-170 16,8-19-195-16,12-13-268 0,6-19-67 16</inkml:trace>
  <inkml:trace contextRef="#ctx0" brushRef="#br0" timeOffset="769">2395 3039 1433 0,'0'0'143'0,"0"0"-52"16,0 0-61-16,0 0-17 0,0 0-18 15,0 0-305-15,0 0-179 16</inkml:trace>
  <inkml:trace contextRef="#ctx0" brushRef="#br0" timeOffset="1052">1942 3767 1216 0,'0'0'248'0,"0"0"16"0,0 0 37 15,0 0-66-15,0 0-95 16,-39-11-44-16,39 11-56 16,-26 29-8-16,-6 18-20 0,-1 19 9 15,-5 21 65-15,-1 15-16 16,-7 7 11-16,1 11-25 0,-13 1-20 15,6-5-19-15,0-3-13 16,1-15 11-16,-1-3-20 0,6-19-7 16,1-7-198-16,6-14-267 15,13-19-260-15</inkml:trace>
  <inkml:trace contextRef="#ctx0" brushRef="#br0" timeOffset="1239">1825 5299 2060 0,'39'-18'270'0,"13"-8"-101"0,6-10-82 16,14-8-35-16,12-10-43 15,0-1-157-15,0-3-342 0,-6-8-245 16</inkml:trace>
  <inkml:trace contextRef="#ctx0" brushRef="#br0" timeOffset="1418">1728 3527 1966 0,'0'0'80'0,"0"0"-42"16,0 0-30-16,-39-11-160 0,39 11-294 16,0 0-205-16</inkml:trace>
</inkml:ink>
</file>

<file path=ppt/ink/ink53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10:16.993"/>
    </inkml:context>
    <inkml:brush xml:id="br0">
      <inkml:brushProperty name="width" value="0.1" units="cm"/>
      <inkml:brushProperty name="height" value="0.1" units="cm"/>
      <inkml:brushProperty name="fitToCurve" value="1"/>
    </inkml:brush>
  </inkml:definitions>
  <inkml:trace contextRef="#ctx0" brushRef="#br0">13525 1561 507 0,'0'0'139'0,"0"0"-6"16,0 0-25-16,0 0-52 16,0 0 3-16,0 0 14 0,0 0-5 15,0 0-14-15,0 0-15 16,0 0 22-16,0 0 1 0,0 0 19 15,0 0-37-15,0 0-8 0,0 0 15 16,0 0 5 0,0 0-1-16,0 0-3 0,0 0-29 15,0 0 20-15,0 0 19 0,0 0-12 16,0 0-21-16,0 0-21 16,0 0 12-16,0 0 5 0,0 0-16 15,0 0-25-15,0 0 16 16,0 0-8-16,0 0 18 0,0 0-26 15,0 0 3-15,0 0 22 16,0 0 1-16,0 0-10 0,0 0-12 16,0 0 9-16,0 0-4 15,0 0 25-15,0 0-30 0,0 0 0 16,0 0-160-16,0 0-207 16,0 0-204-16</inkml:trace>
  <inkml:trace contextRef="#ctx0" brushRef="#br0" timeOffset="627">13318 1503 591 0,'0'0'147'0,"0"0"14"16,0 0-16-16,0 0-51 0,0 0 2 16,0 0-50-16,0 0 44 0,0 0 10 15,0 0 58-15,0 0 6 16,0 0-92-16,0 0 17 0,45 36-47 15,-6-3 2-15,0-4-9 16,-7-3-8-16,1-5-12 0,-33-21-24 16,39 26 15-16,-14-8-6 15,-25-18 19-15,0 0-16 16,0 0 6-16,0 0 11 0,0 0-8 16,0 0 13-16,0 0-5 15,0 0-5-15,0 0-8 0,0 0 12 16,0 0-13-16,0 0 53 15,-38 40 79-15,-8-7 8 0,7 3-18 16,-19 1-39-16,0-5-30 16,0 5-26-16,-1-1-2 0,-5 1-3 15,18-16-22-15,-12 1-42 16,6-4-193-16,7-7-210 0,6-3-210 16,39-8-40-16</inkml:trace>
  <inkml:trace contextRef="#ctx0" brushRef="#br0" timeOffset="812">12943 1787 992 0,'0'0'393'0,"0"0"-17"0,-39 51-36 15,0-8-129-15,-6-10-90 16,-1 3-65-16,1 1-15 0,0-4-21 15,-7 3-246-15,0-7-379 16,7-7-220-16</inkml:trace>
  <inkml:trace contextRef="#ctx0" brushRef="#br0" timeOffset="1702">12256 1699 1982 0,'-26'-40'73'16,"14"0"-48"-16,5 8-17 16,14-12 16-16,12-7-31 0,7 0-18 15,26-4-85-15,-7 8 39 16,7 11 3-16,0 10 23 0,-1 15 35 15,-12 15 17-15,-7 7-12 16,-32-11-9-16,33 36 3 0,-20 4 29 16,-13-3 2-16,-13-1-15 15,13-36 9-15,-52 47 9 0,-13-10-7 16,7-12-25-16,-13-3 24 16,-7-7 18-16,-6-8-56 0,0-3 37 15,13-8-7-15,6-3 6 16,7-8-49-16,12-7-76 15,46 22-14-15,-38-43 30 0,25 6 49 16,13 37 35-16,0 0-1 16,0 0 18-16,0 0 10 0,0 0 10 15,0 0 48-15,0 0 24 16,0 0 20-16,32 33-6 0,-32-33-3 16,6 47-5-16,-6-47-70 15,-19 44 0-15,19-44-8 0,-26 36 1 16,26-36-40-16,-45 22 14 15,6-7 22-15,39-15-22 0,-45 0 4 16,45 0-22-16,0 0-8 16,-33-37-27-16,33 37 12 15,-19-43 14-15,19 43 2 16,-13-37 20-16,13 37-4 0,0 0 1 16,0 0 16-16,0 0 27 15,0 0 31-15,0 0-23 0,0 0 16 16,13 44 0-16,-13-44-16 15,-13 44-6-15,13-44-52 0,-39 40 28 16,-6-15-5-16,-1-7-4 16,8-10-19-16,-1-8 15 0,39 0 16 15,-52-4-21-15,52 4 9 16,-39-22-22-16,39 22 12 16,0 0-1-16,-13-33-13 0,13 33 4 15,0 0 18-15,0 0 1 16,39 15 3-16,-7 21 6 0,1 12 68 15,-14 10 76-15,7 7 20 16,-19 4-4-16,-14 4-35 0,-19-7-59 16,0-1-37-16,-32-10-22 15,6-8 4-15,-25-10-4 0,-8-16-7 16,-5-10-16-16,-7-14 24 16,6-8 2-16,7-18-13 0,6-15-15 15,14-11 11-15,-1-14-5 16,13-11-12-16,13-18-45 15,20-15-37-15,19 4 4 0,19 11-125 16,20 14-176-16,32 15-217 16,20 21-140-16</inkml:trace>
  <inkml:trace contextRef="#ctx0" brushRef="#br0" timeOffset="1940">11978 2344 1575 0,'45'3'269'0,"1"-14"5"15,5 0 27-15,-5 0-47 0,6 4-68 16,6 11-45-16,0 7 6 16,-13 14 10-16,-6 8-18 15,-6 7-33-15,-14 7-43 0,-19 4-17 16,-13 0-13-16,-26-7-29 15,0 3-99-15,-19-10-157 0,-20-16-222 16,1-6-420-16</inkml:trace>
  <inkml:trace contextRef="#ctx0" brushRef="#br0" timeOffset="2112">11713 720 2140 0,'0'0'19'15,"0"0"-22"-15,-26 33 10 0,26-33-192 16,0 0-331-16</inkml:trace>
  <inkml:trace contextRef="#ctx0" brushRef="#br0" timeOffset="2292">11039 2675 1994 0,'46'25'299'16,"12"-18"-69"-16,7-3-94 15,6-15-60-15,0-7-30 0,-6-15-169 16,0-10-327-16,-14-16-326 15</inkml:trace>
  <inkml:trace contextRef="#ctx0" brushRef="#br0" timeOffset="2484">10476 709 2334 0,'-26'-10'90'0,"26"10"14"16,0 0-31-16,0 0-36 15,0 0-28-15,0 0-132 0,0 0-483 16,0 0-273-16</inkml:trace>
  <inkml:trace contextRef="#ctx0" brushRef="#br0" timeOffset="2864">9661 1354 1988 0,'19'43'184'0,"-6"1"-10"0,6 0-18 16,-12-8-40-16,-14 8-48 15,-12-8-21-15,-7 4-12 16,-19 0-20-16,-13 0-20 0,-1-11-48 16,1-7-1-16,0-4-11 15,-1-10-45-15,14-8-34 0,45 0-56 16,0 0 16-16,-39-55 83 16,26 8 33-16,26 10 24 0,-13 37 44 15,39-40 8-15,0 22 72 16,0 14 30-16,-39 4 40 0,45 22 24 15,-45-22 47-15,7 62-49 16,-14-4-50-16,-25 1-47 16,-20-1-35-16,-13 0-11 0,-19 4-11 15,0-4-37-15,0-7-175 16,0-11-200-16,6-11-350 0</inkml:trace>
  <inkml:trace contextRef="#ctx0" brushRef="#br0" timeOffset="3052">9343 720 1994 0,'46'-18'324'16,"-1"0"-49"-16,13 7-109 15,7 0-79-15,6-3-36 0,0 3-19 16,1-4-32-16,-1 4-209 15,-26 4-329-15,-6 3-234 0</inkml:trace>
  <inkml:trace contextRef="#ctx0" brushRef="#br0" timeOffset="3252">8890 1619 1446 0,'0'0'297'0,"0"0"154"16,-45 37-46-16,45-37-96 16,-32 40-106-16,-1 0-89 0,-12 0-51 15,-13 3-28-15,-7 1-44 16,0-4-147-16,-12-3-207 0,5-5-290 16,14-6-172-16</inkml:trace>
  <inkml:trace contextRef="#ctx0" brushRef="#br0" timeOffset="3420">8670 953 1882 0,'13'-29'151'0,"-13"29"-66"15,0 0-40-15,0 0-37 16,0 0-1-16,0 0-351 15,0 0-292-15</inkml:trace>
  <inkml:trace contextRef="#ctx0" brushRef="#br0" timeOffset="4011">8256 1092 1476 0,'6'36'342'0,"1"4"4"0,-1 0-74 16,7-4-90-16,-13 4-57 15,-6-3-42-15,-14 3-33 0,-18 7-21 16,-14 1-22-16,-19-5-13 16,-14-6 11-16,-5-8-11 15,-1-4-15-15,7-7-32 16,13-14-43-16,13-15-1 0,6-7-13 15,52 18-6-15,-39-55 8 16,26 8 40-16,19 0 32 0,14 7 47 16,-20 40-19-16,52-37-2 15,-1 12-12-15,-5 14 34 0,-7 4-12 16,-39 7 21-16,0 0 9 16,38 3 22-16,-38-3 13 0,0 0-17 15,0 0 3-15,-32 37-30 16,-13-1-12-16,-14-3-9 0,-5 7 0 15,-7 7 0-15,6 4 9 16,0 7-19-16,13 4 6 16,7 0 4-16,13 4 23 0,6-5-14 15,6 1 23-15,14-7 18 16,-1-8 6-16,7-47 58 0,-6 51 18 16,6-51 9-16,0 0-50 15,0 0 4-15,-65 29 14 16,0-21 16-16,7-19-13 0,0-15-17 15,6-3-12-15,7-18-15 16,-7-12-27-16,7-10-11 0,6-3-12 16,13-1-14-16,13 0-4 15,20 4 3-15,12 11-10 16,26 7-32-16,20 11-167 0,13 14-177 16,12 12-226-16,7 14-233 15,0 14-15-15</inkml:trace>
  <inkml:trace contextRef="#ctx0" brushRef="#br0" timeOffset="4157">7460 2493 2075 0,'0'0'219'0,"45"43"20"0,20-21-42 16,12-11-97-16,14-11-47 15,13-11-88-15,6 0-571 0,0-7-491 16</inkml:trace>
  <inkml:trace contextRef="#ctx0" brushRef="#br0" timeOffset="5900">5939 1015 520 0,'0'0'144'16,"0"0"10"-16,0 0-13 15,0 0 19-15,0 0-19 16,0 0 1-16,0 0-12 0,0 0-31 15,0 0-29-15,0 0-32 16,0 0 45-16,0 0 18 0,0 0-46 16,6 33-12-16,-6-33 18 15,26 36 15-15,6-10-30 0,1-8-29 16,-1-3 14 0,7-12-19-16,0 1-1 0,-7-8-3 15,7-3 8-15,-7-8-21 16,1-3 5-16,-33 18-13 0,32-36 26 15,-6 3-13-15,-7 4 3 16,-19 29-17-16,7-37 21 0,-7 37 3 16,0 0-22-16,0 0 12 15,-52-3 8-15,-13 17 4 0,0 19-12 16,-6 7-14-16,0 0 47 16,0 4-33-16,6-8 12 0,13 1-9 15,7-8-10-15,45-29 7 16,-45 29-20-16,45-29 0 15,0 0 27-15,-13 40 3 16,13-40-22-16,0 0 27 0,39 44-9 16,-1-12-20-16,-38-32 20 15,46 37 5-15,-46-37-2 0,19 40 10 16,-19-40-5-16,-6 43-17 16,6-43 16-16,-52 37-21 0,7-15 8 15,-7-11 34-15,13-8-37 16,0-6 23-16,0-8 19 0,39 11-16 15,-45-37-12 1,6-3 26-16,13-7-32 0,7-15-20 16,-1-11 15-16,7-3 0 15,1 3 7-15,5 0-19 0,7 11 1 16,0 11 11-16,0 11-12 16,0 40 22-16,0 0-78 0,-6-36-320 15,6 36-203-15,0 0-63 16</inkml:trace>
  <inkml:trace contextRef="#ctx0" brushRef="#br0" timeOffset="6351">5019 1321 1147 0,'0'0'156'0,"0"0"-44"16,0 0-29-16,0 0-18 0,0 0 77 16,0 0-3-16,0 0-7 15,-13 40 6-15,13-40-4 0,-6 40-30 16,6-40-26-16,-20 44-13 16,20-44-31-16,-45 47-34 0,6-11 17 15,-12-10-5 1,-1-4-15-16,-7-8 18 0,-5-3-8 15,-1-7-7-15,0-4 0 16,1-8 0-16,5-2-12 0,-5-9 4 16,12 1 23-16,0 4-6 15,7-1 26-15,-1 4 32 0,14 4 6 16,-7 7-45-16,-6 3 5 16,0 12 1-16,-1 7-26 0,-6 3 11 15,7 4-7-15,6 1-4 16,0 2 8-16,39-32-19 0,-45 48 22 15,26-12-7 1,19-36 9-16,-13 44 11 0,13-44-19 16,26 40-2-16,6-15-11 15,20-10-220-15,6-1-386 0,0-6-229 16</inkml:trace>
  <inkml:trace contextRef="#ctx0" brushRef="#br0" timeOffset="6496">4340 2078 2221 0,'0'0'237'0,"0"0"-46"15,0 0-83-15,0 0-55 16,0 0-96-16,0 0-275 16,0 0-436-16</inkml:trace>
  <inkml:trace contextRef="#ctx0" brushRef="#br0" timeOffset="7136">2890 1419 2198 0,'-7'44'36'0,"7"-44"10"16,20 40-1-16,-20-40-19 16,45 33-18-16,-6-12-8 0,0-10-8 15,-39-11-110-15,38 4-92 16,-38-4-8-16,0 0 9 0,0 0 99 16,0 0 39-16,26-58 19 15,-19 14 69-15,-14 11 46 16,7 33 112-16,0 0-3 0,-26-40-20 15,26 40-26-15,-38-11 1 16,-8 15 0-16,-6 14-57 16,-6 0-46-16,0 8-2 15,0-4-11-15,-1 3-11 0,1-7 2 16,13-3 0-16,6-8-11 16,39-7-44-16,-39 0-68 0,39 0-39 15,0 0 33-15,0 0 49 16,-13-40 43-16,13 40-2 0,-6-36 60 15,6 36-42-15,0 0 19 16,0 0-5-16,0 0 11 16,0 0 86-16,0 0 28 15,0 0-15-15,0 0-24 0,-39 47-14 16,0-11-35-16,39-36-8 16,-52 44 39-16,13-18 20 15,1-8 21-15,12-11 18 0,26-7 0 16,-39-4-15-16,39 4-31 15,-32-21-25-15,12-12-17 0,7-11-14 16,7-14-8-16,-1-15-20 16,7-14 12-16,7-8-4 0,-1 1 3 15,1 14-15-15,6 10 12 16,-7 19-21-16,1 11-157 0,-7 40-177 16,0 0-222-16,25 11-142 15</inkml:trace>
  <inkml:trace contextRef="#ctx0" brushRef="#br0" timeOffset="7289">2462 1907 1274 0,'0'0'360'16,"0"0"-19"-16,52 36-103 0,-52-36-123 15,52 7-63-15,-7-14-184 16,-45 7-365-16,46-29-275 0</inkml:trace>
  <inkml:trace contextRef="#ctx0" brushRef="#br0" timeOffset="8139">1828 1226 1677 0,'6'40'245'0,"1"0"30"0,6 0-81 16,0-3-58-16,-7-1-63 15,-12 1-3-15,-1-1-55 0,7-36 10 16,-38 51-22-16,-1-15 24 16,39-36-36-16,-59 29 20 15,21-14-11-15,38-15 13 16,-52-7-27-16,52 7 21 0,-39-48-22 15,7-10 25-15,6-18-21 16,6-23 11-16,7-21-26 0,7-3 37 16,-7 10-26-16,6 18 15 15,7 22 0-15,-6 19 19 0,6 21-22 16,0 33 17-16,0 0 11 16,-6 65-16-16,6 12 17 0,6 10-30 15,0 1 13-15,-6-1 0 16,7-3 0-16,-1-8-6 15,1-10-7-15,-7-5 15 16,0-10-11-16,-7-11 8 0,7-40-8 16,-19 37 9-16,19-37-15 15,-39 25 19-15,39-25-24 0,-52-3 16 16,7-19-20-16,6-15 11 16,7-6-18-16,6-5 26 0,0 1-15 15,7 11 2-15,19 36 11 16,0 0-11-16,0 0 2 0,0 0 10 15,0 0 7 1,0 0-2-16,6 58 7 0,-6 0-15 16,0-3 17-16,-6-4-14 15,-7-4 5-15,-7-3-19 0,20-44 21 16,-45 54-23-16,-7-14 28 16,7-18-30-16,-7-11-8 0,0-7-9 15,7-15 29-15,45 11-28 16,-58-40 28-16,12 0-8 0,14 0 11 15,32 40-12-15,-26-37 14 16,26 37-11-16,0 0 18 0,0 0-9 16,0 0 16-16,52 40 0 15,0 11 11-15,-7 8 17 16,-6 6-5-16,-13 8 20 16,-13 7-21-16,-26 0 7 0,-13 0-28 15,-19 0 17-15,-14-11-14 16,-12-7 52-16,-13-15-18 0,0-14 41 15,0-18-27-15,-1-19 7 16,1-21-33-16,7-19 0 0,5-25-31 16,8-18 10-16,18-15-24 15,14 0 17-15,19 0-23 0,20 0 17 16,18 7-38-16,14-3-94 16,7 3-188-16,18 8-270 15,8-4-322-15</inkml:trace>
  <inkml:trace contextRef="#ctx0" brushRef="#br0" timeOffset="8316">1873 560 2574 0,'0'0'311'0,"0"0"-89"16,0 0-120-16,0 0-42 15,0 0-60-15,0 0-187 16,0 0-303-16,0 0-371 0</inkml:trace>
  <inkml:trace contextRef="#ctx0" brushRef="#br0" timeOffset="8632">2268 0 1515 0,'0'0'242'16,"0"0"73"-16,7 40 16 16,-14-4-107-16,-12-3-89 0,-7-4-74 15,-6 0-25-15,-14 4-21 16,-12 0-15-16,-13 3-82 16,-7-7-48-16,0 0-39 0,7-11 44 15,6-7 23-15,7-14-9 16,6-12 63-16,7-18 13 0,6-14-3 15,7-11 20-15,6 3 18 16,0 1-12-16,13 10 66 16,13 44-48-16,0 0 20 0,0 0 88 15,0 0-51-15,-13 40-36 16,7 7-18-16,-1 8 11 0,1 0-90 16,-1 3-410-16,1 7-248 15</inkml:trace>
  <inkml:trace contextRef="#ctx0" brushRef="#br0" timeOffset="8809">1265 2420 1923 0,'65'18'305'0,"-1"-14"-138"16,8-11-75-16,-1-12-54 15,-7-3-353-15,-5-14-244 0,-7-8-215 16</inkml:trace>
  <inkml:trace contextRef="#ctx0" brushRef="#br0" timeOffset="8980">896 1102 1673 0,'0'0'14'16,"0"0"15"-16,0 0-17 0,0 0-25 15,0 0-256-15,39 26-300 16</inkml:trace>
  <inkml:trace contextRef="#ctx0" brushRef="#br0" timeOffset="10432">13978 3959 1440 0,'0'-14'328'16,"-13"-1"-84"-16,13 15-61 0,0 0-114 15,-13-11-26-15,-13 15-18 16,7 3-12-16,-7 8 19 0,26-15-35 16,-19 29 15-16,6-4-12 15,13-25 2-15,13 30-8 16,-13-30-15-16,0 0-70 15,32 21-69-15,0-10-44 0,-6-11 61 16,-26 0 47-16,39-11 60 16,-39 11 24-16,33-29 18 0,-21 4-9 15,-12 25 102-15,13-37 92 16,-13 12-6-16,0 25-24 0,0 0-29 16,-38-7-9-16,-8 10-17 15,1 12-36-15,0 3-25 0,-7 4-10 16,7-4-19-16,-20 0-16 15,26-7 4-15,-6-4-2 0,-1-3 5 16,14-11-7-16,0-4 0 16,-1-11 4-16,14-7 0 15,-1-4-9-15,7-3 0 0,-6-4 9 16,19-11 2-16,-13-7-16 16,13-8 21-16,0-3-21 0,0-4 16 15,0 8-13-15,13 6 20 0,-13 16-16 16,0 14-10-16,0 29-176 15,0 0-173-15,0 0-247 0,0 0-119 16</inkml:trace>
  <inkml:trace contextRef="#ctx0" brushRef="#br0" timeOffset="10656">13066 3974 1604 0,'0'0'335'16,"0"0"-44"-16,0 0-61 0,0 0-38 15,0 0-38-15,-46 51-55 16,7-7-45-16,-6-1-24 0,0 5-13 16,-7-5-17-16,-6 1-13 15,6-4-173-15,-6-4-183 16,19-10-237-16,39-26-55 0</inkml:trace>
  <inkml:trace contextRef="#ctx0" brushRef="#br0" timeOffset="10863">12612 3159 1721 0,'0'0'311'0,"-38"47"-33"16,12 11-62-16,13 8-81 0,-7 7-56 16,20-1-30-16,0 5-29 0,0-1-2 15,0-3-14-15,0 0-91 16,13-8-315-16,-6-3-347 0</inkml:trace>
  <inkml:trace contextRef="#ctx0" brushRef="#br0" timeOffset="11856">11480 3908 395 0,'6'-43'34'0,"-6"43"36"0,0 0 8 16,0 0 5-16,-19-44 0 15,19 44 15-15,0 0 72 0,0 0-17 16,0 0 13-16,0 0-77 16,0 0 54-16,0 0-93 0,0 0 21 15,0 0 44-15,0 0-16 16,0 0 15-16,0 0-31 0,0 0-43 16,51 4-9-16,-51-4-18 0,52 29 28 15,-6 0 52-15,-46-29-24 16,38 47 47-16,-12-3-4 0,-26-44-16 15,-6 65-9-15,-14-6-38 16,-18-8-30-16,-1-4-5 16,-13-3 6-16,-6-8-28 0,-1 0-91 15,-5-6-215-15,5-12-344 16,1-7-165-16</inkml:trace>
  <inkml:trace contextRef="#ctx0" brushRef="#br0" timeOffset="12395">10729 4007 1602 0,'0'0'275'0,"-52"7"-85"15,52-7-56-15,0 0-50 16,0 0-53-16,0 0-18 0,0 0-8 16,-7-51-5-16,7 51-7 15,46-51-18-15,-1 18 22 0,7 15-7 16,-7 11-5-16,0 7 22 16,1 4-7-16,-46-4-5 0,45 18 17 15,-45-18-18-15,0 0-14 16,0 0 34-16,0 0-4 15,39 43-17-15,-39-43-1 0,0 0 20 16,0 0-19-16,0 0 19 16,0 0 2-16,0 0-24 0,-39 48 14 15,-6-19 4-15,-1-7 4 16,-5-1-6-16,-1-2 26 0,7-1 12 16,45-18-25-16,-72 14 15 15,21-3 21-15,51-11 12 0,-52 0-4 16,52 0-4-16,-46-25-46 15,46 25 3-15,-38-51 1 16,12-4-17-16,13-3-6 0,0-4 6 16,-7-14 5-16,8-8-9 15,-8 4-2-15,14 11 11 0,-7 11-3 16,6 10-11-16,7 48-14 16,0 0 15-16,0 0-52 0,0 0-266 15,0 0-251-15,0 0-129 16</inkml:trace>
  <inkml:trace contextRef="#ctx0" brushRef="#br0" timeOffset="12620">10599 4382 1315 0,'0'0'191'0,"0"0"27"0,0 0 18 16,7-55-45-16,-7 55-25 15,32-44-37-15,-32 44-48 0,52-22-44 16,-52 22 4-16,52 4 13 16,-52-4 4-16,0 0-23 0,19 40-16 15,-25 4-1-15,6-44-110 16,-59 58-239-16,1-7-297 0,-20-11-116 16</inkml:trace>
  <inkml:trace contextRef="#ctx0" brushRef="#br0" timeOffset="12832">10049 4007 1682 0,'0'0'332'0,"0"0"-33"16,0 0-84-16,0 0-76 0,-26 73-69 15,-13-12-13-15,-13-6-43 16,-12 0-102-16,-1-1-196 16,-6-10-275-16,0 0-108 0</inkml:trace>
  <inkml:trace contextRef="#ctx0" brushRef="#br0" timeOffset="13955">9363 3999 1081 0,'0'0'36'0,"0"0"108"16,0 0 22-16,0 0-76 0,0 0-13 15,0 0-29-15,0 0-48 16,0 0 20-16,0 0-7 0,0 0-25 15,0 0 4-15,58-25-52 16,-58 25-11-16,0 0 38 0,45-66 16 16,-19 16 5-16,-26 50 12 15,0 0 151-15,13-51 49 0,-13 51-64 16,0 0-63-16,0 0 10 16,0 0-22-16,0 0 38 0,-77 10 8 15,18 12-34-15,-5 7-31 16,-1-3 18-16,-6 7-44 15,-14-1-2-15,-5-2 5 0,-7-5-14 16,6-3-10-16,-6-4 8 16,13-7 19-16,6-4-19 0,7 1-9 15,13-8 9-15,-1-4 1 16,59 4-11-16,-71-11 4 0,19-4 21 16,52 15-18-16,-51-11-8 15,51 11 5-15,0 0 3 0,-59-18-10 16,59 18 12-16,-51-14 12 15,51 14-14-15,0 0-9 0,0 0 15 16,-52-22-14-16,52 22 8 16,0 0 17-16,0 0-32 15,-39-51 8-15,39 51 7 0,-26-51 0 16,26 51-10-16,-19-51 4 16,19 51 18-16,-13-62-12 0,0 15-6 15,13 47-9-15,-7-58 22 16,1 7-7-16,6 51-7 0,-13-62 18 15,13 14-3-15,0 1-20 16,0 47 6-16,0-51 15 0,0 51-16 16,-7-51 0-16,7 51 16 15,0 0 57-15,0-43-15 0,0 43-29 16,0 0 3-16,0 0-3 16,0 0-19-16,0 0-10 15,0 0 14-15,0 0-7 0,0 0-11 16,0 43 22-16,7 8 6 15,-1 4-17-15,7 7 6 0,-6 0 17 16,-1-1-17-16,1-2-3 16,-7-1-3-16,0-7 7 0,0-51 18 15,-13 65-25-15,6-14-6 16,7-51 11-16,0 0 7 0,0 0-12 16,0 0 9-16,0 0-1 15,0 0-17-15,0 0-15 16,-64 26-19-16,64-26-20 0,0 0-15 15,-46-62 22-15,14-4-4 16,13-10 13-16,-1 3 32 0,7 4 5 16,-6 14 22-16,19 55-25 15,-13-51-16-15,13 51 41 0,0 0-12 16,0 0 14-16,0 0-28 16,0 0 0-16,6 70 28 0,1 2 2 15,6 5-24-15,6 3 23 16,-6 11 10-16,6 4 18 0,-6 6 13 15,-6 1-29-15,6-3 19 16,-7-5-3-16,-12-10 28 16,-7-8-15-16,0-17-19 0,13-59-20 15,-52 65-2-15,52-65 5 16,-78 40-13-16,20-25-17 0,0-15 15 16,58 0 2-16,-65-40-19 15,65 40 2-15,-71-88 16 0,32-3-18 16,7 0 1-16,12-3 13 15,14 3-5-15,19 11-14 0,6 7 9 16,7 11 2-16,13 7-195 16,-39 55-333-16,84-65-253 0</inkml:trace>
  <inkml:trace contextRef="#ctx0" brushRef="#br0" timeOffset="14196">8625 3446 1872 0,'0'0'298'0,"45"-18"-8"16,-45 18-55-16,46-7-50 15,-46 7-48-15,0 0-42 0,45 18-32 16,-45-18-23-16,0 0-17 15,13 55-10-15,-20-12-92 0,7-43-225 16,-58 69-412-16,-7-14-286 16</inkml:trace>
  <inkml:trace contextRef="#ctx0" brushRef="#br0" timeOffset="14889">8916 2555 846 0,'0'0'208'16,"0"0"111"-16,0 0 0 0,0 0-39 16,-19 54-44-16,-20 1-46 15,-13-8-64-15,-13 4-77 0,-6-4-12 16,-6 4-37-16,-1 0 5 16,-13 0-215-16,1 4-307 15,-1-4-211-15</inkml:trace>
  <inkml:trace contextRef="#ctx0" brushRef="#br0" timeOffset="15392">6741 3836 1480 0,'0'0'20'0,"0"0"79"16,0 0-26-16,0 0-37 15,0 0 34-15,0 0-18 0,0 0-11 16,0 0 3-16,0 0-32 16,0 0 20-16,0 0-58 15,0 0 26-15,0 0 0 16,46 3 0-16,-46-3-3 0,0 0 3 15,0 0 21-15,19-51-21 16,-19 51 68-16,0 0 25 16,-7-43-33-16,7 43-29 0,0 0 6 15,0 0 65-15,-58 51-15 16,13 7 30-16,0 4 13 0,-1 3-21 16,1 1-8-16,0-1-28 15,-7-3 1-15,0-4 36 16,-6-14-14-16,12-8 0 0,46-36 6 15,-58 22-1-15,58-22-20 16,-52-7-7-16,52 7-26 16,0 0-23-16,-45-80-9 0,26 0-16 15,19-4-10-15,13 4 1 16,0 0 6-16,6 11-39 16,0 11-130-16,1 10-173 0,-20 48-326 15,19-47-306-15</inkml:trace>
  <inkml:trace contextRef="#ctx0" brushRef="#br0" timeOffset="15963">5615 3308 1895 0,'0'0'158'16,"0"0"12"-16,6 55-37 16,-6 3-26-16,0 4-57 15,-6 0-21-15,-1-1 5 0,-12 1-1 16,-7-4-11-16,-6-7-16 16,32-51 6-16,-59 59-15 15,59-59 3-15,-71 43-10 16,13-17 10-16,58-26 0 0,-58 7-11 15,58-7-37-15,-52-29-10 16,52 29 13-16,-45-47 20 0,45 47 3 16,0 0-11-16,-20-40 22 15,20 40 21-15,0 0 11 0,0 0 15 16,0 0 5-16,0 62 17 16,0-1 17-16,-13-10-24 15,0 4-24-15,13-55 2 0,-39 73-8 16,1-22-26-16,38-51 20 15,-52 43-12-15,52-43 8 16,-58 26-2-16,58-26-20 16,-52-11 3-16,52 11 4 0,-46-44 1 15,14-14-8-15,13 0-7 16,12 7 5-16,1 7 8 0,6 44 12 16,0 0-7-16,0 0 0 15,0 0 47-15,0 0 20 16,0 0-17-16,-33 44-22 0,1 10-18 15,-7 12 10-15,-13 7-9 16,-6 3-24-16,-7-3-84 0,-6-11-198 16,6-11-333-16,1-11-139 15</inkml:trace>
  <inkml:trace contextRef="#ctx0" brushRef="#br0" timeOffset="16129">4890 3421 2081 0,'0'0'192'0,"0"0"32"15,0 0-96-15,0 0-75 16,0 0-45-16,0 0-279 16,0 0-394-16,0 0-92 15</inkml:trace>
  <inkml:trace contextRef="#ctx0" brushRef="#br0" timeOffset="16349">6055 2435 1692 0,'39'47'399'0,"-26"-11"9"16,-13 1-52-16,-7-8-107 15,-6 3-112-15,-6 5-60 16,-13-1-33-16,-14 12-12 0,-5 3-17 16,-21 10-117-16,-18 1-151 15,-14 7-231-15,-6 4-366 0</inkml:trace>
  <inkml:trace contextRef="#ctx0" brushRef="#br0" timeOffset="16549">3958 3632 2430 0,'0'0'183'0,"0"0"-15"15,0 0-71-15,0 0-42 16,0 0-33-16,0 0-209 0,0 0-315 15,0 0-334-15</inkml:trace>
  <inkml:trace contextRef="#ctx0" brushRef="#br0" timeOffset="18480">13674 5179 1357 0,'0'0'183'16,"26"21"-23"-16,-26-21-58 15,0 0-61-15,0 0-234 16,0 0-298-16</inkml:trace>
  <inkml:trace contextRef="#ctx0" brushRef="#br0" timeOffset="19012">11816 6503 1946 0,'0'0'145'0,"-6"-51"-46"0,12 4-60 15,-6 47-20-15,33-58 12 16,5 14-23-16,8 11-13 0,5 12 5 16,1 2 0-16,0 12-12 15,-7 11 5-15,-45-4 1 0,46 25 3 16,-46-25 25-16,26 44 41 15,-26-44 3-15,-13 58 12 0,-7-14-2 16,20-44 2-16,-77 51-15 16,5-15-29-16,1-7-21 15,-7-11 9-15,1-10-3 16,-1-5-24-16,7-6-6 0,6-8 7 16,7-4-182-16,58 15-247 15,-78-43-279-15</inkml:trace>
  <inkml:trace contextRef="#ctx0" brushRef="#br0" timeOffset="19204">11531 5572 1557 0,'0'43'244'16,"-6"-3"61"-16,6 4 6 15,6 3-88-15,-6 1-109 0,13-1-52 16,0-3-28-16,0-1-52 16,-6 1-389-16,-1 0-422 0</inkml:trace>
  <inkml:trace contextRef="#ctx0" brushRef="#br0" timeOffset="18308">14004 6179 764 0,'0'0'107'0,"0"0"109"15,0 0 131-15,0 0-36 0,-6 40-44 16,-1 4-31-16,-6-4-27 16,0 4-40-16,0 0-36 15,0-4-41-15,-12 0-35 0,-8 0-33 16,-6-8-2-16,-6 1-14 15,0-7 7-15,-1-8-15 0,-5-4 0 16,18-6 14-16,1-8-53 16,32 0-53-16,-33-19-27 0,33 19-4 15,0-47 2-15,0 0-14 16,26 3 24-16,0-3 25 16,-6 14 52-16,-20 33 20 0,26-33-10 15,-26 33 24-15,0 0 14 16,0 0 55-16,0 0 30 0,0 0 5 15,0 40-8-15,-33-3 7 16,-6-4-45-16,-19-8-5 0,0-3 1 16,-7-4 18-16,-6-3 22 15,19-12-1-15,-6-3 25 0,0-7-30 16,25-11 18-16,-6-4-53 16,14-7-20-16,5-11-18 15,7-4-9-15,7-10-1 0,6-12-5 16,6-7-6-16,1-14-65 15,6-4-139-15,0-7-273 16,-1-4-369-16</inkml:trace>
  <inkml:trace contextRef="#ctx0" brushRef="#br0" timeOffset="18652">13318 5684 1376 0,'45'22'255'0,"7"-14"-68"16,-7-8-27-16,7-4-129 15,-7-3-12-15,1 3-220 16,-20 4-329-16</inkml:trace>
  <inkml:trace contextRef="#ctx0" brushRef="#br0" timeOffset="19695">10081 6536 2045 0,'0'0'240'0,"-13"-62"-46"0,13 62-80 15,13-65-68-15,7 10-18 16,12 8 5-16,-32 47-26 15,65-55-22-15,-7 19-6 0,-6 10 14 16,0 12 10-16,6 10 11 16,-6 8-26-16,0 7 1 0,-14 3-3 15,14-3 14-15,-52-11 8 16,45 11-12-16,-45-11 12 16,0 0-19-16,46 15 17 0,-46-15 4 15,0 0 3-15,0 0-18 16,0 0 2-16,0 0-8 0,-58 40 28 15,-7-8 24-15,-6 1 21 16,-7-4-29-16,0 4 0 0,1-7 50 16,-1-5 2-16,7-10 22 15,6-7 6-15,7-4-17 0,58 0-11 16,-72-22-12-16,27-7-13 16,45 29-25-16,-45-51-19 0,12-4-7 15,8-3-9 1,18-4 10-16,-6 4-6 0,13-4-8 15,-6 8-59-15,6 3-135 16,6 0-197-16,-6 51-367 0,13-62-234 16</inkml:trace>
  <inkml:trace contextRef="#ctx0" brushRef="#br0" timeOffset="19864">10237 5619 1976 0,'0'0'260'0,"0"0"-19"0,0 0-119 15,0 0-59-15,0 0-22 16,0 0-267-16,0 0-504 16</inkml:trace>
  <inkml:trace contextRef="#ctx0" brushRef="#br0" timeOffset="20528">9123 6325 1942 0,'-45'11'213'0,"45"-11"40"16,0 0-60-16,-58 4-54 0,58-4-82 16,-46-11-11-16,46 11-16 15,-45-15 3-15,45 15-9 0,0 0-28 16,0 0 16-16,-39-54-12 16,33 10 0-16,6 44-12 15,19-40 20-15,-19 40-13 0,52-37 1 16,0 19 7-16,-7 11-11 15,-45 7 8-15,52 4-8 16,-52-4 11-16,45 10-9 0,-45-10 6 16,0 0 2-16,0 0 2 15,0 0 2-15,0 0-6 16,26 48 0-16,-26-48-12 0,0 0 22 16,0 0-15-16,0 0 16 15,0 0-16-15,0 0 5 0,0 43 10 16,0-43-18-1,0 0 22-15,0 0-14 0,-71 48 14 16,19-15-20-16,-6-4 6 16,6 0 6-16,0 7-3 0,-6 4 2 15,6 4-17-15,0 3 21 16,1 4-15-16,5 4 16 0,8-1-10 16,5-3-13-16,1-7 23 15,32-44-10-15,-26 47 72 16,26-47 23-16,0 0 34 0,0 0-9 15,0 0-63-15,-52 33-4 16,52-33 9-16,-52 0-10 16,52 0 1-16,0 0-34 0,-51-69 6 15,25 3-25-15,6-3 8 0,14 0-13 16,12 7 10 0,7 0 0-16,13 4-14 0,6 7-9 15,20-3-190-15,0 10-305 16,6 0-535-16</inkml:trace>
  <inkml:trace contextRef="#ctx0" brushRef="#br0" timeOffset="21559">7615 5750 2523 0,'0'0'92'0,"52"33"42"15,-52-33 2-15,45 58-51 16,-12-7-62-16,-8-4-3 16,-12-7 1-16,-13-40-4 0,7 62 3 15,-20-11-26-15,13-51 6 16,-58 51 0-16,12-15 0 15,46-36-4-15,-71 22-24 0,71-22-15 16,-52 0 8-16,52 0 1 16,0 0 19-16,-26-73 2 15,20 1-9-15,19-1 17 16,0 7 16-16,0 5 1 0,0 13-28 16,-13 48 35-16,13-47 8 15,-13 47 1-15,0 0-17 0,0 0-19 16,-59 11 8-16,8 14 0 15,-8 19 5-15,8 7 3 16,-8 0-11-16,14 3-8 0,6-10 2 16,39-44 17-16,-26 58-5 15,26-58 4-15,0 0-25 16,13 51 13-16,-13-51 16 16,52 22 4-16,-52-22-12 0,65 7-13 15,-65-7 5-15,0 0 29 16,0 0 17-16,0 0-13 15,0 0-17-15,0 0-15 0,-58 26 0 16,-14-8-6-16,-12-7 5 16,-13-4 14-16,-13-3 1 15,-6-8-10-15,5-3 7 0,-5-11-27 16,12-8 8-16,1 1 1 16,12-8-8-16,20 4 6 0,6 4 1 15,20 3 5 1,45 22 7-16,-45-26 2 0,45 26-8 15,0 0-2-15,0 0-1 16,0 0 15-16,0 0-6 0,0 0 11 16,-59 55 9-16,59-55-17 15,-45 62-11-15,45-62 18 16,-58 58 6-16,58-58 0 0,-65 47-16 16,65-47-18-16,-52 26 22 15,52-26 3-15,0 0-17 16,0 0 10-16,-45-26-28 0,45 26-5 15,-32-54 22-15,32 54 11 16,-20-51 0-16,20 51-12 16,0 0 5-16,0 0 0 15,0 0 27-15,0 0 21 0,0 0-2 16,0 0-20-16,-13 58-1 16,-6-7 5-16,-1 0-26 0,20-51 22 15,-38 58-1-15,38-58-18 16,-52 55-7-16,52-55 7 15,-65 25 0-15,65-25 0 0,-65-4-12 16,65 4 8-16,-51-36-16 16,12-11-13-16,13-8 25 15,6 4 12-15,20 51-18 16,-13-51-2-16,13 51 24 0,0 0-8 16,0 0 10-16,0 0 7 15,0 0-11-15,-58 44-11 16,6 14-4-16,1 4-30 0,-1 4-170 15,6-8-230-15,8-7-244 16,38-51-35-16</inkml:trace>
  <inkml:trace contextRef="#ctx0" brushRef="#br0" timeOffset="21736">6139 5492 2832 0,'78'-22'225'0,"-13"7"-92"16,-14 4-69-16,-5-3-16 15,-14 3-70-15,-32 11-286 0,0 0-368 16,0 0-308-16</inkml:trace>
  <inkml:trace contextRef="#ctx0" brushRef="#br0" timeOffset="21900">6029 5575 2498 0,'-45'-11'217'0,"45"11"-94"16,0 0-70-16,0 0-234 15,0 0-476-15,-52-3-335 16</inkml:trace>
  <inkml:trace contextRef="#ctx0" brushRef="#br0" timeOffset="22248">4637 5921 1677 0,'0'0'186'0,"0"0"30"0,52 51-75 16,-26 0-52-16,-26-51-49 15,26 69-29-15,-20-14 14 0,-6-55 0 16,-19 65-5-16,-7-14-39 16,26-51 19-16,-52 44 12 15,-6-22-1-15,6-11 2 16,-6-8-7-16,6 1-37 0,-6-8 76 15,0 4 72-15,6 0 32 16,0 8-49-16,0 6-47 16,52-14-35-16,-71 40 1 0,19-7-3 15,52-33-4-15,-51 47-28 16,51-47-166-16,-46 51-300 16,46-51-315-16</inkml:trace>
  <inkml:trace contextRef="#ctx0" brushRef="#br0" timeOffset="22476">5285 4869 2106 0,'0'0'373'16,"0"0"24"-16,0 0-64 15,-7 48-99-15,-19 6-102 16,-19 15-61-16,-13 8-43 0,-7 3-16 16,-6 0-74-16,-7 0-185 15,-12 0-294-15,-1 0-518 16</inkml:trace>
  <inkml:trace contextRef="#ctx0" brushRef="#br0" timeOffset="23035">3556 5943 1182 0,'0'0'353'0,"0"0"-3"16,0 0-73-16,0 0-93 15,0 0-17-15,0 0-10 16,20 51-41-16,-14-4-56 16,-6-47-27-16,-32 69-2 15,-7-14-6-15,39-55-25 0,-78 62-11 16,14-19 15-16,-1-13 7 16,7-12-5-16,6-7-17 0,52-11-50 15,-58-15-34-15,58 15 33 16,-26-51 35-16,26 51-2 15,0-58 1-15,0 58 28 0,0 0 5 16,0 0 16-16,0 0 15 16,0 0 27-16,0 0 16 15,0 0 16-15,0 0-6 16,26 58-15-16,-26 0-30 0,-26 1-13 16,-13-1-18-16,-13-4-8 15,-6-3-78-15,0-7-163 16,-7-4-246-16,7-18-324 0</inkml:trace>
  <inkml:trace contextRef="#ctx0" brushRef="#br0" timeOffset="23196">3259 5477 1710 0,'0'0'144'15,"0"0"-72"-15,0 0-64 0,0 0-133 16,0 0-300-16,0 0-173 16</inkml:trace>
  <inkml:trace contextRef="#ctx0" brushRef="#br0" timeOffset="23464">2974 5841 2071 0,'0'0'383'0,"-52"7"-109"16,7 1-56-16,45-8-50 0,-59 25-3 16,14 11-14-16,0 15-14 15,-1 11-13-15,-5 7-23 16,-1 8-33-16,-6 10-34 0,-1-3-25 15,1 3-6-15,-13-3 10 16,0 0-69-16,-7-8-185 16,0-3-165-16,1 0-295 0,18-12-274 15</inkml:trace>
  <inkml:trace contextRef="#ctx0" brushRef="#br0" timeOffset="23613">2637 7057 1741 0,'91'-11'372'16,"-7"-4"-59"-16,-6-3-114 15,-7-4-86-15,0-3-98 0,-6-5-329 16,-7 1-431 0</inkml:trace>
  <inkml:trace contextRef="#ctx0" brushRef="#br0" timeOffset="23788">2877 5666 1995 0,'0'0'115'0,"0"0"-59"15,0 0-30-15,0 0-22 16,0 0-215-16,0 0-347 0</inkml:trace>
</inkml:ink>
</file>

<file path=ppt/ink/ink53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10:41.520"/>
    </inkml:context>
    <inkml:brush xml:id="br0">
      <inkml:brushProperty name="width" value="0.1" units="cm"/>
      <inkml:brushProperty name="height" value="0.1" units="cm"/>
      <inkml:brushProperty name="fitToCurve" value="1"/>
    </inkml:brush>
  </inkml:definitions>
  <inkml:trace contextRef="#ctx0" brushRef="#br0">5754 349 1211 0,'0'0'252'15,"0"0"11"-15,0 0-15 16,0 0-90-16,0 0 33 16,0 0-23-16,0 44-68 15,0 14-32-15,0 8-35 0,0 6-7 16,13 9-10-16,-13 2-27 16,13 1 28-16,0 0-27 0,0-12-102 15,0-10-221-15,-6-18-259 16,-7-44-44-16</inkml:trace>
  <inkml:trace contextRef="#ctx0" brushRef="#br0" timeOffset="429">5308 593 1524 0,'0'0'203'15,"-33"-14"-6"-15,-6 17 22 16,-6 12-55-16,6 7-33 0,-6 3-61 16,6 8-38-16,-6 3-23 15,0 4-3-15,12-3 1 0,33-37-2 16,-32 43 5-16,32-43-13 16,13 44-6-16,-13-44-12 0,52 40 18 15,-1-18 3-15,1 0 5 16,-13-4 4-16,-39-18-21 15,39 18 26-15,-39-18-2 0,0 0-24 16,0 0 17-16,-71 33-5 16,6-11-4-16,-13-15 12 15,1-7-5-15,5-7 12 0,14-8 6 16,0-7 82-16,6-3-47 16,20-8-10-16,-7-7-15 0,19 0-16 15,-6-11-5-15,7-7-1 16,0-11-1-16,-1-8-14 0,7 1-3 15,-6 3-1-15,-1 7 6 16,7 8-40-16,7 15-227 0,-7 6-350 16,13 37-197-16</inkml:trace>
  <inkml:trace contextRef="#ctx0" brushRef="#br0" timeOffset="618">5094 1561 2148 0,'71'7'255'0,"0"-7"-81"16,-6 0-46-16,6 4-63 16,-12-4-42-16,-8 0-115 0,-5 0-284 15,-20-4-376 1</inkml:trace>
  <inkml:trace contextRef="#ctx0" brushRef="#br0" timeOffset="817">4511 1328 2337 0,'0'0'271'0,"0"0"-79"16,0 0-71-16,0 0-65 16,0 0-21-16,0 0-32 0,0 0-308 15,0 0-506-15</inkml:trace>
  <inkml:trace contextRef="#ctx0" brushRef="#br0" timeOffset="1057">3631 720 2371 0,'52'4'215'15,"0"14"30"-15,-13 11-11 16,-1 19-34-16,1 6-59 0,-19 8-53 15,-7 7-49-15,-26 0-18 16,-7 1-21-16,-25-1-130 0,-7 0-210 16,-13-7-358-16,-6-15-310 15</inkml:trace>
  <inkml:trace contextRef="#ctx0" brushRef="#br0" timeOffset="1520">3249 855 1774 0,'-19'51'167'16,"19"-51"-29"-16,13 51-86 16,-13-51-9-16,0 0-22 0,0 0-14 15,0 0-18-15,52 36 26 16,-52-36-6-16,0 0-20 0,0 0 22 15,0 0-11 1,0 0 14-16,32-54-14 0,-26 14-13 16,-6 3 131-16,0 37 16 15,0 0-59-15,0-32-16 0,0 32-21 16,0 0-18-16,0 0 81 16,-58 62-13-16,6 10 25 0,7 5-13 15,-7 6 26-15,7 5 2 16,-13-1-25-16,-7-7 21 0,0-3-13 15,0-12-34-15,-6-10-7 16,0-15-4-16,19-11 9 0,-6-15 45 16,13-6-3-1,6-12-31-15,39 4-24 0,-45-36-28 16,19-15-24-16,13-11 7 16,13-7-17-16,19-11-12 0,7 0 5 15,19 0-70-15,7-1-141 16,13 9-93-16,-7 10-165 0,0 4-360 15,-19 7-308-15</inkml:trace>
  <inkml:trace contextRef="#ctx0" brushRef="#br0" timeOffset="2277">2233 433 2326 0,'0'0'79'0,"0"0"106"16,0 0-17-16,-19 36-31 0,-1 8-36 16,14 11-22-16,-1 3-49 15,1 0-4-15,-1 4-22 0,-6-7 14 16,0-1-13-1,-6-7 8-15,-7-3-13 0,26-44 4 16,-52 51-4-16,0-22 9 16,7-7-16-16,45-22 0 0,-58 7 17 15,58-7-15-15,-58-11 5 16,58 11 2-16,0 0-2 0,-52-51 0 16,52 51 0-16,0 0-6 15,-33-40 6-15,33 40-10 16,0 0 10-16,0 0 5 0,0 0-1 15,0 0 0-15,0 0 13 16,-25 59-1-16,-1-12-16 0,26-47 5 16,-33 51-5-16,33-51 7 15,-39 44-11-15,39-44-1 16,-45 25-19-16,45-25-30 16,0 0-2-16,-52 4-22 0,52-4-45 15,0 0 26-15,0 0 6 16,-32-66 36-16,32 66 36 0,-13-62-4 15,13 62 17-15,0 0-13 16,0 0 26-16,0 0 28 0,0 0 11 16,0 0-4-16,0 0 11 15,0 59 18-15,0-9-30 16,-6-2-11-16,-1-5-16 0,7-43-10 16,-19 51 8-16,19-51-9 15,0 0-3-15,-59 48 13 16,59-48-67-16,-58 14-25 0,58-14-23 15,-52-22 0-15,52 22 38 16,-45-69 23-16,19 0 14 16,7 11 37-16,-1 3 3 0,20 55 92 15,0 0-34-15,-13-47-2 16,13 47 57-16,0 0-16 0,-64 47-58 16,5 12-6-16,1 2-27 15,-7 9-19-15,1-1 18 0,-1-4-18 16,-6-10-84-16,12-8-180 15,8-7-343-15,51-40-204 16</inkml:trace>
  <inkml:trace contextRef="#ctx0" brushRef="#br0" timeOffset="2457">1599 316 2300 0,'0'0'236'0,"32"-25"-49"0,-32 25-86 16,0 0-60-16,0 0-11 15,0 0-179-15,0 0-396 16,0 0-364-16</inkml:trace>
  <inkml:trace contextRef="#ctx0" brushRef="#br0" timeOffset="2621">1314 604 1813 0,'0'0'202'0,"0"0"6"0,0 0-122 16,0 0-37-16,0 0-143 15,0 0-485-15,0 0-255 16</inkml:trace>
  <inkml:trace contextRef="#ctx0" brushRef="#br0" timeOffset="2825">3372 0 2520 0,'0'0'219'15,"0"0"-107"-15,0 0-55 16,-58 36-16-16,-33 15-31 16,-38 15-2-16,-7 7-8 0,-32 14-154 15,-20 7-291-15,-13 5-291 16</inkml:trace>
  <inkml:trace contextRef="#ctx0" brushRef="#br0" timeOffset="3017">0 939 2649 0,'0'0'69'0,"0"0"-38"15,0 0-9-15,0 0-18 16,0 0-12-16,0 0-292 0,0 0-441 15</inkml:trace>
</inkml:ink>
</file>

<file path=ppt/ink/ink53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10:49.448"/>
    </inkml:context>
    <inkml:brush xml:id="br0">
      <inkml:brushProperty name="width" value="0.1" units="cm"/>
      <inkml:brushProperty name="height" value="0.1" units="cm"/>
      <inkml:brushProperty name="color" value="#57D200"/>
      <inkml:brushProperty name="fitToCurve" value="1"/>
    </inkml:brush>
  </inkml:definitions>
  <inkml:trace contextRef="#ctx0" brushRef="#br0">2647 1951 693 0,'-51'-26'48'0,"-1"4"72"16,-6-3-40-16,-1-1 2 16,-12 1 2-16,0 3-54 0,0 0 45 15,6 0-29 1,-6 4-39-16,0 7-7 0,-1-3 137 16,8 7-71-16,-1-1-20 15,7 8-23-15,6 4-35 16,-6 3 12-16,6 4 8 0,-6 4 11 15,-1 3-28-15,1 7 17 16,-7 1-18-16,1-1 15 0,-1 4 14 16,-13 4-16-16,13 4-3 15,-6-1-14-15,6 4 5 16,-6 7 12-16,0 4 5 0,6 7-8 16,1 4 28-16,-1 7 90 15,7 1-71-15,-1 2-12 16,1 1-9-16,6 0-13 15,1 3-13-15,12 4 0 0,0 4 11 16,0 0 26-16,13 0 140 16,0 3-109-16,0-7-31 15,7 0 1-15,12-7-16 0,-6-4-42 16,13-3 25-16,0-5 9 16,13-2 68-16,-6-1-41 0,12 0-11 15,7-7-16-15,-6 0 11 16,12-7-1-16,0-1-15 15,1 1-14-15,-1-11 11 0,7 0 5 16,6-1 24-16,1 1-21 16,5-7-31-16,8-5 19 15,-1 1 24-15,7-4-14 16,-1-3 0-16,14 3 4 0,0-3-16 16,-1-4 9-16,1-4 15 15,-7 0-12-15,0-3-3 16,-6-1-9-16,-7-3 3 0,1-3 21 15,-1-4 7-15,-6-4-11 16,0-4 16-16,-1 4-23 0,1-7-20 16,-7 0 33-16,1 0-8 15,-1-4-8-15,0-4 6 16,-6 4-24-16,7-3 3 16,-1-1 10-16,0 1-5 0,0-4 4 15,1 3-13-15,-1 1 19 16,0-4-5-16,-6 3-5 15,-39 26 0-15,58-40 0 0,-12 0 0 16,-46 40 0-16,52-54 7 16,-7 3-7-16,-13 11 2 15,-32 40-5-15,46-59 8 0,-14 8 1 16,0 8 2-16,1 3-29 16,-33 40 24-16,32-62 3 0,0 15 3 15,-12-1-19-15,6 8 10 16,-13 0 0-16,6-7 3 15,-6 3-3-15,0 4-13 16,6-3 13-16,-19 43 4 0,20-59 8 16,-1 16-20-16,-19 43-8 15,20-51 23-15,-7 7 0 16,-13 44 5-16,13-55-17 0,0 8 5 16,-7 3 0-16,0 1-5 15,1-5 19-15,-7 1-18 16,-7-4-6-16,1-3 74 0,-7 3-12 15,0 0-40-15,0 3-6 16,7 1 4-16,-14 7 6 16,7-4-16-16,0 8-13 15,0 0 23-15,-6 3-6 0,19 33-7 16,-26-47 0-16,7 10 7 16,19 37 2-16,-33-36 3 15,33 36-15-15,0 0-3 0,0 0 11 16,-45-29-2-16,45 29 4 15,0 0-1-15,-39-22-14 0,39 22-150 16,0 0-169-16,0 0-354 16,-45-8-181-16</inkml:trace>
  <inkml:trace contextRef="#ctx0" brushRef="#br0" timeOffset="417">1314 844 393 0,'0'0'-39'16,"13"-36"-65"-16</inkml:trace>
  <inkml:trace contextRef="#ctx0" brushRef="#br0" timeOffset="952">1392 684 614 0,'0'0'190'0,"0"0"-43"16,0 0-101-16,0 0 1 15,0 0-42-15,0 0 16 0,0 0-8 16,-39 55 9-16,19-8-22 16,7-3-25-16,13-44 43 15,0 43 41-15,0-43 15 16,0 0-7-16,0 0 10 15,0 0-21-15,0 0-66 0,59 19 59 16,-59-19-6-16,51-29-56 16,-51 29 9-16,52-55 17 0,-26 4 79 15,-13 0-17-15,-6 4 58 16,-1 7-24-16,-6 40-26 16,-13-44-18-16,13 44-32 0,0 0-10 15,0 0 10-15,0 0-18 16,-45-11-28-16,6 18 13 15,39-7-11-15,-52 44 16 0,52-44 51 16,-58 69 45-16,13-11 0 16,-1 4 29-16,1-3-25 15,-7-1-40-15,-6 4-45 16,6-8-2-16,0-3-10 0,1-3-2 16,-1-12 11-16,6 0-23 15,8-10-202-15,38-26-171 0,-52 22-261 16,7-19-70-16</inkml:trace>
  <inkml:trace contextRef="#ctx0" brushRef="#br0" timeOffset="1161">1107 277 1083 0,'0'0'244'0,"0"0"59"0,0 0-22 16,0 0-73-16,0 0-69 16,0 0-70-16,0 0-14 0,0 0-17 15,0 0-35-15,0 0-151 16,0 0-321-16,0 0-285 16</inkml:trace>
  <inkml:trace contextRef="#ctx0" brushRef="#br0" timeOffset="1389">738 26 1016 0,'0'0'273'0,"0"0"-49"15,-39-26-96-15,39 26-56 16,0 0 178-16,-32 33-76 0,19 14-86 15,6 15-40-15,7 3-7 0,0 5-41 16,7 10 19-16,-1-4-28 16,1 1-274-16,-7-5-328 15,-13 5-84-15</inkml:trace>
  <inkml:trace contextRef="#ctx0" brushRef="#br0" timeOffset="2084">291 633 925 0,'-13'-51'150'0,"13"51"-18"16,0-54-16-16,7 14-57 15,-7 40 13-15,32-48-19 16,-32 48 95-16,58-25-93 0,-12 14 25 15,-1 11-49-15,0 11 11 16,-6 7-25-16,-7 4-9 0,-32-22 4 16,39 33-12-16,-39-33 46 15,13 47-30-15,-13-47-2 0,-19 58 23 16,-14-10-60-16,-12-1 48 16,0 4-28-16,-7-4-25 15,7 0 43-15,6-3-33 16,39-44 43-16,-45 44-44 0,45-44 6 15,0 0 18-15,0 0-9 16,0 0 21-16,0 0 0 0,0 0-10 16,0 0 24-16,0 0-36 15,0 0 91-15,0 0-28 16,0 0 20-16,0 0-19 0,-26-44 5 16,26 44-15-16,0 0-16 15,-46-22-6-15,46 22-25 0,-58 11 42 16,13 15-1-16,45-26 12 15,-52 58 7-15,13 0 27 16,13 4 2-16,13 0-19 16,7 3 13-16,12 5-8 0,1-5-20 15,6 1-15-15,6-1 29 16,1-3-12-16,5-4-6 0,-5 0-4 16,6-10-9-16,0-1-5 15,-7-7 11-15,-19-40-10 16,26 47 9-16,-26-47-26 0,19 40 4 15,-19-40-14-15,0 0-9 16,0 0 16-16,0 0-16 0,0 0 20 16,0 0-16-16,0 0 6 15,0 0 8-15,0 0-21 16,0 0 13-16,0 0-15 16,0 0 13-16,0 0-30 0,0 0-76 15,0 0-151-15,39-25-168 16,-39 25-192-16,0 0-183 0,33-36 11 15</inkml:trace>
</inkml:ink>
</file>

<file path=ppt/ink/ink53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09:08.813"/>
    </inkml:context>
    <inkml:brush xml:id="br0">
      <inkml:brushProperty name="width" value="0.1" units="cm"/>
      <inkml:brushProperty name="height" value="0.1" units="cm"/>
      <inkml:brushProperty name="color" value="#ED1C24"/>
      <inkml:brushProperty name="fitToCurve" value="1"/>
    </inkml:brush>
  </inkml:definitions>
  <inkml:trace contextRef="#ctx0" brushRef="#br0">1832 323 339 0,'0'0'98'16,"-33"58"75"-16,14 11-36 0,6 22 28 15,0 19 53-15,7 24-49 16,-7 30 33-16,6 36-17 16,7 40 75-16,7 30-57 15,-7 28 17-15,13 33-83 0,-7 26-52 16,14 21-52-16,-7 8 0 15,6 7-11-15,-13 19-10 0,-6 28 0 16,-19 15-6-16,-7 0 171 16,-13-8-75-16,0-21-52 0,1-29-25 15,5-26-17-15,7-25-8 16,7-37 5-16,-1-47-13 16,1-40 16-16,13-40-11 0,-7-36-6 15,13-37 11-15,-7-29 4 16,1-22-17-16,6-14 18 15,0-44-51-15,0 0-104 0,0 0-226 16,0 0-261-16,0 0-25 16</inkml:trace>
  <inkml:trace contextRef="#ctx0" brushRef="#br0" timeOffset="680">0 6801 646 0,'0'0'118'0,"0"0"-27"16,78 66 27-16,25-26-25 0,33-8 69 16,45-13-45-16,39-5-68 15,26-7 8-15,20 1 93 16,32-5 12-16,32 5-44 16,39-1-45-16,19-3-49 0,13-8 19 15,27 8-47-15,12-4 4 16,19 3 10-16,14-3-30 15,19 0-5-15,13-3 30 0,19 3-2 16,13-4-29-16,7 4 14 16,13 0 31-16,6-4-28 0,0 8 9 15,-13 0 7-15,1-1 9 16,-1 4 16-16,-19 1 22 16,-20-1-32-16,-19 0 6 0,-13-3-5 15,-26-8 4-15,-19 1-24 16,-26-5 4-16,-26-3 3 15,-33-3 6-15,-19-1-9 16,-38-3-2-16,-21 4 7 0,-37-5 2 16,-34 5-7-16,-44 3-23 15,-27 4 8-15,-32 3 3 0,-26 0 29 16,-25 1-5-16,-46 3 6 16,0 0-12-16,45 3 0 15,-45-3 1-15,0 0-14 0,0 0-9 16,0 0 12-16,0 0-3 15,0 0 17-15,0 0-31 0,0 0 1 16,0 0 8 0,0 0 5-16,0 0 0 0,0 0-99 15,-45 40-39-15,45-40-68 16,0 0-69-16,0 0-122 0,0 0 32 16,-59-3 32-16</inkml:trace>
  <inkml:trace contextRef="#ctx0" brushRef="#br0" timeOffset="908">16222 6666 1006 0,'-52'-29'242'0,"52"29"-33"0,0 0-62 15,0 0-13-15,0 0-63 16,0 0 113-16,0 0-44 16,0 0-21-16,0 0-36 15,39 44-30-15,6 0-24 0,0 3-21 16,7-3-12-16,-6-4 21 15,-46-40 2-15,38 54 9 0,-18-6-18 16,-27-5-7-16,-25-3 1 16,-26 0 1-16,-26-7-147 15,-20-4-254-15,-13-7-236 0,-18-11-17 16</inkml:trace>
  <inkml:trace contextRef="#ctx0" brushRef="#br0" timeOffset="1980">1910 141 580 0,'-39'26'165'0,"39"-26"-13"15,-46 32-41-15,8-3 43 16,-8 4-78-16,1 4-1 0,-7 3-25 16,0 3-37-16,1 5 3 15,-8-1 6-15,14-3-22 16,6-12 3-16,39-32 17 16,0 0-56-16,-52 44 94 0,52-44-5 15,0 0-22-15,0 0 21 16,0 0-3-16,0 0-69 15,0 0 10-15,0 0 16 0,26-51 1 16,7-11-23-16,5 0 23 16,1-3 10-16,0-8-5 0,6 0-38 15,1 0 15-15,-1 12 17 16,0 13 10-16,1 19 29 16,-7 29 125-16,6 33 3 0,0 25-71 15,0 29-48-15,1 8-11 16,25 7-28-16,26 0 10 15,26-8-164-15,32-17-546 16</inkml:trace>
  <inkml:trace contextRef="#ctx0" brushRef="#br0" timeOffset="113319">10868 5960 316 0,'0'0'7'0,"-32"59"73"16,13 6-39-16,6 8 2 15,0 7-21-15,6 0-8 0,1 0-1 16,12-3-17-16,1-8 4 16,-1-7-72-16,-6-11-40 15,7-11-44-15</inkml:trace>
  <inkml:trace contextRef="#ctx0" brushRef="#br0" timeOffset="113543">10564 5786 380 0,'-26'73'40'0,"7"18"4"0,6 14-3 16,0 8-19-16,7-8 23 16,-1-3-45-16,7-11 13 15,7-11-22-15,-1-10 15 16,-6-20-150-16,6-6-72 0</inkml:trace>
  <inkml:trace contextRef="#ctx0" brushRef="#br0" timeOffset="113735">10163 5258 231 0,'-26'98'-9'15,"0"26"21"-15,7 18 31 16,-1 11-64-16,1-4 43 15,-1-11-6-15,14-18-19 0,-7-14-101 16</inkml:trace>
  <inkml:trace contextRef="#ctx0" brushRef="#br0" timeOffset="113955">9865 4254 267 0,'-6'47'14'0,"-1"29"-20"0,1 26 10 16,-7 22 18-16,6 18 13 16,-6 7-27-16,7 4 7 15,-1-7-21-15,7-8 2 0,0-18-65 16</inkml:trace>
  <inkml:trace contextRef="#ctx0" brushRef="#br0" timeOffset="114211">9723 3562 260 0,'0'149'-7'0,"0"22"71"15,0 11 1-15,-13 8 3 16,13 2-27-16,-13 1 13 16,6-7-44-16,-6-15 19 0,0-18-29 15,-6-15 9-15,6-29-128 16,-6-25-21-16</inkml:trace>
  <inkml:trace contextRef="#ctx0" brushRef="#br0" timeOffset="114463">9885 2161 262 0,'-26'120'2'16,"0"51"18"-16,-13 36-6 15,0 30 74-15,0 29-48 0,-6 10-8 16,0-3-18-16,6-22-17 16,13-18 22-16,0-25-38 0,13-26 32 15,7-26-75-15,6-32-55 16,0-29-33-16</inkml:trace>
  <inkml:trace contextRef="#ctx0" brushRef="#br0" timeOffset="114687">9574 2321 214 0,'-46'44'15'0,"8"43"-5"0,-1 48 7 16,6 39 15-16,-5 30 4 16,12 25 23-16,0 19-7 0,6-8-19 15,7-7-27-15,13-18 6 16,0-26-10-16,7-22 8 16,6-21-62-16,0-29-126 15</inkml:trace>
  <inkml:trace contextRef="#ctx0" brushRef="#br0" timeOffset="114936">9380 1928 315 0,'0'149'26'15,"-7"44"-26"-15,7 33 34 16,-13 36 99-16,0 29-21 0,-13 7-20 16,0-7-69-16,1-18 16 15,-1-25-28-15,0-22-26 0,6-23 37 16,1-21-22-16,0-29-65 16,-1-33-87-16,7-29-46 0</inkml:trace>
  <inkml:trace contextRef="#ctx0" brushRef="#br0" timeOffset="115207">8855 2325 272 0,'7'40'-11'0,"-1"18"21"15,-6 22-14-15,-6 22 59 0,-14 33 42 16,1 28 23-16,-13 41-52 16,-1 44 20-16,-6 32-6 15,0 15-57-15,-6 7 10 0,13-7-27 16,-1-19-24-16,14-21 38 16,6-29-48-16,0-23 11 15,7-35-110-15,-1-30-64 0,1-36-14 16</inkml:trace>
  <inkml:trace contextRef="#ctx0" brushRef="#br0" timeOffset="115467">7904 3351 273 0,'13'189'-3'0,"0"8"16"0,6-1 41 16,0 1 76-16,-12-1 24 15,6 1-24-15,-13-4-68 0,0-8-22 16,0-10-26-16,0-15-14 16,0-11 23-16,0-18-19 15,0-25-56-15,0-26-83 0,0-18-24 16,6-29 13-16,-6-33-25 15</inkml:trace>
  <inkml:trace contextRef="#ctx0" brushRef="#br0" timeOffset="115679">7910 3256 358 0,'0'175'18'0,"-6"29"-6"0,6 7-4 16,0 7 72 0,-7-3 29-16,-6 0-23 0,-6-8-22 15,-1-7-42-15,-5-18 10 16,5-14-51-16,7-15 36 0,0-26-139 16,-6-25-109-16</inkml:trace>
  <inkml:trace contextRef="#ctx0" brushRef="#br0" timeOffset="115915">7528 4130 393 0,'13'116'0'0,"-13"30"57"0,7 29 41 15,-20 25 19-15,0 18-31 16,-7 11-16-16,1 4-70 0,0-11 27 16,-1-18-21-16,1-26-12 15,6-21-3-15,6-33-135 16,7-30-58-16,-6-21-5 0</inkml:trace>
  <inkml:trace contextRef="#ctx0" brushRef="#br0" timeOffset="116123">7205 5207 381 0,'6'127'8'16,"1"23"0"-16,-7 17-14 15,6 0 3-15,-12-3 9 0,-1-7-28 16,1-15 30-16,-1-19-8 15,-6-13-5-15,0-27 0 16,0-14-83-16,7-18 88 0</inkml:trace>
  <inkml:trace contextRef="#ctx0" brushRef="#br0" timeOffset="116308">6849 5695 499 0,'-20'105'0'0,"7"15"2"0,0 4 2 16,0 4-1-16,0-5-1 15,0-10-10-15,-6-7 17 0,0-12 2 16,-1-14-18-16,1-14-76 16,-7-15-100-16</inkml:trace>
  <inkml:trace contextRef="#ctx0" brushRef="#br0" timeOffset="116491">6557 6252 644 0,'-19'116'7'15,"-1"-3"-7"-15,7-8 0 0,-12-10-13 16,5-8 36-16,1-14-27 15,-1-4-48-15,-6-18-46 16,26-51-48-16</inkml:trace>
  <inkml:trace contextRef="#ctx0" brushRef="#br0" timeOffset="116648">6311 6514 436 0,'0'91'3'16,"0"3"1"-16,0-3 3 0,0-3-3 16,0-8 3-16,7-18-37 15,-1-8-95-15</inkml:trace>
  <inkml:trace contextRef="#ctx0" brushRef="#br0" timeOffset="117635">6518 5593 374 0,'-13'47'57'15,"7"-10"17"-15,6-37 2 0,0 0 55 16,0 51-12-16,0-51-16 16,0 0-50-16,0 0 9 15,0 0-13-15,52 32-31 16,-7-21 6-16,-45-11 3 0,52-18-43 15,-52 18 37-15,52-36-31 16,-52 36 54-16,39-51-25 16,-39 51 45-16,19-55-53 0,-19 55 82 15,0-44 99-15,0 44-41 16,0 0-54-16,0 0-60 0,0 0-21 16,-52 26-3-16,7 7 4 15,45-33 4-15,-45 65-31 16,19-14 22-16,13-7-6 0,13-44-31 15,0 47 31 1,0-47 15-16,0 0-2 0,45 33-5 16,0-26-2-16,1-7-16 15,-8-11-3-15,-38 11-1 0,46-40 13 16,-20 0-1-16,0 0-4 16,-13-4-10-16,-7-3 0 15,-12 3 23-15,6 44 13 0,-7-51-14 16,7 51-12-16,0 0-15 15,-19-40-14-15,19 40 26 16,0 0-3-16,0 0-158 0,0 0-169 16,0 0-151-16</inkml:trace>
  <inkml:trace contextRef="#ctx0" brushRef="#br0" timeOffset="118032">7095 4981 928 0,'0'44'129'0,"0"-44"-6"16,0 0-8-16,0 62-51 0,0-62-16 15,0 44-41-15,0-44-7 16,0 0 12-16,0 0 13 15,0 0-18-15,0 0 19 16,0 0 44-16,0 0-2 0,0 0-23 16,0 0-31-16,0-44-44 15,0 0 43-15,-7 1 13 16,7 43 84-16,-6-40 33 0,6 40-37 16,0 0-46-16,0 0-21 15,0 0-16-15,-39 40-8 0,39-40-18 16,-33 65 3-16,20-18-15 15,13-47 17-15,-12 44 4 16,12-44-6-16,0 0-182 16,0 0-98-16,0 0-69 0,51 4 13 15,-51-4 23-15,52-40 24 16</inkml:trace>
  <inkml:trace contextRef="#ctx0" brushRef="#br0" timeOffset="118395">7308 4392 942 0,'-13'47'110'0,"0"-7"53"16,13-40-70-16,-13 40-21 16,13-40 38-16,0 0 30 15,7 37-65-15,-7-37-20 16,0 0 7-16,0 0-33 0,0 0-38 15,45-26 40-15,-45 26-44 16,32-54-49-16,-12-1 4 0,-7-3 37 16,-13 0 38-16,0 7-35 15,0 11 51-15,0 40 33 16,0 0-35-16,0 0-21 0,0 0 10 16,0 0-35-16,-39 54 12 15,13-3 44-15,7-7 30 16,6-4-59-16,13-40 5 15,-13 36-25-15,13-36 14 0,0 0 10 16,0 0-5-16,0 0-96 16,0 0-265-16,0 0-118 15,32-14-65-15</inkml:trace>
  <inkml:trace contextRef="#ctx0" brushRef="#br0" timeOffset="118851">7716 3446 716 0,'6'40'221'0,"-6"-40"8"16,-6 43-40-16,6-6-70 15,0-37 34-15,6 47-41 16,-6-47-45-16,20 44-38 0,-20-44-10 15,0 0-1-15,32 43-36 16,-32-43 27-16,0 0 15 16,0 0-14-16,0 0 1 0,0 0 38 15,0 0-30-15,0 0-37 16,0 0 29-16,13-51 7 16,-13 8 28-16,-6 6 59 15,6 37 17-15,-20-29-42 0,20 29-37 16,0 0-23-16,-32 4 2 15,32-4-6-15,-39 36-22 0,13-3 9 16,7 3-13-16,12-3 10 16,7-33 4-16,0 40-16 15,0-40 31-15,0 0-8 0,0 0-8 16,33 22 5-16,6-18-23 16,-7-15-17-16,-32 11-62 15,39-37-45-15,-13-3-56 0,-13-7-137 16,-1-4-40-16,-12-11-26 15,0-14-38-15</inkml:trace>
  <inkml:trace contextRef="#ctx0" brushRef="#br0" timeOffset="119320">8182 2343 703 0,'-45'29'138'0,"12"11"38"15,7 4-61-15,14-1-16 0,-1 1-13 16,13 0-9-16,6-8-26 16,-6-36-19-16,0 0 24 0,26 51-32 15,-26-51 10-15,0 0-1 16,45 22-21-16,-45-22 31 15,33-18-46-15,-33 18-7 0,38-55 16 16,-18 8 2-16,-14-4 32 16,1 4 51-16,-7 6 76 0,-7 9 19 15,7 32-86-15,0 0-45 16,0 0-22-16,0 0-11 16,-38 40-11-16,5 7-9 15,7 0-5-15,0-7 14 0,13 0-18 16,13-40-3-16,-19 37 13 15,19-37-23-15,0 0 25 16,0 0-11-16,0 0 27 0,0 0-21 16,0 0-9-16,52-26 22 15,-13-14-26-15,-13-3-106 0,6-12-4 16,-6-3-69-16,-7-8-113 16,1-3-50-16,-1 0-22 15,-6-4 11-15</inkml:trace>
  <inkml:trace contextRef="#ctx0" brushRef="#br0" timeOffset="119860">8570 1342 639 0,'0'0'196'0,"-19"47"-35"16,6-14-60-16,13-33-68 16,-13 36-5-16,13-36 72 15,0 0-47-15,7 37 3 0,-7-37-7 16,0 0-14-16,0 0 18 16,32 18-19-16,-32-18-22 0,39-18 14 15,-39 18-26-15,45-29-3 16,-45 29 31-16,0 0 80 15,39-40-5-15,-39 40-20 0,0 0-9 16,0 0-31-16,0 0-29 16,0 0-4-16,-19 43 4 0,6 1-11 15,-7-11-19-15,20-33 27 16,-19 40-16-16,19-40 11 16,0 0 3-16,0 0 3 15,0 0 14-15,0 0 1 0,0 0 12 16,0 0-22-16,45-22-17 15,-6-14 10-15,6-12-28 0,-6-10 26 16,0-4-3-16,-7-3-9 16,-6-1 4-16,-6 8-7 15,-7 7 12-15,-13 51-3 0,12-47-32 16,-12 47 27-16,0 0 5 16,0 0 5-16,0 0-3 0,-25 58 23 15,12-7-31 1,6-4-22-16,14-10-195 0,-7-37-155 15,19 36-98-15,-19-36-4 16</inkml:trace>
  <inkml:trace contextRef="#ctx0" brushRef="#br0" timeOffset="120255">9438 967 509 0,'0'0'94'16,"-33"47"66"-16,14-10-16 0,19-37-35 15,-19 47-28-15,12-3 60 16,7-44-87-16,20 44-7 16,-20-44-6-16,25 36-6 0,-25-36-24 15,0 0-8-15,46 22 37 16,-46-22 13-16,32 0 4 0,-32 0-3 15,0 0-29-15,0 0 76 16,0 0 35-16,26-40-18 0,-26 40-47 16,0 0-5-16,0 0-13 15,0 0-43-15,0 0-17 16,-58 0 4-16,19 18 11 16,39-18-4-16,-45 55 3 0,12-12-7 15,14-3 6-15,6-7-6 16,13-33 39-16,0 33-56 15,0-33 9-15,0 0-118 0,0 0-158 16,45 22-138-16,-6-8-29 16,0-7 71-16</inkml:trace>
  <inkml:trace contextRef="#ctx0" brushRef="#br0" timeOffset="120808">9800 2201 479 0,'0'0'161'16,"0"0"0"-16,0 0 22 15,0 0 26-15,0 0-24 0,39 29-12 16,-39-29-37-16,52 15-62 16,-7-4-15-16,-12-4-30 0,-33-7-19 15,45 3-7-15,-45-3 9 16,0 0-12-16,39 0-9 15,-39 0 34-15,0 0 29 0,0 0 7 16,0 0 42-16,0 0-52 16,0 0-24-16,0 0-27 15,-20 30 0-15,20-30 15 0,-32 43-15 16,6-3-8-16,7-3 25 16,6 3 3-16,13-40-20 15,-20 47-11-15,14-11 11 0,6-36-3 16,0 37 3-16,0-37-8 15,0 0 16-15,0 0 3 0,0 0-21 16,0 0 0-16,0 0 25 16,0 0-20-16,0 0 8 15,0 0 17-15,0 0-34 0,0 0 27 16,0 0 1-16,0 0-29 16,0 0 12-16,0 0 7 15,0 0-11-15,0 0-4 0,0 0 14 16,0 0 11-16,-39 43-28 15,39-43-1-15,-19 44 17 16,19-44 8-16,0 0-21 0,0 40 14 16,0-40-6-16,0 0-31 15,0 0-156-15,0 0-65 0,0 0-43 16,45 18-22-16,-45-18-30 16,32 4 5-16</inkml:trace>
  <inkml:trace contextRef="#ctx0" brushRef="#br0" timeOffset="121407">9982 3387 733 0,'0'0'168'16,"0"0"29"-16,0 0 58 16,0 0-45-16,38 29-54 0,-38-29-20 15,0 0-61-15,39 4-37 16,-39-4 8-16,0 0-19 0,0 0-35 16,39-4 8-16,-39 4 21 15,0 0-16-15,0 0-9 16,0 0 19-16,0 0-26 0,32-21 22 15,-32 21-3-15,0 0 58 16,0 0 7-16,0 0 61 0,0 0-63 16,0 0-27-16,0 0 6 15,0 0-32-15,0 0-18 16,0 0 7-16,0 0 0 16,0 0-16-16,0 36 9 0,0-36 10 15,0 0-18-15,0 36 5 16,0-36 14-16,0 0-16 0,0 0 12 15,0 0 0-15,39 26-7 16,-39-26-6-16,39 11 23 16,-39-11-4-16,0 0-26 0,0 0 13 15,0 0 21-15,0 0-28 16,20-40 7-16,-20 40-5 0,0 0 9 16,0 0-15-16,0 0 11 15,0 0 7-15,-46-7-17 0,46 7 3 16,-39 21 18-1,39-21-20-15,-38 37-2 0,38-37 16 16,-26 40 3-16,26-40-17 16,0 0 1-16,-7 36-66 0,7-36-257 15,0 0-197-15,0 0-92 16</inkml:trace>
  <inkml:trace contextRef="#ctx0" brushRef="#br0" timeOffset="121948">10338 4188 622 0,'0'0'142'0,"0"0"26"0,0 0 27 16,0 0-24-16,0 0-55 15,-26 36-33-15,26-36-4 0,0 51-24 16,0-11-34-16,0-40-18 16,13 44 40-16,-13-44-33 15,19 40-13-15,-19-40 3 0,0 0 8 16,0 0 18-16,0 0-32 16,0 0 97-16,0 0-1 0,0 0 23 15,0 0-66-15,0 0-6 16,0 0-4-16,0 0-2 15,0 0 49-15,0 0 41 16,0 0-41-16,0 0-46 0,0 0-6 16,-45 18-28-16,45-18-19 15,-46 48 22-15,21-5-3 0,-1 1-16 16,13-4 0-16,13-4 0 16,0-36-187-16,13 51-217 15,-13-51-90-15,26 48 21 0</inkml:trace>
  <inkml:trace contextRef="#ctx0" brushRef="#br0" timeOffset="122451">10758 5440 971 0,'0'0'178'16,"0"0"61"-16,0 0-28 15,0 0-66-15,0 0-50 16,0 0-49-16,0 0-54 0,0 0 32 15,0 0-13-15,0 0-23 16,0 0 16-16,0 0 10 0,46 40-21 16,-46-40 20-16,0 0-6 15,39 29-17-15,-39-29 16 16,0 0 5-16,0 0-32 0,0 0 8 16,0 0 20-16,45 7 7 15,-45-7-27-15,0 0 37 16,0 0 3-16,0 0-20 0,0 0 41 15,0 0 38-15,0 0-10 16,0 0-60-16,0 0-10 16,-7 51 20-16,-6-11-20 0,0 0-6 15,1 0-12-15,5 1 7 16,-6-5 23-16,13-36-14 0,0 44-23 16,0-44 3-16,0 0-249 15,13 47-264-15,-13-47-9 0</inkml:trace>
  <inkml:trace contextRef="#ctx0" brushRef="#br0" timeOffset="122824">11509 6401 1223 0,'0'0'242'0,"0"0"-45"0,0 0-20 15,0 0-71-15,0 0-37 16,0 0-43-16,0 0-22 16,0 0 6-16,0 0-10 0,26 36 7 15,-26-36 5-15,0 0-19 16,33 33-5-16,-33-33-8 15,38 22 31-15,-38-22-5 0,39 3-15 16,-39-3-15-16,0 0 6 16,0 0 13-16,0 0-5 0,0 0-12 15,0 0 54-15,0 0-32 16,0 0-19-16,0 0 4 0,0 0-53 16,0 0-175-1,0 0-132-15,0 0-171 0</inkml:trace>
  <inkml:trace contextRef="#ctx0" brushRef="#br0" timeOffset="126543">8486 5837 312 0,'0'0'42'0,"0"0"-16"15,0 0-8-15,0 0 7 16,0 0-25-16,0 0 80 0,0 0-46 16,0 0-17-16,7 32-17 15,-7-32 31-15,0 44-42 0,-7-7 26 16,1-1-21-16,-1 0 6 16,7-36 0-16,-6 40 3 15,-1-7 10-15,7-33-29 0,-6 36 7 16,6-36 5-1,0 33 10-15,0-33-12 0,-7 33 6 16,7-33-8-16,7 33 8 16,-7-33-5-16,0 36-4 0,0-36 21 15,6 33-27-15,-6-33 15 16,0 0-10-16,0 0 26 16,0 29-16-16,0-29 4 0,0 0-7 15,0 0-4-15,0 0 7 16,0 0-6-16,0 0 6 15,7 33-5-15,-7-33 18 0,0 0-20 16,0 29 27-16,0-29-35 16,0 33 29-16,0-33-95 15,6 32 12-15,-6-32-29 16,0 37-4-16,0-37 5 0</inkml:trace>
  <inkml:trace contextRef="#ctx0" brushRef="#br0" timeOffset="126827">8499 6652 367 0,'0'0'91'16,"0"0"-2"-16,0 0-8 16,0 0 27-16,-6 40-35 0,6-40 12 15,0 0 19-15,-7 36-28 16,7-36-41-16,0 40-13 16,0-40-4-16,0 48-23 15,0-8 56-15,0-4-59 0,0-36-11 16,0 47 44-16,0-47-34 15,0 48 17-15,0-48-17 16,-6 51 19-16,6-51-26 0,-7 51 16 16,7-51 6-16,-6 47-21 15,6-47-38-15,0 47 7 0,0-47 9 16,0 48-3-16,0-48-36 16,0 0-26-16,0 0-24 15,0 43-31-15,0-43-14 16</inkml:trace>
  <inkml:trace contextRef="#ctx0" brushRef="#br0" timeOffset="128207">8842 2416 345 0,'0'-37'70'15,"0"37"16"-15,0 0-41 0,7-43-12 16,-7 43-17-16,-7-44 14 16,7 44-38-16,-6-51 11 15,6 11-10-15,0 0 7 0,0 0-8 16,0 3 16-16,0 1-21 16,0 36 21-16,0-44-17 15,0 44 9-15,0-40 21 16,0 40-21-16,-7-40-8 0,7 40-2 15,-6-47 16-15,-1 11 12 16,7 36-33-16,0-48 11 0,-6 12-1 16,6 36 5-16,-7-40-5 15,7 40 5-15,0-47 3 16,0 47 10-16,0-40-11 0,0 40-12 16,0-37-1-16,0 37 7 15,7-44-2-15,-7 44 6 16,0-40-13-16,0 40-24 15,0-40 10-15,0 40-5 0,0-40-3 16,0 40 8-16,0 0 18 16,0-40 16-16,0 40-23 0,0 0 26 15,0 0-19-15,0 0 9 16,0-40 0-16,0 40 0 16,0 0 15-16,0 0-30 0,0-32-9 15,0 32 10-15,0 0 0 16,0-37 22-16,0 37-5 0,0 0 11 15,0 0 2-15,0 0 5 16,0 0 13-16,0 0-4 16,0 0-16-16,0 0 2 15,-7-36-7-15,7 36-9 16,0 0-26-16,0 0-47 0,0 0-17 16,0 0 25-16,0 0 26 15,0 0 16-15,0 0 9 0,-6-37 21 16,6 37 24-16,0 0 27 15,0 0-6-15,0 0-9 16,0 0 3-16,0 0-8 0,0 0 9 16,0 0 4-16,0 0 16 15,0 0 11-15,0 0-13 16,0 0-18-16,0 0-29 16,0 0-3-16,0 0 5 0,0 0-28 15,0 0 28-15,0 0-179 16,0 0-137-16</inkml:trace>
  <inkml:trace contextRef="#ctx0" brushRef="#br0" timeOffset="128428">8486 1171 55 0</inkml:trace>
  <inkml:trace contextRef="#ctx0" brushRef="#br0" timeOffset="128648">7353 1182 45 0,'-58'-7'0'16,"0"3"5"-16,6 0-14 15,-6-3 6-15,0 7-3 0,-1 4 11 16,1-1-5-16,6 1 10 16,1 0-6-16,-1 7-12 15,-6-4-7-15</inkml:trace>
  <inkml:trace contextRef="#ctx0" brushRef="#br0" timeOffset="129009">4046 1368 176 0,'-39'-15'0'0,"-6"11"-3"0,-1 1 11 16,-6-1-8-16,1 4-29 16,-8 0-33-16</inkml:trace>
  <inkml:trace contextRef="#ctx0" brushRef="#br0" timeOffset="129149">2790 1306 16 0,'-39'3'-8'0,"-6"5"11"16,6-5-6-16,39-3 12 15,-45 11-14-15</inkml:trace>
  <inkml:trace contextRef="#ctx0" brushRef="#br0" timeOffset="129232">2453 1353 17 0,'-45'0'-8'0,"45"0"8"0,-45-4 11 16,45 4-11-16,-46-7-3 15,46 7 15-15,-45-11-20 16</inkml:trace>
  <inkml:trace contextRef="#ctx0" brushRef="#br0" timeOffset="129771">207 829 633 0,'0'0'163'0,"0"0"-61"15,0 0-8 1,0 0-44-16,0 0-63 0,0 0 51 16,0 0-50-16,0 0 45 15,0 47-16-15,0 15-7 0,13 4-1 16,-7 10-3-16,1 0 37 15,6 4-60-15,-7-3 25 0,1-1 1 16,-1-3-4-16,1-7-29 16,6-8-66-16,-7-11-121 15,1-10-76-15</inkml:trace>
  <inkml:trace contextRef="#ctx0" brushRef="#br0" timeOffset="130180">511 1368 357 0,'20'40'55'0,"-20"-40"5"15,13 47-43-15,-13-47 5 16,19 40 44-16,-19-40 14 15,0 0-36-15,39 25-24 0,-39-25 11 16,45-7-8-16,-45 7 32 16,39-25 9-16,-39 25-9 15,32-44 5-15,-12 4 50 0,-20 40-34 16,13-44 75-16,-13 44-65 16,-7-36 0-16,7 36-37 15,0 0-34-15,0 0-19 0,-39 14 4 16,39-14 7-16,-38 48 16 15,12-8-19-15,6 3-11 0,14-6-25 16,6-37 23-16,-7 43 22 16,7-43-16-16,0 0-7 0,0 0 10 15,52 22-9-15,-7-22-165 16,-6-7-71-16,-39 7-10 16,46-33-20-16</inkml:trace>
  <inkml:trace contextRef="#ctx0" brushRef="#br0" timeOffset="130680">964 1284 313 0,'33'22'69'0,"-33"-22"3"0,0 0-14 15,45 25-9-15,-45-25-20 16,39 15-2-16,-39-15-6 15,39 3-21-15,-39-3 28 16,0 0 25-16,39-7-53 0,-39 7 24 16,0 0-10-16,0 0 27 15,26-40 15-15,-26 40-18 0,12-44 55 16,-12 44 9-16,7-40 52 16,-7 40-9-16,0 0-27 0,0-36-69 15,0 36-26-15,0 0 10 16,0 0-42-16,0 0-5 0,0 0 14 15,-19 47 24-15,19-47-7 16,-20 40-10-16,20-40-7 16,0 0-11-16,0 0 11 15,0 0 17-15,0 0-4 0,39 11 6 16,-39-11-24-16,0 0-5 16,39-25 0-16,-39 25 78 0,0 0 0 15,19-40-11-15,-19 40-5 16,-6-40-40-16,6 40 41 15,0 0-51-15,0 0-9 0,-39-22 15 16,39 22 2-16,-39 14 3 16,39-14-31-16,-32 33 6 0,32-33 19 15,-26 44-4-15,26-44-12 16,-13 40 9-16,13-40-397 16,0 33-131-16</inkml:trace>
  <inkml:trace contextRef="#ctx0" brushRef="#br0" timeOffset="133751">8085 7373 878 0,'0'0'28'0,"0"0"51"0,0 0 52 16,0 0-9-16,39 43 35 15,-13-3 44-15,0 8-32 16,6 2-31-16,-6 9 16 16,0 10-33-16,-7-4-37 0,7 5-48 15,0-1-30-15,-7 0 7 16,1-11 2-16,-7-7-3 15,-7-7-25-15,7-12-37 0,-13-32-293 16,0 0-200-16,0 0-10 16</inkml:trace>
  <inkml:trace contextRef="#ctx0" brushRef="#br0" timeOffset="134139">8642 7813 956 0,'0'0'91'0,"0"40"-30"16,0-40 38-16,0 0-13 15,19 40 18-15,-19-40-4 16,32 18-44-16,7-18-38 0,-6-7 16 15,-33 7-39-15,45-18 80 16,-45 18 29-16,0 0-34 0,0 0-31 16,19-37 7-1,-19 37 4-15,0 0-10 0,0 0-17 16,0 0 2-16,0 0 5 16,0 0 6-16,-45 4 7 0,13 14 5 15,32-18-14-15,-26 33-20 16,26-33-21-16,-13 40-9 15,13-40 8-15,6 33 13 0,-6-33-70 16,0 0-177-16,39 14-132 16,0-10-24-16,0-11-11 15</inkml:trace>
  <inkml:trace contextRef="#ctx0" brushRef="#br0" timeOffset="134496">9250 7784 828 0,'0'0'88'0,"0"0"32"15,0 0-20-15,0 0-26 16,0 0-23-16,0 0-1 0,0 0-32 16,0 0-2-16,0 0-16 15,0 0-30-15,0 0-12 16,0 0 42-16,0 0 2 15,0 0-2-15,39-40 16 0,-39 40-22 16,19-40 14-16,-19 40 54 16,13-33 145-16,-13 33 31 15,0 0-90-15,0 0-86 0,0 0 2 16,-45 40 22-16,13 4-2 16,-1-4-31-16,7 0-28 15,7-11-5-15,6 0-17 0,13-29-16 16,-6 29 10-16,6-29 8 15,0 0-102-15,0 0-179 0,51-11-216 16,-5-14-46 0</inkml:trace>
  <inkml:trace contextRef="#ctx0" brushRef="#br0" timeOffset="136304">10357 5094 542 0,'0'0'186'0,"0"0"9"16,0 0 10-16,0 0-55 15,0 0-92-15,0 0-31 16,0 0-27-16,0 0-9 0,-52 4-4 15,0-8 20-15,7 1-12 16,-7-5 33-16,-6 1-57 0,6 0-47 16,-6-4-79-16,-7-4 25 15,7 4 18-15,0 0-3 16,0-3-48-16,6 3-4 0,-6 0-45 16</inkml:trace>
  <inkml:trace contextRef="#ctx0" brushRef="#br0" timeOffset="136496">9011 4941 477 0,'-59'-3'109'0,"8"3"-22"15,-1-4 27-15,0-3 0 0,0 0-37 16,7-1 13-16,0 1-45 16,45 7-17-16,-65-7-38 15,7-1 24-15,12 5-18 0,-5-1 0 16,-1 4-36-16,0 0-39 15,0 0-81-15,-6 0-11 16,0 0-26-16,-7 0 8 16</inkml:trace>
  <inkml:trace contextRef="#ctx0" brushRef="#br0" timeOffset="136709">7269 4832 116 0,'-64'-7'22'0,"-1"7"-10"0,0-4 11 15,0 4-1-15,-6 0-8 16,0 0-14-16,-7 4 13 16,1 0-4-16,-8-1 26 0,8 1-33 15,6-4 16 1,-1 0-9-16,8-4 5 0,5-3-21 16,1 3 19-16,0-3-9 15,6 3-19-15,-6-3-47 0,0 0-54 16</inkml:trace>
  <inkml:trace contextRef="#ctx0" brushRef="#br0" timeOffset="137230">4589 4763 120 0,'-58'0'11'0,"-7"-4"-18"15,1 4 19-15,-1 0-12 16,0-3 5-16,1-1-9 16,-1 1 4-16,0-1-3 15,7 4 3-15,0-7 47 0,-1 3-16 16,7-3 12-16,1 7-18 16,-8-4 10-16,1 0-39 0,0 4 25 15,0 0-26-15,-7 0 18 16,0-3-13-16,-6 3 0 15,6 0 38-15,1-4-12 0,-1 0-8 16,0 1 25-16,0-1-20 16,-6 4 4-16,6 0 27 15,7-3-46-15,0-1 23 16,-7 4-31-16,7-4 6 0,0 1-19 16,-1-1 37-16,1-3-27 15,0 3 11-15,0 0-19 16,-1-3 20-16,1 4-12 0,6-1 3 15,-6-3 5-15,6 3-10 16,0 4 15-16,7-4-35 16,45 4 22-16,-52 0-5 0,52 0 14 15,0 0 7-15,-45-3-19 16,45 3 6-16,0 0-6 0,0 0 11 16,0 0 8-1,0 0-9-15,0 0-11 0,-39 0 15 16,39 0-13-16,0 0-15 15,0 0-86-15,0 0-56 16</inkml:trace>
  <inkml:trace contextRef="#ctx0" brushRef="#br0" timeOffset="138636">84 4323 309 0,'0'0'83'0,"0"0"22"16,0 0 15-16,0 0-70 15,0 0-4-15,0 0-30 16,0 0 42-16,0 0 21 0,0 0-15 16,0 0-23-16,45 47-14 15,-45-47 7-15,65 62-42 16,-13-15 24-16,-7 1-16 0,-45-48 24 16,65 50-19-16,-20-10 10 15,-45-40-26-15,46 41 35 0,-46-41-12 16,0 0 41-16,25 43-56 15,-25-43 14-15,-12 44-3 16,12-44-19-16,-52 40 15 0,52-40 21 16,-78 29 4-1,13-14-11-15,14-19 36 0,51 4-32 16,-65-29 63-16,65 29 35 16,-52-66-52-16,33 8-46 0,19 0-22 15,19-4 4-15,7 7 9 16,13 1 11-16,6 10-11 15,0 4-27-15,1 11 2 0,-1 4 18 16,-6 10-231-16,-39 15-156 16,45-7-35-16</inkml:trace>
  <inkml:trace contextRef="#ctx0" brushRef="#br0" timeOffset="139071">861 4377 1014 0,'0'0'206'0,"0"0"55"16,0 0-36-16,0 0-100 15,0 0-72-15,0 0-5 16,39 33-19-16,-39-33-5 15,0 0-4-15,39 22-20 0,-39-22 0 16,38 14-7-16,-38-14-221 16,39 0-110-16,-39 0-1 15,0 0 46-15,0 0 57 0,39-36 117 16,-39 36 54-16,7-29 65 16,-7 29 31-16,0 0 28 15,0 0 17-15,0 0 73 0,0 0-32 16,0 0 45-16,0 0-83 15,0 0 4-15,0 0-22 16,0 0-13-16,0 0-48 16,0 0 145-16,0 0-4 0,0 0-69 15,45-29-40-15,-45 29-30 16,45-18 19-16,-45 18 15 16,45-4-18-16,-45 4-38 0,39 4-236 15,-39-4-163-15</inkml:trace>
  <inkml:trace contextRef="#ctx0" brushRef="#br0" timeOffset="140719">10241 5040 189 0,'0'0'65'0,"-13"36"9"15,13-36-21-15,0 0-11 16,-20 40-17-16,20-40-13 0,0 0-7 16,-26 44 3-16,26-44 1 15,-13 43-9-15,13-43 4 16,-13 44-7-16,13-44 21 0,-13 44-32 15,13-44 14-15,-6 47 0 16,-7-11 5-16,13-36-5 16,0 37 14-16,-6-8-21 15,6-29-6-15,0 29 20 0,0-29-7 16,0 0-5-16,0 0-11 16,6 29-34-16,-6-29 12 15,0 0 5-15,0 0-3 0,0 0 41 16,19 33-17-16,-19-33 12 15,13 29 27-15,-13-29 1 0,13 36-14 16,-13-6 13-16,7-1-20 16,-7-29 27-16,0 43-17 15,0-10-10-15,-7-4 9 16,7-29-16-16,0 37-4 16,0-8 12-16,0-29 6 0,0 40-14 15,0-4 11-15,7-3-22 16,-1 0 7-16,-6-4 0 0,7 4 4 15,-1-4 0-15,-6 0 0 16,0-29-4-16,7 40 4 16,-7-40 0-16,6 44 11 0,1-15-19 15,-7-29 23-15,6 32-28 16,-6-32 8-16,13 33 11 0,-13-33-11 16,7 29-6-16,-7-29 28 15,6 40-8-15,0-11-16 16,-6-29 68-16,0 37 4 15,0-37-11-15,0 43-14 0,-6-13-11 16,6-30-21-16,0 36 6 16,0-36-5-16,-6 33-13 15,6-33 12-15,-7 32-12 0,7-32-8 16,0 33 12-16,0-33 0 16,0 29 13-16,0-29-25 0,0 0 21 15,13 33-73-15,-13-33-13 16,0 0-6-16,6 33 13 0,-6-33 10 15,0 0 19 1,13 33 10-16,-13-33-7 0,0 0 12 16,13 29 15-16,-13-29 16 0,0 0-15 15,7 25 10-15,-7-25 11 16,0 0-23-16,0 0 15 16,0 0 5-16,0 0 26 15,0 0-7-15,0 0 22 0,0 37 14 16,0-37-11-16,0 0-7 15,-7 32-16-15,7-32-17 0,0 0 19 16,-13 33-2-16,13-33-21 16,0 0 10-16,0 0-15 15,0 0-3-15,-6 33 4 0,6-33-14 16,0 0 14-16,0 0 8 16,0 0-12-16,0 0-10 15,0 0 20-15,-7 40 6 16,7-40-72-16,0 33-83 0,0-33-69 15</inkml:trace>
  <inkml:trace contextRef="#ctx0" brushRef="#br0" timeOffset="141072">10221 7496 1078 0,'0'0'221'15,"0"0"-8"-15,0 0-72 16,0 0-93-16,0 0-38 0,0 0-10 15,0 0 0-15,0 0 0 16,-19 40 23-16,12 4-17 0,7-4-6 16,0 4 5-1,0-1-5-15,7-3 10 0,-7 0 5 16,0-3-23-16,0 3 8 16,-7 0-17-16,1-4-247 0,-7 4-61 15,0-7-49-15</inkml:trace>
  <inkml:trace contextRef="#ctx0" brushRef="#br0" timeOffset="141627">10467 7482 786 0,'0'0'127'16,"0"0"17"-16,0 0-14 16,0 0-49-16,0 0-45 0,0 0-36 15,0 0-3-15,0 0-1 16,-39 18 36-16,39-18-28 16,-32 36 16-16,32-36 34 0,-20 55-36 15,8-19 5-15,12-36-40 16,0 44 23-16,0-44-18 15,0 0 6-15,0 0 30 16,0 0-15-16,32 29-28 0,-32-29-24 16,52-7 2-16,-13-4 32 15,-39 11-8-15,32-29 21 0,-32 29-11 16,0 0 52-16,0 0 16 16,0 0-22-16,32-37 67 0,-32 37 28 15,0 0-71-15,0 0-43 16,0 0-13-16,0 0 13 15,-39 44-27-15,14-4 9 0,-8-4-6 16,7 8 0-16,7-7 9 16,-1-1-8-16,7-3-1 15,13-33 0-15,-12 40 4 0,12-40 17 16,0 0-9-16,0 0 15 16,45 14-23-16,0-17 36 15,0-12-42-15,1-7 22 0,-7-3-16 16,-1 3 7-16,-38 22-3 15,39-29 2-15,-39 29-91 0,0 0-210 16,0 0-153-16,20-33-31 16</inkml:trace>
  <inkml:trace contextRef="#ctx0" brushRef="#br0" timeOffset="141839">10765 7529 1367 0,'0'0'256'0,"0"0"-71"0,0 0-58 16,0 0-75-16,0 0-9 16,0 0-10-16,0 0-33 0,0 0-34 15,0 0-251 1,0 0-187-16,0 0-62 0</inkml:trace>
  <inkml:trace contextRef="#ctx0" brushRef="#br0" timeOffset="148039">6059 6339 271 0,'0'0'52'16,"0"0"8"-16,0 0-6 0,0 0 7 15,0 0-18 1,0-36-21-16,0 36-5 0,0 0 38 16,0 0-2-16,0 0-4 15,0 0-24-15,0 0-13 0,0 0 67 16,0 0-13-16,0 0-17 16,0 65-18-16,-7-3 10 15,1 3 11-15,-7 8 1 0,0 11-7 16,7 11 4-16,-14 14 23 15,1 14-14-15,-7 12-16 16,0 11-46-16,0-1 12 0,0-3-13 16,13-3-7-16,0-8 52 15,20-11-234-15,-1-11-133 16,20-18-134-16</inkml:trace>
  <inkml:trace contextRef="#ctx0" brushRef="#br0" timeOffset="149059">11645 6244 442 0,'0'0'11'16,"0"0"65"-16,20 40 70 0,-1 15 1 15,-12 14-20-15,-1 15 37 16,0 10-53-16,1 8-32 16,6 4-56-16,-7 3 11 15,7 0-19-15,0-3-40 0,0-8 50 16,7 0-40-16,-14-10 25 16,7-8-341-16,-13-8-158 15</inkml:trace>
  <inkml:trace contextRef="#ctx0" brushRef="#br0" timeOffset="150163">6052 8632 377 0,'0'0'97'0,"0"0"-34"16,0 0 13-16,0 0-57 15,0 0 0-15,-19 29 64 0,6 7 48 16,0 12-65-1,0 3-23-15,0 7 2 0,0 0-38 16,0 0 51-16,0 0-46 16,-6 1 2-16,6-12-1 15,0-3-13-15,13-44 10 0,-13 47-25 16,13-47 23-16,0 0-24 16,0 0 45-16,0 0-34 0,0 0 38 15,0 0-24-15,0 0 25 16,0 0-52-16,26-58 36 15,-7-4-33-15,1-7 18 0,-1-4 7 16,-12 11 17 0,6 7-42-16,-7 12 29 0,-6 43 3 15,7-40 12-15,-7 40-19 16,0 0-16-16,0 0-12 0,0 0 73 16,0 0-31-16,0 0-8 15,32 43-5-15,-6 1 70 16,-7 3 5-16,7 4-48 0,-6 0-22 15,-1-3 6-15,0-1 11 16,-6-3-15-16,-13-44-27 16,20 58 18-16,-20-58-29 0,13 51 14 15,-13-51-237-15,13 40-119 16,-13-40-4-16</inkml:trace>
  <inkml:trace contextRef="#ctx0" brushRef="#br0" timeOffset="150496">6460 9141 532 0,'0'0'127'15,"0"0"17"-15,0 0-95 16,0 0 22-16,0 0 11 0,0 0 0 15,45 15-68-15,-45-15 26 16,0 0-33-16,0 0 74 16,0 0 75-16,0 0 41 0,0 0 25 15,0 0-94-15,0 0-68 16,0 0-19-16,0 0-24 16,7-44-17-16,-7 44 22 0,-7-40 14 15,7 40-17-15,0 0-11 16,0 0-19-16,-38 7 1 0,38-7 6 15,0 0-161-15,-46 51-210 16,33-7-163-16</inkml:trace>
  <inkml:trace contextRef="#ctx0" brushRef="#br0" timeOffset="152359">11561 7824 741 0,'0'0'93'0,"0"0"-4"0,0 0-10 16,0 0-21-16,0 0-49 15,0 0 5-15,-13 33 77 0,7 7 25 16,6 7-81-16,6 11-12 16,1 0 49-16,-1 8 3 15,7-4-11-15,-7 0-45 0,7-1 1 16,0-6-32-16,0-4 30 16,-6-11 0-16,6-4-24 15,-13-36-8-15,13 37 6 0,-13-37 10 16,0 0-101-16,0 0-92 15,0 0-167-15,0 0-79 16</inkml:trace>
  <inkml:trace contextRef="#ctx0" brushRef="#br0" timeOffset="152887">11937 7860 559 0,'0'0'61'15,"0"0"15"-15,0 0-10 0,0 0 0 16,0 0-19-16,-26 40-15 16,6-7-32-16,20-33 10 15,-32 33-16-15,32-33 3 0,-33 29 5 16,33-29 16-16,-32 14-18 16,32-14-58-16,-39 0 7 15,39 0-4-15,0 0 12 16,-26-40 39-16,7 4-10 0,12 0 29 15,7 36-22-15,-6-33 15 16,6 33 10-16,0 0-22 0,0 0 62 16,0 0 47-16,0 0-15 15,0 0-50-15,26 58-23 16,-13 0 8-16,0 1 19 0,-7 2-13 16,1 1-27-16,-1 0-1 15,7-4 10-15,-6-7-13 16,6-7-6-16,0-4-18 15,-1-11 18-15,-12-29 6 0,0 0 0 16,13 33-118-16,-13-33-61 16,0 0 4-16,0 0-33 0</inkml:trace>
  <inkml:trace contextRef="#ctx0" brushRef="#br0" timeOffset="153284">12034 8071 522 0,'0'0'95'16,"0"0"-36"-16,0 0-19 15,0 0 11-15,0 0 28 0,0 0-22 16,32 29-26-16,-32-29-8 16,26 4 15-16,-26-4-25 0,32-18 6 15,-32 18 7-15,0 0 27 16,26-37-18-16,-26 37-25 16,7-36 11-16,-7 36 9 15,0 0 42-15,0 0 21 0,0-29-2 16,0 29-22-16,0 0-62 15,-39 18-7-15,0 8 12 0,39-26-20 16,-39 32 35-16,39-32-47 16,-32 33 17-16,32-33-56 0,0 0-219 15,0 0-71-15,0 0-26 16</inkml:trace>
  <inkml:trace contextRef="#ctx0" brushRef="#br0" timeOffset="154320">11768 7867 176 0,'33'4'33'16,"-33"-4"16"-16,32 4-7 16,-32-4 8-16,0 0 19 0,0 0 39 15,0 0-2-15,0 0 15 16,0 0-10-16,0 0-8 15,0 0-42-15,0 0-14 16,0 0-20-16,0 0-25 0,0 0-11 16,0 0 9-16,0 0 36 15,0 0-39-15,0 0-12 0,0 0-27 16,0 0 10-16,0 0-10 16,-39-22-34-16,39 22 20 15,0 0 32-15,-26-36 24 0,26 36-17 16,0 0-11-16,0 0 42 15,0 0-9-15,0 0-21 0,20-33 13 16,-20 33 8-16,0 0 6 16,45-29-22-16,-45 29-4 15,39-19 25-15,-39 19-2 16,39-10-8-16,-39 10 0 0,0 0 15 16,0 0 19-16,0 0 8 15,0 0-6-15,0 0-7 0,0 0 17 16,0 0-19-16,13 47-12 15,-13-7 25-15,-7-7-19 16,-6 3-35-16,7-3-7 0,-1 3 21 16,1 1-8-16,-1-1 20 15,7-3 4-15,-6-1-16 0,6 5-13 16,0-8 19-16,0-29 0 16,-7 33 6-16,7-33-17 15,0 33-13-15,0-33 25 16,0 0 2-16,0 0-9 0,0 29-18 15,0-29 14-15,0 0 12 16,0 0-8-16,0 0-9 0,0 29 26 16,0-29-7-16,0 0 5 15,0 32-30-15,0-32-3 0,0 33 14 16,0-33 17-16,0 40-13 16,0-40-119-16,-6 33-74 15,6-4-61-15</inkml:trace>
</inkml:ink>
</file>

<file path=ppt/ink/ink53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11:54.144"/>
    </inkml:context>
    <inkml:brush xml:id="br0">
      <inkml:brushProperty name="width" value="0.1" units="cm"/>
      <inkml:brushProperty name="height" value="0.1" units="cm"/>
      <inkml:brushProperty name="color" value="#3165BB"/>
      <inkml:brushProperty name="fitToCurve" value="1"/>
    </inkml:brush>
  </inkml:definitions>
  <inkml:trace contextRef="#ctx0" brushRef="#br0">9186 335 1108 0,'0'0'162'0,"0"0"45"16,0 0 29-16,0 0 98 16,0 0-63-16,-7 58-87 0,7 11-41 15,-6 12-51-15,12 6-53 16,-6 0-16-16,7 1-23 16,6-1 15-16,0-3-19 0,6-8-110 15,-12-7-319-15,-1-11-310 16</inkml:trace>
  <inkml:trace contextRef="#ctx0" brushRef="#br0" timeOffset="217">8830 1088 1315 0,'-39'-18'151'16,"39"18"93"-16,0 0 164 0,0 0-63 15,-26 40-113-15,7 8-87 16,6 3-43-16,-13 3-51 16,6 1-24-16,-12-1-7 0,-7-6-17 15,0-1-166-15,1-11-180 16,38-36-322-16,-46 29-136 16</inkml:trace>
  <inkml:trace contextRef="#ctx0" brushRef="#br0" timeOffset="394">8636 775 1318 0,'-20'-40'243'16,"20"40"3"-16,0 0-93 15,0 0-95-15,0 0-28 16,0 0-15-16,0 0-297 15,0 0-306-15</inkml:trace>
  <inkml:trace contextRef="#ctx0" brushRef="#br0" timeOffset="607">8027 390 2048 0,'-6'58'310'16,"12"4"-52"-16,1-4-61 0,6 4-72 15,0 3-59-15,-1-3-34 16,14 7-20-16,-19-3-56 0,-1 3-287 16,-6-3-298-16,-19-8-165 15</inkml:trace>
  <inkml:trace contextRef="#ctx0" brushRef="#br0" timeOffset="1119">7716 925 1584 0,'0'0'306'15,"0"0"-11"-15,0 0-56 16,0 0-44-16,-19 43-84 0,13-6-40 15,-1 3-28-15,7-40-16 16,-19 51-13-16,-7-11-10 0,26-40-4 16,-33 43 0-16,33-43-37 15,0 0-52-15,-45 22-78 0,45-22-49 16,0 0-2-16,-39-47 7 16,13-8 36-16,26 1 103 15,-6 3 42-15,6 51 42 16,-7-51 43-16,7 51-36 0,0 0 52 15,0 0 44-15,0 0-19 16,-19 47-54-16,0 8 14 0,6-1 27 16,-7-3-45-16,1 0-34 15,-1-3 2-15,1-8 6 0,19-40 3 16,-32 40-12-16,32-40 0 16,0 0-11-16,-39 11-68 15,39-11-5-15,-33-44 2 0,14-11 47 16,12-14 18-16,7 4 1 15,0 6 41-15,-6 12 91 16,6 11 4-16,0 36-13 0,0 0 1 16,0 0 65-16,0 0-37 15,-52 54-48-15,7 8-40 0,-7 11-25 16,-13 7-14-16,7 4-9 16,-7-4-22-16,7-7-225 15,0-8-368-15,13-14-246 0</inkml:trace>
  <inkml:trace contextRef="#ctx0" brushRef="#br0" timeOffset="1289">7380 1696 2468 0,'0'0'272'0,"0"0"-108"15,0 0-77-15,0 0-156 0,0 0-284 16,0 0-389-16</inkml:trace>
  <inkml:trace contextRef="#ctx0" brushRef="#br0" timeOffset="1473">7237 888 2251 0,'59'-33'57'0,"5"1"-36"16,1-1-70-16,-7 4-319 16,-6 3-269-16</inkml:trace>
  <inkml:trace contextRef="#ctx0" brushRef="#br0" timeOffset="1712">6648 164 2533 0,'0'0'270'0,"0"47"-23"0,-6 15-22 16,-1 15-89-16,1 10-64 16,-1 11-40-16,7 0-14 15,0 8-52-15,-6 0-256 16,-13 6-406-16,-7-6-371 0</inkml:trace>
  <inkml:trace contextRef="#ctx0" brushRef="#br0" timeOffset="2044">5904 1190 2434 0,'0'0'175'16,"0"0"-63"-16,-45-22-43 0,45 22-40 15,0 0-19-15,0 0 5 16,0 0-59-16,0 0-66 16,0 0 0-16,-7-54-3 0,27 10 40 15,-20 44 57-15,51-40-3 16,-5 15 3-16,-46 25 3 0,51-4 78 16,-51 4 50-16,0 0 32 15,26 62-1-15,-26 0-27 16,-13 7-34-16,-19 0-38 0,-13 4-19 15,-1 0-22-15,-12-1-104 16,-7-6-269-16,1-8-477 16</inkml:trace>
  <inkml:trace contextRef="#ctx0" brushRef="#br0" timeOffset="2295">5056 55 2092 0,'39'-4'130'16,"-39"4"96"-16,45 48 24 15,-19 21-52-15,0 14-56 0,-7 16-70 16,-6 3-29-16,0 3-15 15,-6 1-19-15,-1 3-114 0,-12-7-290 16,6-8-387-16,-13-6-146 16</inkml:trace>
  <inkml:trace contextRef="#ctx0" brushRef="#br0" timeOffset="2976">4875 684 2194 0,'0'0'187'0,"0"0"-27"16,0 0-10-16,-33 59-39 16,14 6-11-16,-7 4-36 0,0 4-28 15,0 0-16-15,0 3-18 16,-6-3 5-16,6-11-15 15,-6-7 0-15,-1-15 8 16,33-40-47-16,0 0-65 0,-45 32-54 16,45-32-23-16,-39-18 4 15,13-29-3-15,13-15 87 0,7-7 48 16,6 3 25-16,-7 12 39 16,7 10-28-16,0 44 31 15,0 0 4-15,0 0 36 0,0 0 39 16,-38 18-34-16,5 22-36 15,1 15 23-15,-7 10 13 16,0 12 11-16,0 3-11 0,-6 4 7 16,0 7-7-16,-1 0-10 15,1 0-45-15,-7-4 3 16,7-11-7-16,0-10 12 16,12-15 6-16,33-51-22 0,-32 47-6 15,32-47 3-15,0 0 7 16,0 0 3-16,0 0-3 0,19-69-62 15,14-11-70-15,-1-22-23 16,0-18 54-16,1-4 49 16,-14 8 36-16,-6 7 24 0,-13 21 36 15,0 19 35-15,-13 11-30 16,-13 18-10-16,26 40 5 16,-77-33-20-16,-1 15-1 15,0 11 39-15,7-1 36 0,0 5-1 16,19-1-19-16,0-11 1 15,7-3-14-15,45 18-15 16,-45-54-23-16,12-8-18 0,14-4-3 16,19-7-14-16,0-3 16 15,19 0-1-15,-6-1-7 0,20 4-35 16,-7 12-215-16,-1 6-271 16,8 4-231-16</inkml:trace>
  <inkml:trace contextRef="#ctx0" brushRef="#br0" timeOffset="3164">4266 0 1502 0,'0'0'347'0,"39"0"-85"16,-39 0-129-16,0 0-76 15,0 0-74-15,0 0-314 0,0 0-270 16,0 0-66-16</inkml:trace>
  <inkml:trace contextRef="#ctx0" brushRef="#br0" timeOffset="3332">3917 561 1762 0,'0'0'295'16,"0"0"-48"-16,0 0-87 0,58 7-79 16,7-18-34-16,-14-3-79 15,-51 14-341-15,65-19-278 16,-65 19-88-16</inkml:trace>
  <inkml:trace contextRef="#ctx0" brushRef="#br0" timeOffset="3715">3133 946 1515 0,'0'0'161'15,"0"0"-37"-15,0 0 5 16,0 0-43-16,-38 22 152 15,38-22-84-15,-33 51-73 16,7 0-16-16,7 7-11 0,6 4-3 16,-6 7 6-16,-1 1-3 15,-6 2 11-15,0-2-30 16,7-5-3-16,-7-7-18 0,7-10 21 16,6-19 33-16,13-29 9 15,-20 32 19-15,20-32-7 16,0 0-22-16,0 0-39 0,0 0-8 15,-13-50-10-15,20-16-4 16,-1-10-9-16,20-15-5 0,0-8 5 16,6 1 3-16,-6 7-22 15,7 11-106-15,-1 11-183 16,0 14-291-16,-6 12-314 16</inkml:trace>
</inkml:ink>
</file>

<file path=ppt/ink/ink5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8:33.482"/>
    </inkml:context>
    <inkml:brush xml:id="br0">
      <inkml:brushProperty name="width" value="0.1" units="cm"/>
      <inkml:brushProperty name="height" value="0.1" units="cm"/>
      <inkml:brushProperty name="color" value="#3165BB"/>
      <inkml:brushProperty name="fitToCurve" value="1"/>
    </inkml:brush>
  </inkml:definitions>
  <inkml:trace contextRef="#ctx0" brushRef="#br0">0 37 673 0,'0'0'123'0,"26"-4"40"15,-26 4 2-15,39-7-63 0,-1 3-4 16,1-3 6-16,7 3-6 16,-1 1 47-16,7 3-29 0,-1-4-17 15,-5 4-27-15,-1 0 3 0,0-4-33 16,-6 4-17-16,-6 0-15 15,-33 0 8-15,38 0 4 0,-38 0-30 16,0 0 23-16,0 0-15 16,0 0-11-16,0 0 6 15,0 0-151-15,0 0-108 0,0 0-125 16,0 0-38-16,0 0 24 0</inkml:trace>
  <inkml:trace contextRef="#ctx0" brushRef="#br0" timeOffset="289">39 186 483 0,'0'0'131'0,"0"0"38"0,0 0-22 16,38 15-7-16,8-8 28 0,-1 0-27 15,-6-7 0-15,13-4-7 16,-7-3-16-16,-6 4-36 0,0-1-34 16,0-3-17-16,-7 3 9 0,-32 4-35 15,26-7-18-15,-26 7 13 16,0 0 20-16,0 0 0 0,0 0-44 16,0 0-8-16,0 0-175 15,32-8-145-15,-32 8-60 16,0 0 5-16</inkml:trace>
</inkml:ink>
</file>

<file path=ppt/ink/ink54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12:06.632"/>
    </inkml:context>
    <inkml:brush xml:id="br0">
      <inkml:brushProperty name="width" value="0.1" units="cm"/>
      <inkml:brushProperty name="height" value="0.1" units="cm"/>
      <inkml:brushProperty name="color" value="#3165BB"/>
      <inkml:brushProperty name="fitToCurve" value="1"/>
    </inkml:brush>
  </inkml:definitions>
  <inkml:trace contextRef="#ctx0" brushRef="#br0">0 175 1886 0,'0'0'84'0,"78"-58"-37"16,12 14-18-16,14 4-59 15,19 7-485-15</inkml:trace>
</inkml:ink>
</file>

<file path=ppt/ink/ink54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12:05.575"/>
    </inkml:context>
    <inkml:brush xml:id="br0">
      <inkml:brushProperty name="width" value="0.1" units="cm"/>
      <inkml:brushProperty name="height" value="0.1" units="cm"/>
      <inkml:brushProperty name="color" value="#3165BB"/>
      <inkml:brushProperty name="fitToCurve" value="1"/>
    </inkml:brush>
  </inkml:definitions>
  <inkml:trace contextRef="#ctx0" brushRef="#br0">5043 553 496 0,'0'0'27'0,"0"0"-6"0,0 0 56 16,0 0 8-16,0 0 24 15,0 0 83-15,0 0 20 16,0 0-4-16,0 0 60 16,0 0-37-16,0 0-1 0,0 0-26 15,0 0-63-15,0 0-51 16,0 0-40-16,0 0-31 16,-26 37-10-16,26-37-9 0,-26 40 10 15,26-40 1-15,-26 40 4 16,26-40 5-16,-19 51 41 15,-1-11 8-15,7 0 1 0,-13 7-18 16,7 4-15-16,-7 4-26 16,7 3-15-16,-1-3 4 0,1 3 0 15,-1 0 2 1,7-3-5-16,0-4 3 0,7 0 0 16,0-4-6-16,-1-3 10 15,1-8 5-15,-7-3-3 0,0-1 68 16,0 1-20-16,-13-4-16 15,-13 4-10-15,-19-7-9 16,-1-1-4-16,-12-3-18 0,0-8 0 16,-7 1 3-16,14-8-6 15,5-10 6-15,8-16 0 16,12-6 0-16,6-19 3 0,20-14-9 16,7-15 0-16,19-14-4 15,6-11 7-15,7-8 10 16,13 4-7-16,6 0-7 15,7 0-37-15,6 11-74 0,1 11-49 16,-8 15-111-16,-5 10-144 16,-20 15-182-16,-26 40-125 0</inkml:trace>
  <inkml:trace contextRef="#ctx0" brushRef="#br0" timeOffset="278">3638 390 1521 0,'0'0'335'0,"0"0"-9"16,0 0-68-16,0 0-55 0,39 40-26 15,-20 7-64-15,-12 11-35 16,-14 4-29-16,-12 0-18 0,-7 0-19 16,-13 7-7-1,-6-7-57-15,6 0-163 0,-6-11-238 16,6-19-330-16</inkml:trace>
  <inkml:trace contextRef="#ctx0" brushRef="#br0" timeOffset="749">3263 422 1396 0,'0'0'321'0,"0"0"-22"15,0 0-68-15,0 0-64 0,-26 40-93 16,0-3-37-16,0-1-13 15,0 1-24-15,26-37 0 16,-45 43-5-16,45-43-13 0,-46 29-24 16,46-29-97-16,0 0-71 15,0 0-65-15,0 0 66 16,-26-51 38-16,20-7 125 0,6 4-3 16,6 6 64-16,-6 48-3 15,0 0 35-15,0 0 3 16,0 0 107-16,0 0 14 0,0 0 6 15,-45 33-22-15,6 7-28 16,-12 4-49-16,5-1-39 16,-6 1 68-16,7-11-26 15,-7-4 14-15,7-7-1 0,6-15-7 16,7-10-8-16,-1-8-19 16,33 11-18-16,-38-44-14 0,12-7-15 15,6-15-13-15,7-10-8 16,0-11 2-16,7-12 11 15,6 5 4-15,6 14-32 0,1 11-121 16,6 21-240-16,-13 48-250 16,0 0-91-16</inkml:trace>
  <inkml:trace contextRef="#ctx0" brushRef="#br0" timeOffset="901">2699 1252 1236 0,'78'-3'241'16,"6"-16"-48"-16,7-10-84 0,-1-11-42 15,1-11-145-15,-7-11-340 16,-6-7-195-16</inkml:trace>
  <inkml:trace contextRef="#ctx0" brushRef="#br0" timeOffset="2377">11160 3017 1305 0,'0'0'156'0,"-32"-7"9"0,-7 0-16 16,13-1-77-16,-20 5-15 16,27-1-8-16,-7-3-7 15,0 0-25-15,26 7-21 0,-13-29 4 16,0-4-7-16,26-4 2 15,20-3-10-15,6-3-5 0,6 10-4 16,-6 4 1-16,19 14 32 16,-19 12-13-16,6 6-4 15,-19 15 12-15,6 4 21 0,-19 11-12 16,-13 3-4-16,-13 4 14 16,-6 4-9-16,-7-4-10 0,-19 0 8 15,-1 0-19-15,-18-7 13 16,12 0 8-16,-19-4-6 0,-7-4-5 15,-6-3-3-15,0-7 17 16,0-8-2-16,-1-3-10 0,21-8-19 16,5-7 14-16,1 0-3 15,32 0 3-15,26 11 0 0,-39-22 0 16,39 22 0 0,0 0 13-16,-32-29 13 0,32 29 30 15,0 0-23-15,0 0-4 0,0 0-12 16,-32-18-21-16,-7 14 8 15,39 4 11-15,-33 11-19 16,-5 0 12-16,38-11-13 0,-33 26-4 16,33-26 11-16,-39 36-16 15,14-3 7-15,12 0 12 0,6-4-18 16,1 0 40-16,6-29-34 16,6 40 2-16,1-7-4 0,-7-33 23 15,0 0 6-15,25 29-12 16,-25-29 13-16,0 0 19 15,0 0-21-15,0 0 20 0,26 11-10 16,-26-11-16-16,0 0-4 16,0 0 13-16,20-44-37 15,-14 11 2-15,-6 1 13 0,0 32 0 16,-26-33 2-16,26 33 4 16,-45 0-6-16,0 18-3 0,-1 18 40 15,1 8 29-15,0 11 9 16,-7 3-2-16,20 4-4 0,-7 0-9 15,0 0-12-15,7-4 13 16,-1-4-9-16,7-10-21 0,0-4 9 16,7-7-5-16,19-33 28 15,0 0-35-15,-32 25 6 16,-1-14-6-16,33-11-15 0,-32-14-7 16,32 14-3-16,-26-51-3 15,13-8 3-15,7-6 1 0,12-19-4 16,7-10-10-16,6-5-4 15,1-3-5-15,6 11-58 0,6 4-115 16,1 7-113-16,18 7-191 16,8 0-172-16,-1 8-52 0</inkml:trace>
  <inkml:trace contextRef="#ctx0" brushRef="#br0" timeOffset="2557">10726 2293 1224 0,'52'-33'150'0,"19"4"13"16,-6 4-76-16,0 3-45 0,6 4-27 16,-19 3-125-16,-1 4-287 15,-51 11-164-15</inkml:trace>
  <inkml:trace contextRef="#ctx0" brushRef="#br0" timeOffset="2729">9917 2577 1286 0,'0'0'66'0,"45"-40"-23"15,7 14-19-15,0 8-93 16,-7 7-284-16</inkml:trace>
  <inkml:trace contextRef="#ctx0" brushRef="#br0" timeOffset="5257">8616 2526 660 0,'0'0'105'16,"0"0"16"-16,0 0 0 0,32 25-56 15,1 8 50-15,5-4-5 16,-5 8-56-16,-1-1 7 0,-12-3-11 15,-7 0-11-15,-7-1-39 16,-19-2 29-16,-13 2 8 16,-19-6-34-16,6-4 1 0,-6-8-4 15,6-7 8-15,0-10 2 16,7-12-19-16,6-14-5 16,19-15-67-16,-6-10 40 0,33-8 13 15,-7 0 11-15,6 4 14 16,1 11-2-16,-1 10 32 15,-19 37 71-15,0 0 20 0,0-33-54 16,0 33-35-16,-39 4-21 16,-13 14 5-16,14 11-28 0,-14 8 41 15,6 10-20-15,8 0-25 16,5-3 29-16,7 0-13 0,13-8-3 16,13-3 6-16,7 0 10 15,-7-33 2-15,45 32-22 16,1-6 32-16,-1-8-43 0,-6-3 6 15,-13 3 21-15,-26-18 23 16,0 0 75-16,19 33-15 16,-19-33-32-16,-39 40-17 15,0-11 29-15,-12-15 16 0,5-6-10 16,7-12 15-16,-6-11-28 16,13-10-20-16,6-15-28 0,6-11-17 15,7-15 13-15,0-14 9 16,7-14-12-16,6-8-12 0,0-4-1 15,6 8 12-15,-6 3 2 16,7 15-31-16,-1 15-218 0,1 7-164 16,-7 14-101-16,0 44-1 15</inkml:trace>
  <inkml:trace contextRef="#ctx0" brushRef="#br0" timeOffset="5636">7593 2814 627 0,'0'0'186'15,"0"0"47"-15,-13 40 29 16,13-40-64-16,-26 36-33 0,0-3-19 16,1-4 2-16,-1 4-43 15,0-1-35-15,0 5-13 16,-7-1 29-16,8 8 30 15,-1-1 6-15,0 1-52 0,0-4-7 16,0 0-19-16,7-7 41 16,-1 0 10-16,7-11 38 0,13-22-23 15,0 0 16-15,-19 21-60 16,-7-10-25-16,0-11-15 0,7-7 9 16,-7-8 1-16,6-10-24 15,7-11 5-15,0-15-17 0,13-15 0 16,0-10 9-16,13-4-9 15,0 0-11-15,7 10 1 16,12 9-82-16,0 6-102 16,7 11-149-16,0 15-228 0,13 7-123 15,-7 15 2-15</inkml:trace>
  <inkml:trace contextRef="#ctx0" brushRef="#br0" timeOffset="5793">7360 3727 1621 0,'0'29'70'16,"0"-29"22"-16,13 29 63 15,-13-29-4-15,39 18-47 16,6-14-88-16,7-8-46 0,0-10-478 16,-7-8-230-16</inkml:trace>
  <inkml:trace contextRef="#ctx0" brushRef="#br0" timeOffset="6349">6150 3429 1794 0,'0'0'59'16,"0"0"0"-16,0 0-10 0,0 0-19 15,45-37-5-15,-13-3-20 16,7-4 2-16,6-6-7 16,1-5-5-16,6-3-2 0,-1-1 4 15,8 12 3-15,-8 7-4 16,-5 11 4-16,5 11 5 15,-12 18 17-15,-6 11 27 0,-33-11 42 16,32 51 5-16,-25 0 16 16,-20 0-13-16,-13 3-32 15,-13 1-31-15,-13-4-21 0,-6-8-12 16,-7-3-3-16,-6-7 11 16,6-7-4-16,-6-8 6 0,13-11-25 15,-1-7 14-15,14-7 0 16,0-8-6-16,6-14-9 0,7-7 13 15,-1-8 9-15,14 4-15 16,12 4 11-16,7 36 28 0,-19-33 22 16,19 33 2-1,0 0 2-15,0 0 61 0,0 0 26 16,-32 40-62-16,-7 11-34 16,-7 4-10-16,-5 3-17 0,-8 0-14 15,1 0-9-15,-7-7 0 16,7-7-59-16,0-8-151 0,13-10-194 15,6-4-294-15,39-22-115 16</inkml:trace>
  <inkml:trace contextRef="#ctx0" brushRef="#br0" timeOffset="6514">6104 2781 2210 0,'0'0'177'0,"0"0"38"16,0 0-83-16,0 0-72 16,33-11-31-16,-33 11-222 0,0 0-381 15,0 0-283-15</inkml:trace>
  <inkml:trace contextRef="#ctx0" brushRef="#br0" timeOffset="6908">5463 3298 1472 0,'-19'-40'289'0,"13"7"-28"0,-1-4-74 16,7 5-78-16,0 32-48 15,7-48-42-15,12 16 5 16,-19 32-17-16,0 0 6 0,52-26 5 15,-20 22 13-15,0 15 48 16,-32-11 5-16,26 48 27 0,-13-1-26 16,-13 4-8-16,-6 4 34 15,-20-5 19-15,-6 1-10 16,-7 0-31-16,-13-3-14 0,-13-5-16 16,-6-6-17-16,-13-1-19 15,-13-7 1-15,0-11-21 16,-13-3 8-16,-13-8-8 0,6-10-3 15,-12-5 0-15,6-6-8 16,6-4 10-16,7-4-2 0,7 0-23 16,5-7-54-16,8 3-78 15,12 1-71-15,0 3-140 0,7 0-144 16,7 0-176-16,5 1 13 16</inkml:trace>
  <inkml:trace contextRef="#ctx0" brushRef="#br0" timeOffset="7090">4687 2744 1714 0,'39'-11'351'0,"-7"1"-74"15,-32 10-78-15,32-11-87 0,-32 11-69 16,0 0-61-16,0 0-253 15,0 0-455-15</inkml:trace>
  <inkml:trace contextRef="#ctx0" brushRef="#br0" timeOffset="7516">3780 2908 1304 0,'0'0'168'0,"0"0"135"16,-51 47-41-16,5 8-88 0,1 0-51 15,-7 7-34-15,-13 3-45 16,-6 1-18-16,-13-5-8 0,0-2-16 15,0-12-13-15,6-7 17 16,7-11-6-16,0-7-5 0,19-11 5 16,0-8 6-16,20-6-3 15,32 3-27-15,-33-29 17 0,27-11-8 16,6 0-2-16,13 3 17 16,0 5 4-16,-13 32-4 15,32-30 6-15,-32 30-14 0,33 4 17 16,-33-4 0-16,19 47-7 15,-19 8 2-15,-13 0 14 0,-13 3-8 16,-6 7 3-16,-7-6-16 16,-6-1-2-16,-7-4-23 0,0-10-235 15,7-8-231-15,-1-3-98 16</inkml:trace>
  <inkml:trace contextRef="#ctx0" brushRef="#br0" timeOffset="7742">2958 2854 1106 0,'39'-33'236'16,"-39"33"62"-16,45-11-33 0,-45 11-53 15,39 14-34-15,-39-14-87 16,39 44-52-16,-26 3 3 0,-6-3-19 15,-14 7-36-15,-12 4-259 16,-14-4-191-16,-6 0-108 0,-19 3 7 16</inkml:trace>
  <inkml:trace contextRef="#ctx0" brushRef="#br0" timeOffset="8117">2389 2988 949 0,'0'0'166'16,"0"0"99"-16,6 37-44 0,-6 3 23 15,-6 3-61-15,-14 8-75 16,-6 4-28-16,-6-1-26 16,0 1-17-16,-14-8-32 0,7-7-1 15,-6-3 8-15,6-8 10 0,7-11-22 16,32-18-4-16,-39 4 7 15,39-4-14-15,-32-33 0 16,12-18 30-16,14-18-15 0,-7-15-16 16,13-3 12-16,6 10 16 15,-6 12 0-15,0 21 52 0,0 11-14 16,0 33 27-16,0 0 8 16,0 0 39-16,-38 40-44 0,-1 15-31 15,-13 11-37-15,0 3-13 16,-6 7 4-16,0-7 4 0,-7 0-21 15,7-7-9-15,-7-11-179 16,7-7-233-16,-1-11-203 16,14-11-86-16</inkml:trace>
  <inkml:trace contextRef="#ctx0" brushRef="#br0" timeOffset="8265">2071 2373 1845 0,'0'0'87'16,"0"0"-40"-16,0 0-40 0,0 0-205 15,0 0-296-15</inkml:trace>
  <inkml:trace contextRef="#ctx0" brushRef="#br0" timeOffset="8437">1269 2868 2349 0,'-33'7'228'16,"33"-7"-58"-16,0 0-96 16,0 0-22-16,0 0-214 0,0 0-330 15,0 0-341-15</inkml:trace>
  <inkml:trace contextRef="#ctx0" brushRef="#br0" timeOffset="9445">8454 4477 1601 0,'0'0'165'16,"0"0"49"-16,0 0 121 0,0 0 7 15,-39 40-129-15,20 11-57 16,-20 3-22-16,-6 8-16 0,-14 0-25 16,-5 0-55-1,-8-4-17-15,-5 0-12 0,-7-7-1 16,6-7 3-16,0-11-4 0,14-11 0 16,5-4-14-16,20-15 3 15,7-6-1-15,32 3 1 0,-19-40-3 16,12-4 7-16,27-7-16 15,12-7 8-15,0 7-2 0,7 11 7 16,0 11-7-16,6 11 7 16,-6 18 10-16,6 14-7 0,-6 23 9 15,0 14-9-15,0 10-4 16,6 5 6-16,-6 7 4 16,0-1-6-16,6 1-90 0,-6-7-194 0,-13-8-222 15,6-14-237-15,-12-8-50 16</inkml:trace>
  <inkml:trace contextRef="#ctx0" brushRef="#br0" timeOffset="9661">8907 4822 1699 0,'0'0'65'0,"0"0"271"15,39 4-66-15,-7 3-85 0,1 1-81 16,12-5-45-16,7-3-42 16,0 0-6-16,-7-3-97 0,0-1-208 15,-45 4-148-15,46-4-62 0,-46 4 28 16,19 4 131-16,-19-4 59 16</inkml:trace>
  <inkml:trace contextRef="#ctx0" brushRef="#br0" timeOffset="9813">9063 5074 1262 0,'0'0'180'0,"0"0"116"16,0 0 31-16,0 0-105 0,25 11-75 15,14-8-66-15,7-6-40 16,5-5-22-16,8 1-12 16,5 0-2-16,-5-4-170 0,-1 0-258 15,7 0-186-15,6 4 12 16</inkml:trace>
  <inkml:trace contextRef="#ctx0" brushRef="#br0" timeOffset="10608">11160 4051 896 0,'0'0'100'0,"0"0"99"16,0 0 184-16,26 36 49 0,-13 8-84 15,-7 11-114-15,-6 6-45 0,-6 9-68 16,12-1-30-16,1 7 21 16,-1 4-58-16,7 4-34 0,0-4-8 15,13 0 0-15,-7-3-7 0,1-8 2 16,-1-7-15-1,-6-8-148-15,-13-10-184 0,0-11-193 16,0-33-186-16,-13 29 13 0</inkml:trace>
  <inkml:trace contextRef="#ctx0" brushRef="#br0" timeOffset="10870">10694 4466 1430 0,'0'0'129'15,"0"-37"78"-15,0 37 168 16,0 0-44-16,-13 33-100 0,13 11-58 16,-7 10-8-16,-6 12-33 0,-6-1-37 15,-13 5-44-15,6 2-32 16,-7 1-6-16,1-7-1 0,0-4-17 15,-1-8 5-15,14-10-101 16,-1-11-159-16,20-33-206 0,-32 29-261 16,32-29-69-16</inkml:trace>
  <inkml:trace contextRef="#ctx0" brushRef="#br0" timeOffset="11045">10169 4724 2180 0,'0'0'36'16,"0"0"93"-16,0 0 24 0,0 0-17 15,0 0-57-15,0 0-48 0,0 0-10 16,0 0-18-16,0 0-175 16,0 0-399-16,0 0-200 0</inkml:trace>
  <inkml:trace contextRef="#ctx0" brushRef="#br0" timeOffset="12593">5677 4681 1136 0,'0'0'201'16,"0"0"30"-16,0 0-56 0,0 0 0 16,0 0 75-16,0 47-111 15,-6 0-49-15,-1-3-63 0,1 3 8 16,-14-3-2-16,1-1 26 16,-14 1-28-16,1-4-20 0,-13 0-9 15,-13 4 6-15,-1-8-8 16,-12-3 0-16,6-7-5 0,7-12-43 15,6-7 13-15,0-7-3 16,14-14-1-16,5-12-52 0,14-6-36 16,-1-12-6-16,20-3 133 15,7-8-156-15,6 8 86 16,6 7 50-16,7 7-7 0,-26 33 41 16,39-18-27-16,-13 10-8 0,-26 8 35 15,39 11-14-15,-39-11 49 16,26 33-19-16,-13 0-10 0,-20 3-10 15,-6-3 18-15,-13 3-19 16,-6 1 12-16,-13 3 33 0,-1-4-17 16,-12 1-15-16,0 3-7 15,-7 0 46-15,-6 3 17 0,6 5-6 16,0-1-39-16,7 0-7 0,6 4-17 16,7-7 50-16,13-4 31 15,-1 0 14-15,7-15 7 16,7 1-7-16,19-26-19 0,-39 22-38 15,0-4-26-15,0-11-9 16,1-3-4-16,-8-4 9 0,1-4 0 16,6 1 5-16,0-8 1 0,7 0 0 15,0-11-2-15,12 0-1 16,1-11-10-16,12-10-10 0,7-8-4 16,7-11 1-16,12-4-8 15,20-6-8-15,6 6-53 0,14 8-89 16,5 7-113-16,7 14-156 0,7 16-124 15,0 13-18-15</inkml:trace>
  <inkml:trace contextRef="#ctx0" brushRef="#br0" timeOffset="12765">4874 5754 1369 0,'46'0'269'15,"-1"-3"43"-15,0-1-21 16,1 0-54-16,-1-7-99 0,7 0-69 16,-7-3-37-16,0-4-143 0,-6-1-341 15,-6-6-272 1</inkml:trace>
  <inkml:trace contextRef="#ctx0" brushRef="#br0" timeOffset="12958">4590 4855 2004 0,'-33'8'36'16,"33"-8"94"-16,0 0-26 0,0 0-55 15,0 0-23-15,0 0-36 16,-39 10-319-16,39-10-331 15</inkml:trace>
  <inkml:trace contextRef="#ctx0" brushRef="#br0" timeOffset="13549">7 4502 1325 0,'0'0'217'16,"-7"-25"-13"-16,7 25-1 15,0 0 89-15,7 29 53 0,-7 15-95 16,12 14-108-16,1 7-44 15,7 15 29-15,-1 0-35 0,1 4-45 16,6 0-11-16,-7 7-25 0,7-4-4 16,-13-3-1-16,6-4 2 15,-6-11-6-15,0-11-42 0,0-10-160 16,-6-8-196-16,-7-40-277 16,13 32-133-16</inkml:trace>
  <inkml:trace contextRef="#ctx0" brushRef="#br0" timeOffset="13905">693 5190 1344 0,'0'0'191'16,"0"0"-36"-16,26 4 118 0,-26-4-126 15,0 0-77-15,0 0-26 16,0 0-16-16,0 0-20 0,0 0 13 16,0 0-3-16,0 0 8 15,32 11-6-15,-32-11 12 0,0 0 1 16,0 0-14-16,0 0-5 16,32-40 11-16,-19 0 24 0,0 7 29 15,-13 33 88-15,7-33 0 16,-7 33-22-16,0 0-40 0,0 0-38 15,0 0-29-15,0 0-18 0,0 0-13 16,-26 44 0-16,0-1 2 16,13-3-8-16,0 0 5 0,0-3-44 15,0-4-186-15,13-33-245 0,-6 32-192 16,6-32-64-16</inkml:trace>
  <inkml:trace contextRef="#ctx0" brushRef="#br0" timeOffset="14141">1761 4717 1872 0,'-20'62'287'0,"-12"11"40"0,-7 3-28 16,0 11-72-16,-6 1-88 0,0 6-58 15,-1 5-43-15,8-5-14 16,-1-3-18-16,6-7 3 16,1-8-109-16,0-10-134 0,6-12-200 15,0-10-257-15,26-44-90 16</inkml:trace>
  <inkml:trace contextRef="#ctx0" brushRef="#br0" timeOffset="14350">1068 4582 1981 0,'0'0'170'0,"0"0"20"15,0 0-45-15,0 0-78 0,0 0-29 16,0 0-12-16,0 0-35 15,45-22-259-15,-45 22-297 0,59 11-109 16</inkml:trace>
  <inkml:trace contextRef="#ctx0" brushRef="#br0" timeOffset="14529">1657 5681 2097 0,'0'0'306'16,"0"0"54"-16,13 33-28 0,-13-33-104 16,0 0-108-16,0 0-57 0,0 0-46 15,0 0-166-15,0 0-132 16,0 0-255-16,0 0-358 0</inkml:trace>
</inkml:ink>
</file>

<file path=ppt/ink/ink54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12:26.507"/>
    </inkml:context>
    <inkml:brush xml:id="br0">
      <inkml:brushProperty name="width" value="0.1" units="cm"/>
      <inkml:brushProperty name="height" value="0.1" units="cm"/>
      <inkml:brushProperty name="color" value="#3165BB"/>
      <inkml:brushProperty name="fitToCurve" value="1"/>
    </inkml:brush>
  </inkml:definitions>
  <inkml:trace contextRef="#ctx0" brushRef="#br0">835 20 414 0,'0'-33'100'0,"0"33"59"0,0 0-8 15,0 0-29-15,0 0 14 16,0 0 21-16,0 0 11 0,0 0-17 15,0 0-57-15,0 0 89 16,0 0 28-16,-7 41-45 0,-6 2-59 16,-6 8 11-16,-7 4-17 15,-6-1-42-15,-14 5-27 0,1-1-24 16,-20-4-3-16,0 1 2 0,-6-4-7 16,-6-4 3-16,5-7-9 15,8-11 23-15,5-3-23 0,8-15 16 16,12-4-17-16,13-14-1 15,26 7-2-15,-32-29 0 0,12-15 4 16,14-11 6-16,19-6-12 0,6-9 15 16,7 12-14-16,6 7 8 15,1 11-6-15,5 11 12 16,8 14-12-16,-7 12 20 0,6 25-20 16,-6 10 30-16,0 19-26 0,-1 11 15 15,1 11-6-15,-6 7 10 16,-1 0-14-16,0 4 12 0,1-8 0 15,-1-3-15-15,7-11 15 0,0-4-8 16,6-14 13-16,0-4-22 16,-6-11 25-16,7-7-20 0,-1-4 8 15,-6-7-8-15,0 0 18 0,-14-7-27 16,-25-4 4-16,0 0-104 16,33 7-98-16,-33-7-181 15,0 0-141-15,0 0-68 0</inkml:trace>
  <inkml:trace contextRef="#ctx0" brushRef="#br0" timeOffset="409">1514 664 595 0,'-45'15'111'16,"45"-15"73"-16,0 0 41 16,-39 15 26-16,39-15-67 0,0 0-53 15,0 0-78-15,0 0-7 0,0 0-41 16,0 0 35-16,0 0 217 15,0 0-71-15,0 0-53 0,46 21-65 16,-1-10 6-16,13-7-26 0,-6-8 1 16,6-3-13-16,0 0-18 15,1-8-8-15,-1 4-3 16,-6 0 2-16,-7 0-13 0,-6 4 13 16,-39 7-20-16,32-7 20 0,-32 7-23 15,0 0-73-15,0 0-167 16,0 0-174-16,0 0-109 0,0 0 63 15,-39 36 33-15</inkml:trace>
  <inkml:trace contextRef="#ctx0" brushRef="#br0" timeOffset="649">1611 963 893 0,'0'0'234'0,"0"0"15"0,0 0 0 15,0 0-60-15,0 0-4 16,-38 18-55-16,38-18-4 15,0 0-58-15,0 0 144 0,0 0-60 16,0 0-43-16,32 0-58 0,7-7-13 16,0-1-13-16,0-2-28 15,-1-1 18-15,8 0-23 0,-8 0 8 16,-5 7 0-16,-7-3 0 0,-26 7-8 16,0 0 15-16,32-7-125 15,-32 7-27-15,0 0-143 0,0 0-157 16,0 0-75-16,0 0 28 0</inkml:trace>
</inkml:ink>
</file>

<file path=ppt/ink/ink54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12:39.164"/>
    </inkml:context>
    <inkml:brush xml:id="br0">
      <inkml:brushProperty name="width" value="0.1" units="cm"/>
      <inkml:brushProperty name="height" value="0.1" units="cm"/>
      <inkml:brushProperty name="color" value="#3165BB"/>
      <inkml:brushProperty name="fitToCurve" value="1"/>
    </inkml:brush>
  </inkml:definitions>
  <inkml:trace contextRef="#ctx0" brushRef="#br0">5548 1219 670 0,'-19'44'192'0,"19"-44"22"0,-13 40 5 16,13-40-7-16,-20 37-42 0,20-37 3 16,0 0-38-16,0 0-12 15,0 0-54-15,0 0-44 16,0 0-17-16,0 0-6 0,0 0 5 15,0 0-10-15,0 0-12 0,0 0 25 16,20-62-8-16,6 7-12 16,6 4 0-16,-13 15 5 0,-19 36-11 15,0 0 13-15,0 0 24 0,39-15 22 16,-39 15-8-16,13 47 8 16,-13 19-1-16,-26 7-35 0,-6 7 15 15,-7 4-12-15,-6 3-10 0,-7-7-79 16,-6-4-252-16,6-6-220 15,-13-12-36-15</inkml:trace>
  <inkml:trace contextRef="#ctx0" brushRef="#br0" timeOffset="335">4758 968 1049 0,'0'0'159'16,"0"0"65"-16,0 0 30 16,0 0-22-16,20 44-82 0,-27-11-70 15,-12 3-38-15,-20-3 10 16,-6 3-9-16,0-7-7 0,-1 1-14 16,7-9 115-16,1-10-38 15,12-14-48-15,26 3-33 0,-46-40-8 16,14-11-7-16,6-15 5 0,0-18 0 15,13-17-8-15,0-20 4 16,0-13-15-16,7 3 11 0,-1 14 4 16,7 19-11-16,0 22-16 0,0 21 10 15,0 55 3-15,0 0 16 16,0 0 4-16,7 40-202 0,-1 26-175 16,1 28-215-16,-1 15-39 15</inkml:trace>
  <inkml:trace contextRef="#ctx0" brushRef="#br0" timeOffset="539">4461 1587 1237 0,'0'0'218'16,"0"0"33"-16,-33-29 20 0,14-7-37 16,19-5-16-16,13-6-52 15,19 0-48-15,7 3-40 0,0 8-22 16,6 14-24-16,-6 7-6 15,0 15 7-15,-7 15-16 0,-32-15-4 16,13 51-23-16,-26 7-172 16,-26 4-183-16,-12 7-232 0,-14-3-88 15</inkml:trace>
  <inkml:trace contextRef="#ctx0" brushRef="#br0" timeOffset="1188">3626 626 1214 0,'0'0'92'0,"0"0"-15"0,19 55 69 16,-6-1-39-16,-13 5-29 15,0-5-28-15,-13 1-26 0,0-4-5 16,-6-4 17-16,-1-7-40 0,-6-3 8 15,26-37-4-15,-38 36-14 16,38-36 20-16,-46 14-6 0,7-14-12 16,39 0-63-16,0 0 26 0,-51-65 35 15,18 3-10-15,33 11 5 16,-19 7 9-16,19 44 5 16,0 0 0-16,-20-36 15 0,20 36 128 15,0 0-59-15,0 0-31 0,0 0 1 16,0 47 11-16,7-10-5 15,-7-37-16-15,-7 54-16 0,7-14-17 16,0-40-15-16,-26 44 9 0,26-44 10 16,-32 36 3-16,32-36 3 15,-39 22-16-15,39-22-10 0,-51-7-4 16,12-18 3-16,6-12 6 0,1-10 17 16,13-4 3-16,-1 7-2 15,1 4 33-15,19 40-34 0,0 0-5 16,0 0 115-16,0 0 46 0,0 44-44 15,13 21 1-15,0 19 6 16,-7 14-43-16,-12 8 4 16,-14-1-30-16,-12 1-22 0,-20-1-6 15,0-6 39-15,-13-8-6 0,-19-8-36 16,-6-13-12-16,-14-9-19 16,-6-20 30-16,7-12 11 0,5-18-4 15,1-15-7-15,7-18-10 0,12-22-17 16,0-28-3-16,14-19-7 15,-1-26-3-15,20-18 7 0,12-3 3 16,20 4 0-16,26 13-7 0,26 16-5 16,26 10-103-16,12 22-128 15,21 19-148-15,-1 25-187 0,6 22-118 16,1 21 28-16</inkml:trace>
  <inkml:trace contextRef="#ctx0" brushRef="#br0" timeOffset="1341">2927 2038 1534 0,'51'22'272'0,"8"-22"-5"15,12-14-50-15,0-12-94 0,0-10-69 16,-13-4-30-16,-6 0-15 16,-13-4-260-16,-7 4-328 0,-12-7-176 15</inkml:trace>
  <inkml:trace contextRef="#ctx0" brushRef="#br0" timeOffset="1500">2512 666 1716 0,'0'0'187'0,"0"0"33"15,0 0-72-15,0 0-79 16,0 0-21-16,0 0-27 0,0 0-292 15,0 0-361-15</inkml:trace>
  <inkml:trace contextRef="#ctx0" brushRef="#br0" timeOffset="2043">104 51 1314 0,'-26'40'333'16,"13"8"23"-16,-6 13-53 15,6 12-35-15,0 7-55 0,7 4-73 16,-1 3-59-16,1 1-49 15,6-5 0-15,0-3-27 0,13 1 1 16,0-9-11-16,-1 1-54 16,8-4-247-16,-7-7-254 0,-7-4-145 15,7-10 54-15</inkml:trace>
  <inkml:trace contextRef="#ctx0" brushRef="#br0" timeOffset="2364">467 845 1299 0,'0'32'263'0,"0"-32"49"0,-7 29-25 16,7-29-41-16,0 0-83 0,0 0-82 16,0 0-20-16,0 0-4 15,0 0-29-15,0 0-25 0,0 0 3 16,0 0 9-16,0 0-5 0,0 0-25 15,0 0 15-15,0-36 5 16,-6-4-9-16,6 4 4 0,0-4 8 16,-7 7-14-16,7 33 17 0,0 0 16 15,0-29-1-15,0 29-23 16,0 0 5-16,0 0 2 0,-32 51-14 16,6 0 4-16,7-4 0 0,6 0-10 15,0 1-118-15,6-12-224 16,1 0-264-16,-1-3-49 15</inkml:trace>
  <inkml:trace contextRef="#ctx0" brushRef="#br0" timeOffset="2608">1120 0 1858 0,'0'44'240'0,"-12"21"8"16,-14 19-34-16,0 11-27 0,-7 7-38 15,1 10-43-15,0 9-31 0,-1 2-37 16,1 8-34-16,6 4 9 16,-6-4-2-16,6-4-88 0,-7-10-170 15,1-15-191-15,6-19-194 16,7-17-26-16</inkml:trace>
  <inkml:trace contextRef="#ctx0" brushRef="#br0" timeOffset="2805">551 18 1716 0,'0'0'127'15,"0"0"31"-15,0 0-50 16,0 0-41-16,0 0-6 0,0 0-13 16,0 0-40-16,0 0 2 0,39 4-4 15,-39-4-375-15,58 22-228 16</inkml:trace>
  <inkml:trace contextRef="#ctx0" brushRef="#br0" timeOffset="2984">1075 1605 1955 0,'0'0'298'16,"0"0"31"-16,0 0-42 0,0 0-114 16,0 0-97-16,0 0-36 15,0 0-111-15,0 0-241 0,0 0-294 16,0 0-167-16</inkml:trace>
</inkml:ink>
</file>

<file path=ppt/ink/ink54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12:37.136"/>
    </inkml:context>
    <inkml:brush xml:id="br0">
      <inkml:brushProperty name="width" value="0.1" units="cm"/>
      <inkml:brushProperty name="height" value="0.1" units="cm"/>
      <inkml:brushProperty name="color" value="#3165BB"/>
      <inkml:brushProperty name="fitToCurve" value="1"/>
    </inkml:brush>
  </inkml:definitions>
  <inkml:trace contextRef="#ctx0" brushRef="#br0">2402 0 1409 0,'0'0'242'0,"-32"-11"-30"16,32 11-57-16,0 0-64 0,-20 26 206 16,14 21-68-16,6 22-114 0,0 11-48 15,-7 11-31-15,1 4-22 16,-7 10-11-16,-7 4 7 0,-5 8-111 16,-14-4-152-16,-7-1-206 0,1-6-118 15,0-19-4-15</inkml:trace>
  <inkml:trace contextRef="#ctx0" brushRef="#br0" timeOffset="172">2033 943 1398 0,'0'0'211'15,"0"0"89"-15,0 0 20 0,-19 25-102 16,-7 8-120-16,-13 7-35 0,0 3-26 15,0 8-37-15,-19 0-239 16,6-3-279-16,-6-1-149 0</inkml:trace>
  <inkml:trace contextRef="#ctx0" brushRef="#br0" timeOffset="356">1677 473 1721 0,'0'0'125'0,"0"0"113"0,32-29-36 15,-32 29-91-15,0 0-55 0,0 0-16 16,0 0-222-16,0 0-316 16,0 0-200-16</inkml:trace>
  <inkml:trace contextRef="#ctx0" brushRef="#br0" timeOffset="707">1276 600 1754 0,'-33'11'187'0,"33"-11"-65"0,-39 26-47 15,7-1-43-15,-7 8 3 16,-6 0-11-16,6 3-8 0,-6 1 12 16,6-8 38-16,7-11 5 15,6 0 0-15,26-18 11 0,0 0 20 16,0 0 11-16,-26 4-13 0,26-4-50 16,-13-37-34-16,13-14-4 15,0-7 8-15,6-7-20 0,-6-8-7 16,0 0 13-16,7 0-1 0,-7 4-26 15,0 11 32-15,6 7-3 16,-6 11-17-16,0 14 16 0,0 26-15 16,0 0-75-16,0 0-126 0,0 0-87 15,0 0-206-15,7 37-157 16</inkml:trace>
  <inkml:trace contextRef="#ctx0" brushRef="#br0" timeOffset="892">1088 1361 1571 0,'0'0'310'0,"6"33"48"0,-6-33-46 16,0 0-80-16,0 0-94 16,0 0-78-16,0 0-33 15,0 0-4-15,0 0-133 0,0 0-194 16,0 0-378-16,0 0-115 0</inkml:trace>
  <inkml:trace contextRef="#ctx0" brushRef="#br0" timeOffset="1392">421 226 699 0,'0'0'131'16,"0"0"15"-16,-19 32 181 15,12 1 55-15,7 7-109 0,-6 11-69 16,12 4 41-16,-12 14-79 0,6 0-1 16,-7 7-16-16,-6 1-32 15,-6 3-41-15,-13 0-29 0,-7-4-23 16,-6-3-5-16,-1-4-3 16,1-3-7-16,6-15-16 0,7-8-148 15,6-10-129-15,26-33-171 16,0 0-140-16,0 0-38 0</inkml:trace>
  <inkml:trace contextRef="#ctx0" brushRef="#br0" timeOffset="1608">39 113 1211 0,'0'0'156'0,"0"0"98"0,0 0 23 15,0 0 144-15,0 0-101 16,0 0-127-16,-6 51-75 0,12 7-51 16,1-3-31-16,-1 3-22 15,-6 0-1-15,7 0 3 0,-7 4-8 16,0 4-205-16,-13-5-184 0,-7 9-252 16,-6 2-72-16</inkml:trace>
</inkml:ink>
</file>

<file path=ppt/ink/ink54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12:36.519"/>
    </inkml:context>
    <inkml:brush xml:id="br0">
      <inkml:brushProperty name="width" value="0.1" units="cm"/>
      <inkml:brushProperty name="height" value="0.1" units="cm"/>
      <inkml:brushProperty name="color" value="#3165BB"/>
      <inkml:brushProperty name="fitToCurve" value="1"/>
    </inkml:brush>
  </inkml:definitions>
  <inkml:trace contextRef="#ctx0" brushRef="#br0">1029 400 512 0,'0'0'99'0,"0"0"27"16,0 0 12-16,0 0 12 0,0 0 14 15,0 0-16-15,0 0-1 16,0 0-13-16,0 0-79 0,0 0 23 16,19 33 99-16,-12 7-87 0,-7 7-31 15,-13 8-39-15,-7-1-4 16,-5 8 11-16,-14 0-3 0,-13 7-24 16,-13-3-13-16,-6-8 6 15,-7 0 11-15,7-3 3 0,-7-11-72 16,14-8-12-16,-1-11-15 0,20-10 10 15,45-15-29-15,-46-7-8 16,46 7 16-16,-32-51 49 16,25-7-2-16,7-8-15 0,7-3 44 15,12 7 5-15,7 7 16 0,7 12 20 16,-7 10-32-16,-26 33 23 16,32-25-19-16,0 14 30 0,-32 11 27 15,33 3 16-15,-33-3 2 16,0 0-19-16,19 37-12 0,-13-5 4 15,-6 8-21-15,-12 0-13 0,-14-3 0 16,0-1 10-16,0-3 2 16,0 0 0-16,-6-1-39 0,-7-6 32 15,39-26 10-15,-46 36-15 16,46-36 11-16,-45 37-17 0,45-37-6 16,-39 25 37-16,39-25 31 15,-32 22-2-15,32-22 16 0,0 0-1 16,0 0-9-16,0 0 24 15,-32 15-28-15,32-15-36 0,-39 0-10 16,39 0-13-16,-33-19 9 0,33 19 8 16,-32-43-19-16,13-5-2 15,6-10-5-15,13-11 16 0,6-7 6 16,1-8-23-16,12 4-9 0,0 0 7 16,20 11-139-1,0 7-96-15,0 7-76 0,13 15-10 16,0 15-17-16</inkml:trace>
  <inkml:trace contextRef="#ctx0" brushRef="#br0" timeOffset="165">692 1346 930 0,'0'0'149'0,"33"26"-14"16,5-19 16-16,-5-14-74 0,6-11-66 15,6-11-1-15,13-4-15 16,-6-4-212-16,0-6-164 16</inkml:trace>
  <inkml:trace contextRef="#ctx0" brushRef="#br0" timeOffset="369">168 25 1466 0,'-39'-7'77'0,"39"7"-20"0,0 0-6 16,0 0-42-16,0 0-17 15,0 0-242-15,-39-18-189 0</inkml:trace>
</inkml:ink>
</file>

<file path=ppt/ink/ink54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12:43.316"/>
    </inkml:context>
    <inkml:brush xml:id="br0">
      <inkml:brushProperty name="width" value="0.1" units="cm"/>
      <inkml:brushProperty name="height" value="0.1" units="cm"/>
      <inkml:brushProperty name="color" value="#3165BB"/>
      <inkml:brushProperty name="fitToCurve" value="1"/>
    </inkml:brush>
  </inkml:definitions>
  <inkml:trace contextRef="#ctx0" brushRef="#br0">2519 1048 944 0,'0'0'41'15,"0"0"167"-15,0 0 144 16,13 25-102-16,-7 12-103 0,-6 3-95 16,7 0-20-16,-7 4-5 15,-7-1-25-15,7 1 8 16,-13-4-10-16,0-11 12 0,0-3-6 16,13-26 15-16,-6 25-13 15,6-25 11-15,0 0-116 0,0 0 1 16,0 0 34-16,0 0 20 15,-39-44 21-15,20 4-1 0,-1-3 11 16,7 10 16-16,7 4-5 16,6 29 4-16,0 0 17 0,0 0 1 15,0 0 17-15,0 0 89 0,-26 11-40 16,0 18-35-16,-6 11-22 16,6 4-10-16,-7-1-14 15,1-3 5-15,6-7-1 0,0-8-21 16,0-3 38-16,26-22-14 15,-26 18-30-15,26-18 12 0,-25-3 7 16,25 3-17-16,-20-29 18 0,1-8-12 16,12-10-4-16,-6-11 9 15,7-8 11-15,-1 8-12 0,1 7-8 16,6 11 29-16,0 40-29 16,0-29-17-16,0 29 47 0,0 0 48 15,0 29-6-15,0 11 0 0,0 7 27 16,-13 4-5-16,0 4-38 15,-13 3 27-15,-6 0 5 0,-7-3-23 16,0 0-32-16,-13-8-7 16,-6 0 6-16,-7-7 31 15,-6-7 27-15,-7-4-42 0,1-3-20 16,-1-15 8-16,-6-4-18 0,6-11-6 16,1-10 12-16,-1-12-10 15,0-3-7-15,13-11 18 0,1 11-19 16,12 0 3-16,13 0 6 0,7 10-33 15,32 19-156-15,0 0-137 16,0 0-176-16,0 0-105 0,45 0-41 16</inkml:trace>
  <inkml:trace contextRef="#ctx0" brushRef="#br0" timeOffset="248">1949 2566 1398 0,'0'0'181'0,"39"-11"45"15,-39 11-73-15,39-40-26 0,-7 0-26 16,-6 7-22-16,13 0 18 16,-7 8-41-16,7 6-27 0,0 9 20 15,0 10-18-15,0 3-3 16,-7 8 40-16,-32-11-17 0,0 0-20 15,32 51-3-15,-25-11-34 16,-14 0-206-16,7-40-249 0,-32 58-236 16</inkml:trace>
  <inkml:trace contextRef="#ctx0" brushRef="#br0" timeOffset="388">1690 3090 1668 0,'0'0'68'15,"0"0"-56"-15,0 0 1 16,0-51-10-16,20-8-7 16,19 9-176-16,-1-9-137 0,14-3-114 15</inkml:trace>
  <inkml:trace contextRef="#ctx0" brushRef="#br0" timeOffset="603">2661 0 1527 0,'0'0'163'0,"0"0"89"0,0 0 24 16,-52 54-71-16,-12 16-89 15,-1-1-48-15,-6 11-32 0,-7 7-21 16,-6-3-12-16,-7 10-152 0,-12 1-242 15,6 0-209-15,-7 3-33 16</inkml:trace>
  <inkml:trace contextRef="#ctx0" brushRef="#br0" timeOffset="1216">765 1557 609 0,'-33'-25'125'0,"33"25"6"15,0 0 14-15,-39-40 18 0,39 40-38 16,-38-44-6-16,5 8-34 15,14 3 80-15,-1-7-51 16,7 7-18-16,13 33 9 0,-13-43-39 16,13 43-10-16,0 0-11 0,-6-37-14 15,6 37-5-15,0 0 10 16,0 0 2-16,0 0-10 0,0 0-24 16,0 0 23-16,0 0-27 15,0 0 2-15,0 0 9 0,0 0-23 16,0 0 19-16,0 0 0 0,0 0 52 15,0 0 57-15,6 33-49 16,1 7-18-16,12 11 41 0,-6 11-18 16,0 11-36-16,7 3 3 15,-1 4 27-15,-12 8-36 0,12-8-8 16,0 3 86-16,-6 1-33 16,0-8-43-16,-6-3-5 0,-7-4-6 15,-7-3-13-15,1-8-4 0,-7-3 8 16,-13-8-5-16,-6 0-7 15,-1-3 0-15,-6-4 6 0,1 4-10 16,-1-15 0-16,39-29 16 0,-52 29-12 16,7-15-9-16,45-14 9 15,-52-10-4-15,13-12-5 0,13-15 6 16,7-10-4-16,6-18-5 16,13-8 12-16,6-4-72 0,7-6-58 15,13-1-72-15,0 11-121 16,-13 15-163-16,0 7-144 0,0 11-33 15</inkml:trace>
  <inkml:trace contextRef="#ctx0" brushRef="#br0" timeOffset="1843">98 1787 815 0,'0'0'212'16,"0"0"40"-16,0 0-60 16,0 0-24-16,0 0-71 15,0 0-6-15,0 0 24 0,0 0-30 16,0 0 28-16,0 0-22 16,0 0-54-16,0 0 10 0,-13-26-39 15,13-10-13-15,0-4 24 0,6-11-14 16,1 0-17-16,-1-7 22 15,1 10-10-15,-1 8-11 0,1 4 14 16,-7 36-1-16,6-29-10 0,-6 29 16 16,0 0-13-16,0 0-2 15,0 0 19-15,0 0-31 16,0 0 27-16,0 0-17 0,0 0-14 16,-26 33-114-16,26-33-97 0,0 0-64 15,-39 40 15-15,39-40 40 16,0 0 40-16,-32 18-32 0,32-18 67 15,0 0 52-15,0 0 53 0,-26-44 13 16,20 1 25-16,6-5 22 16,0-3-5-16,6-3 17 0,1-1 16 15,6-3 49-15,-7-4 48 16,1 4 11-16,6 7 28 0,-7 7-22 16,-6 44-3-16,0-47 63 0,0 47 19 15,6-40 14-15,-6 40-45 16,0 0-53-16,0 0-47 15,0 0-47-15,0 0 6 0,0 0-31 16,0 0-22-16,7-40 25 0,-7 40-18 16,13-40-9-16,6 3 14 15,1 5 2-15,-1-5-11 0,1-3 15 16,-1-4-22-16,-6-3 0 0,6-11 6 16,-6 0-110-16,0-1-18 15,-6 8-5-15,-1 4-16 0,1 7-79 16,-7 40-22-16,6-36-33 0,-6 36-34 15</inkml:trace>
</inkml:ink>
</file>

<file path=ppt/ink/ink54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6:12:47.424"/>
    </inkml:context>
    <inkml:brush xml:id="br0">
      <inkml:brushProperty name="width" value="0.1" units="cm"/>
      <inkml:brushProperty name="height" value="0.1" units="cm"/>
      <inkml:brushProperty name="color" value="#3165BB"/>
      <inkml:brushProperty name="fitToCurve" value="1"/>
    </inkml:brush>
  </inkml:definitions>
  <inkml:trace contextRef="#ctx0" brushRef="#br0">3735 528 1266 0,'0'0'236'15,"0"0"-46"-15,0 0-72 0,0 0-54 16,0 0-38-16,0 0 5 16,0 0-31-16,0-30 2 15,6-2-9-15,7-5-9 0,13-3 2 16,7-11-10-16,-1 0-30 15,0 0 33-15,1 4 24 0,-1 3-11 16,-6 12 0-16,6 6-6 0,-32 26 10 16,26-18 18-16,-26 18-32 15,33 4 33-15,-33-4-12 0,32 29-3 16,-32-29 11-16,39 33-11 16,-39-33-12-16,39 40 18 0,-39-40 5 15,39 36-27-15,-39-36 31 16,0 0-15-16,0 0-15 15,0 0 15-15,32 25 5 0,-32-25 29 16,0 0-26-16,0 0 42 16,0 0-6-16,0 0-18 0,0 0-20 15,-26 30-10-15,-13-9 9 16,-6-2 6-16,-20-9-3 0,0 5-15 16,-6-4 2-16,0 0 9 0,0-7-10 15,0-8 14-15,6-7 57 16,7 0 7-16,12-4 3 0,7-3-41 15,39 18 0-15,-25-40-22 16,12 4-23-16,6 10 27 0,7 26-20 16,0 0-17-16,0 0 95 15,0 0 54-15,0 0-15 16,0 0 3-16,0 0-15 0,20 44-27 16,-7 7-27-16,-26 4-18 15,0-1-25-15,-7-3 14 0,1-4-10 16,-7-7-8-16,0-3-84 0,26-37-206 15,0 0-251-15,-45 25-130 16</inkml:trace>
  <inkml:trace contextRef="#ctx0" brushRef="#br0" timeOffset="184">3703 0 995 0,'0'0'129'0,"0"0"117"0,0 0-28 16,0 0-113-16,0 0-44 15,0 0-21-15,0 0-28 0,0 0-110 16,0 0-255-16,0 0-82 0</inkml:trace>
  <inkml:trace contextRef="#ctx0" brushRef="#br0" timeOffset="600">3308 247 980 0,'-46'8'243'16,"46"-8"32"-16,0 0-68 15,-38 11-76-15,38-11-48 0,0 0-35 16,0 0-27-16,-39 3 21 15,39-3-30-15,0 0-10 0,0 0-2 16,0 0-14-16,0 0 17 16,-26-33-9-16,26 33-8 0,13-36 4 15,13 7 18-15,0 7-1 16,12 8-7-16,-12 10-10 0,-26 4 56 16,39 4 46-16,-39-4 48 15,26 29-14-15,-13 3-2 0,-19 5 3 16,-7-1-16-16,-13 8-3 15,-7-4 4-15,-5-4 21 0,-14 1-7 16,-7-5-42-16,-12-2-5 0,-13 2-18 16,-6-14-27-16,-14 8-17 15,-13-8-2-15,-6-14-12 0,7 3 2 16,12-14-1-16,7 7 3 16,13-15-69-16,13-3-138 15,6-4-144-15,7 0-211 0,19-7-145 16,7 0-30-16</inkml:trace>
  <inkml:trace contextRef="#ctx0" brushRef="#br0" timeOffset="796">2324 3 1565 0,'0'0'343'15,"0"0"21"-15,0 0-120 16,0 0-110-16,0 0-55 0,0 0-39 16,32 8-21-16,-32-8-73 15,0 0-295-15,0 0-237 0,0 0-51 16</inkml:trace>
  <inkml:trace contextRef="#ctx0" brushRef="#br0" timeOffset="1272">1392 364 690 0,'0'0'179'0,"0"0"71"15,0 0 24-15,0 0 33 0,0 0-71 16,0 0-6-16,-20 40-35 16,-19 0-29-16,1 0-35 0,-14-4-31 15,-13-3-31-15,0 0-30 0,1 7-19 16,-14-7-5-16,0-4-6 16,1 0-9-16,-1-4 4 15,7-3-4-15,6-4 13 0,13-10-19 16,0-5 10-16,14-10-37 15,38 7-48-15,-26-18-15 0,26 18 24 16,-13-29 31-16,13 29 13 0,32-33 8 16,0 7 20-16,7 19-8 15,0 4 1-15,-6 6-1 0,-8 12 27 16,-25-15 6-16,26 40 9 16,-19 7 32-16,-14 0-3 0,-12 1 27 15,-7-1-40-15,-13 4-10 16,-13-4-20-16,-6-3-11 15,-7-4-9-15,1-7 0 0,5-11-58 16,1-8-153-16,6-7-170 0,7-3-141 16,19-8-88-16</inkml:trace>
  <inkml:trace contextRef="#ctx0" brushRef="#br0" timeOffset="1488">699 338 1240 0,'20'-36'257'0,"-20"36"94"16,19-40-28-16,-6 14-97 0,-13 26-87 15,0 0-23-15,0 0 22 16,0 0-65-16,32-18-2 16,-32 18-17-16,0 0-14 0,20 37-28 15,-14 3-12-15,-12 3-13 16,-20 5-205-16,-7 3-262 0,-5-4-206 15,-14 0-75-15</inkml:trace>
  <inkml:trace contextRef="#ctx0" brushRef="#br0" timeOffset="1713">39 451 1302 0,'0'0'315'0,"0"0"-6"0,52 11-29 16,-7 7-69-16,-6 11-47 16,-7 0 9-16,0 12-35 0,-12-5-35 15,-7 8-29-15,-7-1-33 16,-12 5-20-16,-14-5-10 0,-12 1-11 16,-7 0-110-16,-13-15-203 0,1 7-280 15,-8-10-143-15</inkml:trace>
  <inkml:trace contextRef="#ctx0" brushRef="#br0" timeOffset="1896">0 564 1873 0,'0'0'445'16,"0"0"-97"-16,0 0-157 0,0 0-84 15,0 0-53-15,0 0-25 16,0 0-152-16,0 0-209 0,0 0-353 16,0 0-70-16</inkml:trace>
</inkml:ink>
</file>

<file path=ppt/ink/ink5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8:37.405"/>
    </inkml:context>
    <inkml:brush xml:id="br0">
      <inkml:brushProperty name="width" value="0.1" units="cm"/>
      <inkml:brushProperty name="height" value="0.1" units="cm"/>
      <inkml:brushProperty name="color" value="#3165BB"/>
      <inkml:brushProperty name="fitToCurve" value="1"/>
    </inkml:brush>
  </inkml:definitions>
  <inkml:trace contextRef="#ctx0" brushRef="#br0">4473 602 679 0,'0'0'198'16,"0"0"11"-16,0 0-52 15,0 0 0-15,0 0-57 0,0 0-46 16,0 0-11-16,0 0-2 16,0 0 93-16,0 0-53 15,0 0-19-15,13 40 35 0,6 0-28 16,7 8-12-16,7-8-13 15,-1 3-2-15,0-3 3 0,1 1-17 16,-1-9-16-16,0-3 1 0,-12-7-9 16,-20-22-1-16,19 22-3 15,-19-22 104-15,0 0 13 0,0 0 22 16,0 0-3-16,0 0-47 16,0 0-43-16,20-22-22 0,-14-7-19 15,1-7-1-15,-1-8 2 0,1-7 0 16,-1-4-16-16,1 1 10 15,-1-1 3-15,7 4-12 16,-7 4 13-16,7 7-1 0,0 7-10 16,-6 4 4-16,-7 29 10 15,6-29-19-15,-6 29 19 0,0 0-2 16,0 0-2-16,0 0-6 0,0 0-77 16,0 0-22-16,0 0-45 15,0 0-67-15,0 0-53 0,0 0-97 16,0 0-67-16,0 0-27 15</inkml:trace>
  <inkml:trace contextRef="#ctx0" brushRef="#br0" timeOffset="688">5483 355 566 0,'0'0'84'0,"0"0"93"0,0 0-54 15,0 0 9-15,0 0 34 16,0 0-3-16,0 0-8 0,0 0-8 16,0 40-41-16,0-40-31 0,-20 40-1 15,20-40-45-15,-32 40-27 16,32-40 6-16,-52 33-8 0,7-15 11 16,13-7 2-16,32-11-2 15,-46 7 5-15,46-7-7 16,0 0 3-16,-39-14 10 0,39 14 27 15,0 0-37-15,0 0 21 0,0 0 16 16,-19-40 7-16,19 40 1 16,0 0 0-16,0 0-22 0,0 0 8 15,0 0-33-15,0 0-1 16,0 0 1-16,0 0 10 0,0 0-25 16,0 0 70-16,0 0 10 0,0 0-14 15,0 0-43-15,0 40 34 16,13-8 29-16,0 1-14 0,6 3-21 15,-6 1-23-15,7 3-8 16,-7-7-11-16,6 3 14 16,0 0 33-16,-12-3-17 0,6 4-1 15,0-12-7-15,-7 1-11 0,-6-26-2 16,0 0 0-16,0 0-13 16,7 29 3-16,-7-29 12 0,0 0 12 15,0 0-19-15,0 0 0 16,0 0 2-16,0 0 5 0,0 0-6 15,0 0-16-15,0 0 1 0,0 0 13 16,0 0-17-16,0 0-23 16,0 0-96-16,0 0-159 15,0 0-215-15,0 0-211 0,0 0-57 16</inkml:trace>
  <inkml:trace contextRef="#ctx0" brushRef="#br0" timeOffset="1599">4046 1432 445 0,'0'0'77'0,"0"0"-20"15,0 0 12-15,0 0 76 16,0 0 41-16,0 0-63 0,26 4 4 15,6-4 15-15,7 0-19 16,6-4-9-16,13 0-10 0,14-6-16 16,12-5 0-16,13 0 54 0,13 1-22 15,6-1-39-15,1 1-26 16,12-1 0-16,-6 4 7 16,0-3-19-16,-6 6-17 0,-13 1-6 0,-7 4-4 15,-7-1-2-15,-6 4-5 16,-6 4-15-16,-13-1 6 15,-7 1 6-15,-13-4-2 0,1 3-4 16,-20-3-13-16,-1 0 19 0,-25 0 68 16,0 0 6-16,26-3-2 15,-26 3-9-15,0 0-18 0,0 0 0 16,0 0 2-16,0 0-12 16,0 0-15-16,0 0-8 0,0 0 1 15,20 0-12-15,-20 0-1 0,0 0-12 16,0 0-1-16,0 0 1 15,0 0 6-15,0 0 6 0,0 0 2 16,0 0-8-16,0 0-6 16,0 0 6-16,0 0 0 0,0 0 0 15,0 0-48-15,0 0-70 16,0 0-92-16,0 0-97 0,0 0-122 16,0 0-66-16,0 0 5 0,0 0 29 15</inkml:trace>
  <inkml:trace contextRef="#ctx0" brushRef="#br0" timeOffset="4157">5321 1749 415 0,'0'0'101'15,"0"0"-15"-15,0 0-1 0,0 0 26 0,0 0-19 16,0 0-29-16,0 0 27 16,0 0-26-16,0 0 22 15,0 0-21-15,0 0-10 0,0 0 10 16,0 0-28-16,0 0 14 16,0 0-20-16,0 0-11 0,0 0-5 15,0 0-15-15,0 0-6 0,0 0 6 16,0 0-14-16,0 0 20 15,0 0-9-15,0 0 21 0,0 0 2 16,0 0-26-16,0 0 15 0,0 0 12 16,0 0 52-16,0 0 84 15,0 0-84-15,0 0-15 0,0 0-38 16,0 0-12-16,0 0-5 16,-13 40 7-16,13-40 27 0,0 0-11 15,0 0-5-15,-6 36 22 16,6-36-15-16,0 0-6 0,0 0-12 15,0 0-13-15,0 0 5 0,0 0 13 16,0 0 16-16,0 0-12 16,-20 37 8-16,20-37-19 0,0 0-8 15,0 0 0-15,-45 40 4 16,45-40 3-16,-39 29 2 0,39-29-9 16,0 0-5-16,0 0 2 0,0 0 3 15,0 0-6-15,0 0 11 16,0 0 0-16,0 0 8 15,0 0 20-15,0 0-20 0,0 0-8 16,-39 18-5-16,39-18 0 0,0 0 4 16,0 0-8-16,-32-4 14 15,32 4-4-15,0 0-13 0,0 0-9 16,0 0-3-16,0 0 12 0,-46-32 7 16,46 32-3-16,0 0 10 15,0 0-10-15,0 0-8 0,0 0 4 16,-19-33-2-16,19 33 5 15,0 0-1-15,0 0 0 0,0 0 18 16,0 0-13-16,0 0 0 16,0 0 5-16,0 0-5 0,0 0-10 15,0 0 5-15,0 0-4 16,0 0 22-16,0 0 6 0,0 0-25 16,0 0 1-16,0 0 5 0,0 0-16 15,0 0 16-15,0 0-5 16,0 0 5-16,0 0 9 0,0 0-7 15,0 0 6-15,0 0-8 0,0 0 7 16,0 0-11-16,0 0 4 16,0 0-8-16,0 0 8 0,0 0-9 15,0 0 27-15,0 0-12 16,0 0-6-16,0 0-6 16,0 0-4-16,0 0 10 0,0 0-7 15,0 0 7-15,0 0 0 0,0 0-4 16,0 0 9-16,0 0-1 15,0 0-9-15,0 0 0 0,0 0 12 16,0 0 4-16,0 0-15 0,0 0 4 16,0 0-3-16,0 0-9 15,0 0 15-15,0 0-14 0,0 0 4 16,0 0 10-16,0 0-3 0,0 0 4 16,0 0-4-16,0 0-12 15,0 0-2-15,0 0 14 16,0 0-6-16,0 0 6 0,0 0 0 15,0 0 14-15,0 0-14 0,0 0 16 16,0 0-13-16,0 0-11 16,0 0 0-16,0 0 8 0,0 0-5 15,0 0 13-15,0 0 0 16,0 0-3-16,0 0 0 0,0 0-5 16,0 0-9-16,0 0 4 0,-26 40 2 15,26-40 6-15,0 0 13 16,-32 40-1-16,32-40-13 0,0 0-6 15,-33 40-4-15,33-40 4 16,0 0 4-16,0 0-7 0,-38 36 16 16,38-36-2-16,-46 18 1 15,46-18 2-15,-51 4-17 0,51-4-6 16,-39 0 13-16,39 0-4 0,-46-11-3 16,46 11-4-16,-45-11 11 15,45 11-38-15,-39-25-19 0,39 25-4 16,-26-37-3-16,26 37 13 15,0 0 34-15,-26-36-1 0,26 36 3 16,0 0 25-16,0 0 1 0,0 0-17 16,-6-36 8-16,6 36-12 15,0 0-4-15,0 0 7 0,0 0 7 16,0 0 0-16,0 0 0 16,0 0 18-16,0 0-21 0,0 0-2 15,0 0-5-15,0 0-3 16,0 0 4-16,0 0 25 0,0 0-16 15,0 0 9-15,0 0 0 0,0 0-1 16,0 0-8-16,0 0 0 16,0 0 12-16,0 0 3 0,0 0-9 15,0 0 8-15,0 0-14 16,39 25 3-16,-39-25-10 0,0 0 20 16,0 0-13-16,0 0 50 0,0 0-3 15,0 0-14-15,32 40-24 16,-32-40-3-16,0 0-9 15,0 0 13-15,26 33-10 0,-26-33 4 16,0 0 14-16,19 47-9 0,-19-47-5 16,0 0-9-16,33 40-8 15,-33-40 13-15,32 48 26 0,-32-48 65 16,26 43-32-16,-13 1 1 0,6-8-13 16,-6 4-25-16,-6 0-2 15,6-3-15-15,-13-37-5 0,13 47-11 16,-13-47 11-16,13 44 23 15,-13-44-33-15,13 32 6 0,-13-32 18 16,0 0-10-16,0 0-13 0,0 0 3 16,0 0 10-16,6 44-10 15,-6-44 9-15,0 0-8 16,0 0 8-16,0 0 1 0,0 0 11 16,0 0-12-16,0 0-1 0,0 0 4 15,0 0-6-15,0 0 6 16,0 0-1-16,0 0-14 0,0 0-112 15,0 0-106-15,0 0-102 0,0 0-85 16,0 0-38-16,-13-51-17 16</inkml:trace>
  <inkml:trace contextRef="#ctx0" brushRef="#br0" timeOffset="5789">6667 1276 538 0,'0'0'118'0,"0"0"-11"15,0 0 19-15,0 0-24 0,0 0-47 16,0 0-28-16,0 0 1 15,0 0 46-15,0 0 77 0,20-8-72 16,19 5-11-16,-7-1-26 0,0-3-22 16,7 3 28-16,0 1-28 15,0-8 23-15,6 3-40 0,-6 5-14 16,-7-1 43-16,1-3-27 16,-33 7-17-16,0 0 5 0,26 0 21 15,-26 0 50-15,0 0-40 16,0 0 12-16,0 0-24 0,0 0-26 15,0 0 7-15,0 0-58 16,0 0-145-16,0 0-86 0,0 0-31 16,0 0 7-16</inkml:trace>
  <inkml:trace contextRef="#ctx0" brushRef="#br0" timeOffset="6036">6739 1498 833 0,'0'0'171'15,"0"0"-5"-15,0 0-18 0,0 0-95 16,0 0 101-16,0 0 38 16,0 0-69-16,0 0-35 0,19 3-40 15,26-3-36-15,-12 0-9 0,-1-3 23 16,0-1-35-16,-6 0-8 15,7-3 25-15,-33 7-161 0,26-4-102 16,-26 4-51-16,0 0 1 16,0 0-14-16</inkml:trace>
  <inkml:trace contextRef="#ctx0" brushRef="#br0" timeOffset="8653">8221 675 544 0,'0'0'129'16,"0"0"-7"-16,0 0-56 0,0 0-23 16,0 0-11-16,0 0 69 0,0 0-13 15,13 29-3-15,-13 4 2 16,-13 0 4-16,7 0 6 0,-7-4 12 16,13-29-26-16,-20 40-29 15,1-11-13-15,19-29-13 0,-33 29-15 16,33-29 10-16,-38 25-5 15,38-25-27-15,-39 15 5 0,39-15-3 16,-33 11 24-16,33-11-22 16,-26-4 16-16,26 4-22 0,0 0 3 15,-32-29 22-15,32 29 8 0,-26-36-35 16,13 7 13-16,13 29-18 16,-13-30 18-16,13 30-8 0,0 0 3 15,0 0-19-15,0 0 15 0,0 0 12 16,0 0-3-16,13 37 14 15,0 3 5-15,7 4 48 0,5-4-16 16,-12 3-33-16,13-3 8 0,-6 4-17 16,-7-4 46-16,0 0 14 15,6-4 5-15,-12 8 47 16,-1-7-49-16,0-1-30 0,1-3-35 16,-7-33 17-16,6 32-35 0,-6-32 25 15,0 0-24-15,0 0 18 16,0 0-99-16,0 0-78 0,0 30-96 15,0-30-61-15,0 0-30 0,0 0 25 16,0 0-7-16</inkml:trace>
  <inkml:trace contextRef="#ctx0" brushRef="#br0" timeOffset="10021">8558 766 347 0,'0'0'103'0,"0"0"-6"0,0 0 17 15,0 0-31-15,0 0-28 0,0 0-13 16,0 0-16-16,0 0-9 16,0 0-7-16,0 0-10 0,0 0 19 15,0 0-29-15,0 0 2 0,0 0-4 16,0 0 9-16,0 0 0 15,0 0-112-15,0 0-53 0,0 0-19 16</inkml:trace>
  <inkml:trace contextRef="#ctx0" brushRef="#br0" timeOffset="19004">8823 719 599 0,'0'0'55'0,"0"0"23"16,0 0 34-16,0 0 7 16,0 0-5-16,0 0 18 0,0 0-9 15,0 0 13-15,0 0-1 16,0 0-49-16,0 0 4 0,0 0-18 15,0 0-35-15,0 0 2 0,0 0-26 16,0 0-6-16,-39 0 0 0,13 7-13 16,26-7-10-16,-45 15 26 15,13 3-15-15,32-18 5 0,-39 29 0 16,13 0-10-16,26-29 22 0,-32 40-12 16,6-7-14-16,26-4 7 15,0-29 24-15,13 40-8 0,12-7-15 16,8-11 17-16,6-4-11 15,6-11 14-15,0 4-24 0,-6-7 13 16,6-1 6-16,-19-3-20 16,-26 0 17-16,39 0 4 0,-39 0-10 15,0 0 10-15,0 0-8 0,0 0 15 16,0 0-11-16,0 0-6 16,0 0-15-16,0 0 6 0,-39-22 9 15,13 15-8-15,-19 0 17 0,6 0-9 16,-6 3 0-16,13 0-5 15,-7 4 15-15,13 0-10 0,26 0 3 16,-32 0 8-16,32 0-27 16,0 0 22-16,0 0-6 0,0 0-5 15,0 0-5-15,0 0-1 16,0 0 11-16,0 0 0 0,0 0-3 16,0 0 11-16,0 0-8 0,0 0 5 15,0 0 9-15,0 0-6 16,0 0-11-16,0 0 3 0,0 0-7 15,0 0 11-15,0 0-2 0,0 0-2 16,0 0 13-16,0 0-9 16,0 0-17-16,0 0 13 0,0 0 0 15,0 0 0-15,0 0-3 16,0 0 6-16,0 0 7 0,0 0 2 16,0 0 10-16,0 0-33 15,-39-25 11-15,39 25-9 0,0 0 30 16,0 0-25-16,0 0 4 0,-20-26 0 15,20 26-11-15,0 0 11 16,0 0 6-16,0 0-18 0,0 0 14 16,0 0 4-16,0 0-18 0,0 0-5 15,0 0 12-15,0 0 21 16,0 0-31-16,0 0 17 0,0 0-24 16,0 0 29-16,0 0-12 0,0 0 14 15,0 0 36-15,0 0 44 16,13 29-34-16,-6 12-8 15,-7-1-15-15,0 0-3 0,13 7 5 16,-13 4 135-16,13 0-38 0,-7 3-80 16,-6-3-23-16,0-3-10 15,0-5-10-15,7-10 3 0,-7-4-7 16,0-29-1-16,0 33-3 0,0-33 9 16,0 0-9-16,0 0-10 15,0 0-30-15,0 0-118 0,0 0-129 16,0 0-164-16,0 0-35 0,0 0 16 15</inkml:trace>
  <inkml:trace contextRef="#ctx0" brushRef="#br0" timeOffset="21473">9037 3106 457 0,'0'0'64'16,"0"0"43"-16,0 0 12 15,0 0-69-15,0 0-11 0,0 0 129 16,0 0-53-16,0 0 14 0,0 0-16 16,38 22-50-16,-38-22 45 15,46 29-62-15,-46-29-25 0,0 0-12 16,39 37 6-16,-39-37-15 0,0 0 11 16,0 0 11-16,0 0 32 15,32 21 15-15,-32-21-37 0,0 0 11 16,0 0-50-16,0 0 18 15,-13-29-19-15,13 29-56 0,-19-40-52 16,19 40 18-16,-26-47 50 0,26 47 34 16,-26-40-7-16,26 40 28 15,0 0-1-15,0 0-18 0,0 0 16 16,0 0 6-16,0 0 14 16,0 0 33-16,0 0-33 0,0 0-5 15,0 0-14-15,0 0 31 0,-33 25 22 16,33-25-1-16,-38 22-4 0,5-4-29 15,-19-3-30-15,14-8 17 16,-14 8-5-16,-13-8-14 0,20-7 31 16,-7 4-26-16,20-4 8 0,-14-4-13 15,14-3 8-15,32 7-11 16,0 0-35-16,-32-26 10 16,32 26 11-16,0 0 25 0,0 0-14 15,0 0 11-15,0 0 6 0,-13-36-22 16,13 36-3-16,0 0 4 15,0 0 36-15,0 0 23 0,0 0-27 16,0 0 9-16,0 0 23 0,0 0-19 16,0 0 24-16,-7 36-14 15,7-36-18-15,0 0 26 0,0 0-11 16,-39 29 15-16,39-29 25 0,-38 15-19 16,5-11-14-16,33-4-6 15,-39-11-28-15,7-4 25 16,32 15-32-16,-39-36-11 0,20-1 25 15,-1-6-23-15,7-5 3 0,0-10-3 16,13-7 0-16,7-4 9 16,-7-4 3-16,6 15 10 0,1 3-10 15,-1 11-8-15,-6 12-16 0,0 32-97 16,0 0-131-16,0 0 61 16,0 0-141-16,0 0-39 0,-13 54-50 15</inkml:trace>
  <inkml:trace contextRef="#ctx0" brushRef="#br0" timeOffset="21665">8111 3441 995 0,'39'4'243'15,"0"-1"-32"-15,6 1-54 0,-6-8-82 16,6 1-38-16,0-1-22 0,7 0-5 15,-6-3-4-15,-8 0-9 16,-5 7-132-16,-33 0-76 0,39-15-84 16,-39 15-68-16</inkml:trace>
  <inkml:trace contextRef="#ctx0" brushRef="#br0" timeOffset="22588">7781 2870 591 0,'0'0'138'0,"0"36"38"0,0-36 6 16,6 51 27-16,-6-4-87 15,7-7 15-15,-7 0-58 16,0-40-7-16,-7 44-22 0,7-44-14 0,-6 44-14 15,6-44-10-15,0 0 13 16,0 0-23-16,-39 36 30 16,39-36-47-16,0 0 10 0,-45 7 5 15,45-7 4-15,-46-21-4 0,46 21 0 16,-38-40-58-16,12-4-23 16,13-7-39-16,0-7 27 0,0 3 61 15,13 8 32-15,0 47-14 0,-7-51 34 16,7 51-32-16,-6-44 21 15,6 44 15-15,0 0-24 16,0 0 75-16,0 0-2 0,0 0-38 16,-7 55-35-16,1-4 16 0,6 3-23 15,6-6 22-15,1-1 16 16,-1-7-36-16,1 0 23 0,-7-40-31 16,6 36 28-16,-6-36 8 0,0 0 15 15,0 0 9-15,0 0 10 16,0 0 0-16,0 0-52 0,0 0 20 15,0 0-30-15,-52 0-6 0,52 0-28 16,0 0-57-16,0 0 31 16,-38-43 60-16,38 43-11 0,0 0 16 15,-33-44-4-15,33 44-5 0,0 0-10 16,0 0 14-16,0 0 20 16,0 0 29-16,0 0-6 15,0 0-3-15,0 0-13 0,0 0-1 16,-13 40-5-16,13-40 10 0,0 36-18 15,0-36 3-15,0 0 18 16,-26 41-34-16,26-41 10 0,-45 21 3 16,0-6-16-16,6-1 15 0,0-14 0 15,7-7-22-15,32 7 15 16,-52-14 5-16,52 14-52 0,-32-26 36 16,32 26-20-16,0 0 41 0,0 0-37 15,0 0 19-15,0 0-14 16,0 0 37-16,0 0-15 15,0 0 0-15,0 0 8 0,0 0 1 16,32 33 16-16,-32-33 1 0,26 51-9 16,0-15 12-16,-26-36 7 15,13 48 14-15,-7-16 0 0,-6-32 17 16,-32 48-48-16,12-8 11 0,-25-11-17 16,0-4 3-16,-1-7-16 15,-12-3 7-15,0-8-7 0,6-7 8 16,-6-7-21-16,6-8 30 0,7-3-17 15,6 0-12-15,39 18 18 16,-39-51-18-16,20 0 7 0,12 4 5 16,14-8 9-16,6 8-21 15,13 0-45-15,-1-1-52 0,8 8-67 16,-33 40-29-16,58-54-128 16,7 14-51-16,-20 11-46 0</inkml:trace>
  <inkml:trace contextRef="#ctx0" brushRef="#br0" timeOffset="22813">7910 2662 1287 0,'0'0'134'15,"0"0"-6"-15,39-22-12 0,-39 22-72 16,0 0-14-16,0 0-36 16,0 0 8-16,0 0-191 0,0 0-103 15,0 0-48-15,0 0-50 0</inkml:trace>
  <inkml:trace contextRef="#ctx0" brushRef="#br0" timeOffset="23137">8111 2269 890 0,'0'0'204'16,"0"0"-25"-16,0 0-57 0,-58-18 10 16,-1 29-2-16,14 18 16 0,-13 15-55 15,-7 3-34-15,7 8-4 0,6-1-39 16,-6-6-18-16,6-1 22 15,0-3-21-15,0-15-6 0,52-29-55 16,-45 21-30-16,45-21-22 16,0 0-62-16,-52-14 50 0,52 14 60 15,-6-51 41-15,-1 0-16 16,20-7-14-16,0 10 48 0,0 1 1 16,-13 47-4-16,13-40-10 0,-13 40 16 15,0 0 9-15,0 0-3 16,46-7-23-16,-46 7-130 0,58 40-80 15,-32 7-122-15</inkml:trace>
  <inkml:trace contextRef="#ctx0" brushRef="#br0" timeOffset="23333">7451 3543 1293 0,'0'0'52'0,"0"0"89"16,0 0-47-16,39 7-38 0,19 1-16 15,0-8-31-15,7 0-39 16,-7-11-215-16,7 3-95 0,-13 5-65 16</inkml:trace>
  <inkml:trace contextRef="#ctx0" brushRef="#br0" timeOffset="23551">6810 2680 1569 0,'0'0'142'0,"0"0"24"15,0 0-61-15,0 0-49 16,0 0-34-16,0 0 10 0,0 0-213 16,0 0-290-16,0 0-114 15</inkml:trace>
  <inkml:trace contextRef="#ctx0" brushRef="#br0" timeOffset="24249">5690 3012 817 0,'0'0'113'0,"0"0"40"16,0 0-36-16,0 0-47 0,0 0-36 16,0 0-34-16,0 0-5 15,0 0 13-15,0 0 2 0,0 0 0 16,0 0 9-16,0 0 7 0,0 0 9 15,0 0-12-15,0 0 7 16,0 0 8-16,0 0-28 0,0 0 31 16,0 0-50-16,0 0 9 0,0 0 41 15,0 0-30-15,0 0 7 16,0 0-12-16,0 0 11 16,0 0-10-16,0 0-24 0,0 0 7 15,0 0 10-15,0 0-122 0,0 0-79 16,0 0-104-16,0 0-68 15</inkml:trace>
  <inkml:trace contextRef="#ctx0" brushRef="#br0" timeOffset="25692">5936 2746 488 0,'0'0'107'16,"0"0"-18"-16,0 0 21 0,0 0-17 15,0 0-29-15,0 0-7 0,0 0 151 16,0 0-58-16,0 0 31 16,0 0-49-16,0 55-21 0,6-1-48 15,7 1 54-15,7-1-50 0,-7 1-26 16,0 0-7-16,6 3-22 15,-6-7-6-15,6-8 11 0,-6-3-13 16,-13-40 23-16,7 44-57 0,-7-44 35 16,0 47-49-16,0-47-188 15,-20 37-124-15,20-37-30 16,-32 36-7-16</inkml:trace>
  <inkml:trace contextRef="#ctx0" brushRef="#br0" timeOffset="26232">5813 3226 759 0,'0'0'183'0,"0"0"51"0,0 0-57 15,0 0-92-15,-45 29 14 16,45-29-18-16,-26 44-50 15,26-44 3-15,-20 47-14 0,20-47-17 16,0 0-7-16,0 0 9 0,0 0-3 16,0 0 18-16,0 0-24 15,0 0 4-15,0 0 7 0,0 0-17 16,0 0 17-16,0 0-52 0,-51-3-7 16,51 3 12-16,0 0 23 15,0 0 12-15,-39-40 0 0,39 40 31 16,0 0 28-16,0 0-24 0,0 0 13 15,0 0 100-15,-39 7-44 16,39-7-26-16,-45 33-5 16,45-33 27-16,-46 40-9 0,7-7-11 15,39-33-32-15,-51 32-22 0,5-10 2 16,7-7 8-16,-6-8 25 16,13-3-16-16,-14-4-28 0,8-4 7 15,-14-11-26-15,0 1 12 0,-6-4-5 16,-13-11 6-16,-7 7 4 15,-6-4-15-15,-7 8-6 0,1-4 14 16,-1 11-15-16,7 0 6 0,13 1 18 16,6 6-16-16,13-7 12 15,7 11-20-15,45 0 5 0,-39-7 24 16,39 7-20-16,0 0-15 16,0 0-111-16,0 0-152 0,0 0-139 15,0 0-92-15,0 0-34 16</inkml:trace>
  <inkml:trace contextRef="#ctx0" brushRef="#br0" timeOffset="26433">4201 3146 591 0,'0'0'133'16,"45"-14"17"-16,7 6 11 0,-6 5-27 15,12 10-41-15,7-3-48 16,-1-8-8-16,1 4-14 0,0-4-17 16,-7 1-29-16,-6-1-147 0,-13 4-54 15,-39 0-47-15</inkml:trace>
  <inkml:trace contextRef="#ctx0" brushRef="#br0" timeOffset="26904">3295 3266 607 0,'0'0'131'0,"0"0"15"0,0 0 35 15,0 0-2-15,0 0-10 16,0 0 25-16,0 0-14 0,0 0 24 16,0 0-4-16,0 0-23 0,0 0-22 15,0 0-77-15,0 0-44 16,0 0-16-16,-39 22-5 16,39-22 3-16,-45 8-23 0,45-8 15 15,-46 3-15-15,46-3 12 0,0 0-19 16,0 0 9-16,0 0-117 15,0 0-42-15,0 0 18 0,0 0 43 16,0 0 26-16,0 0 36 0,0 0 34 16,0 0-12-16,0 0 22 15,0 0-26-15,0 0 32 0,0 0 25 16,0 0 61-16,0 0-7 0,0 0-29 16,26 44 11-16,-26 3-11 15,-13 0-27-15,-6 1-11 0,19-48-6 16,-52 58-6-16,7-11-4 15,45-47-13-15,-65 55-144 0,7-15-198 16,13-11-176-16,-14-11-65 16</inkml:trace>
  <inkml:trace contextRef="#ctx0" brushRef="#br0" timeOffset="27524">2583 2830 879 0,'0'0'16'16,"0"0"107"-16,0 0 65 0,0 0-36 15,0 0-70-15,0 0-18 16,0 0 157-16,0 0-40 0,0 0-74 15,39 29-4-15,-39-29-33 0,32 51-26 16,-13-4-20-16,7 0 9 16,-13-7-33-16,-13-40-3 0,26 48 23 15,-6-12-20-15,-20-36-7 16,0 0 13-16,0 0-3 0,0 0 26 16,6 40 0-16,-6-40-24 15,0 0-5-15,-58 33 7 0,0-11-7 16,-1-11-15-16,8 3 20 0,-1 1 5 15,6-4-24-15,8-4 14 16,38-7 8-16,-46 29-4 0,46-29-25 16,-39 44 13-16,26-4 15 0,13-4 12 15,7-3-38-15,6 3 12 16,13 1 14-16,-26-37 1 0,26 47-1 16,0-14-2-16,-26-33 52 0,19 47 61 15,-19-47 6-15,0 47-36 16,-13-7-21-16,13-40-37 15,-52 48 2-15,0-19-22 0,7-4 12 16,-13-10-27-16,6-8 14 0,0 0 8 16,1-14 8-16,5 0-10 15,1-11 11-15,0-11-12 0,-1-4-14 16,7-4 9-16,14-6-6 0,-1-1-10 16,13-3 11-16,13 3-10 15,6-3-8-15,7-1 5 0,20 1-26 16,5-7-94-16,8 6-116 0,5 1-100 15,8 0-83-15,-1-1-47 16,0 8-6-16</inkml:trace>
  <inkml:trace contextRef="#ctx0" brushRef="#br0" timeOffset="30288">926 3132 575 0,'0'0'132'16,"0"0"19"-16,0 0 32 15,0 0 12-15,0 0 5 0,0 0 7 16,0 0-74-16,0 0-35 0,0 0-66 15,0 0 52-15,0 0-17 16,-7 25-35-16,20 4 9 16,7 4 11-16,5 0-10 0,8-4-19 15,-1 0-9-15,1-11-3 16,-1 4-11-16,-13-7 3 0,-19-15 12 16,0 0-15-16,26 11 13 15,-26-11-20-15,0 0 16 0,0 0-13 16,0 0 0-16,0 0-5 0,0 0 0 15,-26-15-9-15,26 15 8 16,-32-18-9-16,32 18 14 0,-32-15-2 16,32 15 11-16,-39 0-18 15,6 8 23-15,1 2-12 16,6 9 7-16,-13 6 15 0,7 1 65 16,0 3 9-16,-1 7 19 0,1 1-25 15,-13 3-34-15,-1 7-4 16,-6-7-39-16,1-4 0 0,5-3 4 15,8-7-14-15,-1-1 0 16,6-18-105-16,33-7-207 0,0 0-234 16,-26 8-81-16</inkml:trace>
  <inkml:trace contextRef="#ctx0" brushRef="#br0" timeOffset="30541">505 3383 1184 0,'0'0'285'16,"0"0"-33"-16,-32-18-28 0,-1 14-47 15,7 11-33-15,-13 19-50 16,1-4-58-16,-8 14-8 0,7 0 1 15,1-3-6-15,-8 4-29 0,7-8-92 16,-6 0-232-16,6-7-208 16,-6 10-53-16</inkml:trace>
</inkml:ink>
</file>

<file path=ppt/ink/ink5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9:13.357"/>
    </inkml:context>
    <inkml:brush xml:id="br0">
      <inkml:brushProperty name="width" value="0.1" units="cm"/>
      <inkml:brushProperty name="height" value="0.1" units="cm"/>
      <inkml:brushProperty name="color" value="#3165BB"/>
      <inkml:brushProperty name="fitToCurve" value="1"/>
    </inkml:brush>
  </inkml:definitions>
  <inkml:trace contextRef="#ctx0" brushRef="#br0">16371 1834 376 0,'0'0'85'0,"0"0"15"16,0 0-3-16,0 0-9 15,0 0-25-15,0 0 0 0,0 0-17 16,0 0 36-16,0 0-23 0,0 0-7 16,0 0 5-16,0 0 11 15,0 0-37-15,0 0-1 0,0 0-47 16,0 0 4-16,0 0 19 16,0 0 12-16,0 0 1 15,33 22 27-15,6 3 73 0,-7 1-21 16,13-4-33-16,1 0-7 15,5-4-3-15,-5 4 8 0,-7-8-47 16,-7-3-10-16,-32-11 20 0,39 7 35 16,-20 1 42-16,-19-8 13 15,0 0-28-15,0 0-62 0,0 0 1 16,0 0-12-16,-13-30-5 0,13 30 0 16,0 0-3-16,-19-25-4 15,19 25 9-15,-32 0 10 16,-1 11 31-16,-6 11-1 0,-12 7 16 15,5 4 2-15,1 7-21 16,0 0-1-16,-1 3-37 0,14-10-2 16,0 0-1-16,32-33 9 0,-39 33-37 15,6-15-194-15,33-18-250 16,-39 7-177-16,7-7-4 0</inkml:trace>
  <inkml:trace contextRef="#ctx0" brushRef="#br0" timeOffset="232">15996 1321 818 0,'0'0'209'0,"0"0"65"0,0 0-82 15,0 0 170-15,0 0-46 16,7 33-77-16,-1 18-59 0,-6 14-15 15,6 12-48-15,1-1-54 0,-1-3-24 16,7 0-8-16,0-8-29 16,-6-3-30-16,-1-11-249 0,-12-7-306 15,-1-12-202-15</inkml:trace>
  <inkml:trace contextRef="#ctx0" brushRef="#br0" timeOffset="884">15556 2136 1522 0,'0'0'347'16,"0"0"14"-16,-26 0-155 16,26 0-48-16,0 0-44 0,0 0-55 15,-26-18-37-15,0 11-7 16,26 7-15-16,-6-19 4 15,6-2-11-15,13-12-54 0,6-4-66 16,7-3-4-16,6-3 49 0,7 6 26 16,-6 8 35-16,-33 29 9 15,32-25-16-15,-32 25 33 0,0 0 14 16,32 7 6-16,-32-7 3 0,13 40 7 16,-19 4-2-16,-7-4 0 15,-7 0-1-15,-12 3-4 0,0-6-1 16,-7-4-21-16,0-1-6 15,-13-10-3-15,0-4-7 16,1-7 12-16,-1-7 14 0,0-8-16 0,0-10-7 16,7-8 1-16,0-7 3 15,12-8-5-15,1-6-2 16,19-8 2-16,0-11 11 0,7-4-7 16,6-3 11-16,0 15-2 15,0 6 3-15,6 16-12 0,-6 6-16 16,0 26 14-16,0 0 60 0,0 0 6 15,26 29-13-15,-7 8-19 16,14 17 35-16,-7 4 2 0,-1 4-21 16,1 18 38-16,7 4-33 0,-1 3-14 15,-6-3-21-15,-7 0 6 16,-6-11-9-16,-6-4 4 0,-7-7 4 16,-20-11-15-16,-5-8 0 15,-14-6 7-15,-13-15-8 16,-6-8-8-16,-7-10 12 0,-6-15-23 15,-1-4 16-15,-5-17-13 0,12-9-9 16,13-20-12-16,0-5-15 16,20-14-14-16,6-7 12 0,20-8 13 15,6 4 12-15,13 4-95 0,6 7-139 16,20 0-194-16,0 10-134 16,6 1-81-16</inkml:trace>
  <inkml:trace contextRef="#ctx0" brushRef="#br0" timeOffset="1072">15316 924 1590 0,'0'0'337'0,"0"0"-101"16,0 0-114-16,26-25-71 0,-26 25-82 15,0 0-178-15,0 0-233 16,0 0-140-16</inkml:trace>
  <inkml:trace contextRef="#ctx0" brushRef="#br0" timeOffset="1333">14268 1583 1383 0,'0'0'284'15,"0"0"16"-15,6 36-33 0,14 4-33 16,5 0-92-16,-5 0-6 16,-1 4-16-16,-12 3-39 15,-7 4-21-15,-13-3-29 0,-13 10-20 16,-13-4 6-16,-6-3-21 15,-7-7-14-15,-13-7-127 0,1-12-169 16,-1 0-180-16,7-10-98 0,-1-11-9 16</inkml:trace>
  <inkml:trace contextRef="#ctx0" brushRef="#br0" timeOffset="1552">13782 972 1165 0,'0'-33'231'0,"0"33"-35"16,0 0-9-16,0 0 172 0,0 0-98 15,0 0-101-15,20 65-64 16,-1 4-49-16,0 8-2 0,1 3-16 16,-1 7-20-16,1 4 17 0,-14 0-22 15,1 0 7-15,-7 0-103 16,-13-3-287-16,0-16-316 0,-7 8-125 15</inkml:trace>
  <inkml:trace contextRef="#ctx0" brushRef="#br0" timeOffset="1780">13361 1452 1241 0,'46'-15'311'0,"-1"19"-3"0,-6 14-9 16,6 19-9-16,-6 6-64 15,0 12-84-15,-7 3-44 16,-12 4-42-16,-1 0-19 0,-12-4-18 0,-14 4-23 16,-12-4-100-16,-20-3-232 15,0-1-225-15,-13-6-118 16</inkml:trace>
  <inkml:trace contextRef="#ctx0" brushRef="#br0" timeOffset="2072">13206 1685 1016 0,'0'0'211'16,"32"14"-1"-16,1 8-10 0,-33-22-48 15,26 40-48-15,-20 0-50 16,-6 0-11-16,-13 0-33 0,-13 0 6 16,-6 4-9-16,-7-11-12 15,7-8 20-15,32-25-5 0,-33 22-20 16,33-22 15-16,0 0-11 0,0 0 12 16,-19-29 3-16,19-11-25 15,19-15 22-15,7 1-6 0,7-19-9 16,5 15 17-16,-5 0-55 15,-7 10-166-15,0 15-123 0,-26 33-90 16,13-32-36-16</inkml:trace>
  <inkml:trace contextRef="#ctx0" brushRef="#br0" timeOffset="2465">12552 1976 1010 0,'0'0'109'0,"0"0"141"16,0 0-87-16,0 0-23 15,0 0-58-15,33 29-11 16,-7-11-50-16,-26-18 12 0,38 22-22 15,-38-22 0-15,39 15 13 0,-39-15-6 16,0 0 44-16,0 0-29 16,0 0-11-16,0 0-18 0,0 0-4 15,-45-37-9-15,6 15 12 0,0-3 42 16,7-4 3-16,0-4-15 16,6-14-33-16,6-8 23 0,14-10-10 15,-1-8-19-15,14 0 6 0,6 4 0 16,6 7 9-16,1 8-24 15,18 6-2-15,-5 5 11 16,12 13-258-16,0 9-129 0,1 10-11 16,-8 11-9-16</inkml:trace>
  <inkml:trace contextRef="#ctx0" brushRef="#br0" timeOffset="2665">12604 1477 946 0,'0'0'253'15,"-45"-36"-32"-15,12-8-64 16,8-7-30-16,-1-14-32 16,13-15-55-16,0-8-18 0,0-13-2 15,0 2-10-15,13 5-7 16,-7 3-10-16,1 11-9 0,6 10 16 16,6 12-5-16,1 11-7 0,-1 14-59 15,-6 33-178-15,20-22-77 16,-20 22-64-16</inkml:trace>
  <inkml:trace contextRef="#ctx0" brushRef="#br0" timeOffset="3256">12009 1525 1100 0,'0'0'322'16,"-26"47"-67"-16,19-7-84 0,7-4-84 16,0-36-51-16,13 44-16 15,-13-44-15-15,13 44 5 0,-13-44-5 16,13 36-10-16,-13-36 12 0,0 0 0 16,0 40-5-16,0-40-5 15,0 0 6-15,0 0-27 16,0 0-27-16,-52 22 5 0,52-22-19 15,0 0 6-15,-45-15 8 0,45 15 30 16,-39-32 18-16,39 32-13 16,0 0-1-16,0 0 11 0,0 0 3 15,0 0 25-15,0 0 23 0,0 0-9 16,-39 43-21-16,20-6 3 16,19-37-25-16,-13 51 20 0,13-51-13 15,-13 43 6-15,13-43-3 0,0 0 19 16,0 0-14-16,0 0-116 15,0 0-55-15,0 0 49 16,-39 8 11-16,39-8 51 0,0 0 14 16,-45-26 10-16,45 26 42 0,-39-40 136 15,39 40-1-15,-39-29 35 16,0 15 19-16,-6 10 27 0,-13 15-2 16,-26 11-49-16,-14 3 8 0,-18 8 22 15,-20 3-41-15,-6-3-54 16,-14-4-40-16,1-3-26 0,-7-5-20 15,7-10-16-15,12-11-7 0,7-3 10 16,13-5 15-16,20-13-10 16,6-1-9-16,13-11-11 0,19-7-30 15,7-7-73-15,12-1-148 0,14-10-218 16,12-7-285-16,14 3-54 16</inkml:trace>
  <inkml:trace contextRef="#ctx0" brushRef="#br0" timeOffset="3412">10986 1026 1377 0,'58'4'187'0,"-19"3"48"16,-39-7-56-16,0 0-102 15,39 11-43-15,-39-11-281 0,0 0-308 16</inkml:trace>
  <inkml:trace contextRef="#ctx0" brushRef="#br0" timeOffset="3600">11089 2879 2224 0,'0'0'296'15,"59"14"-20"-15,5-21-94 0,8-11-92 16,12-11-35-16,0-4-55 16,0-7-279-16,-19-4-357 15,-1 4-219-15</inkml:trace>
  <inkml:trace contextRef="#ctx0" brushRef="#br0" timeOffset="3796">9931 1594 2074 0,'26'-22'202'0,"12"7"-59"16,8 1-53-16,12-4-45 15,0 7-29-15,0 0-57 0,1 4-330 16,-1-1-280-16,-6 5-81 0</inkml:trace>
  <inkml:trace contextRef="#ctx0" brushRef="#br0" timeOffset="4196">8235 640 607 0,'-20'-29'94'0,"20"29"61"0,0 0 25 16,0 0-2-16,-19-29-67 0,19 29-40 15,0 0-14-15,0 0 89 16,0 0 101-16,0 0 27 0,26 55-63 15,6 3-31-15,7 7-41 0,0 5 11 16,6 6-12-16,7 8-13 16,0 3-32-16,-7 8 34 15,-6 7-29-15,-13 7-29 0,-13 15-30 16,-33 3-20-16,-19 4-4 0,-25 4-6 16,-21-1-2-16,-18-3-7 15,-1-11-9-15,1-10 9 0,12-23-45 16,13-11-86-16,7-17-100 0,13-19-83 15,6 0-103-15,13-19-181 16,39-21-112-16</inkml:trace>
  <inkml:trace contextRef="#ctx0" brushRef="#br0" timeOffset="4900">7652 1310 1295 0,'0'0'167'16,"0"0"10"-16,0 0-48 16,0 0-37-16,0 0 144 0,0 0-73 15,0 0-48-15,32 15-48 16,1 6-15-16,-33-21 6 0,26 37 10 15,-20 3-28-15,-6 3-17 16,-19-2-3-16,-7 2-13 0,-19-3-2 16,-7 4-9-16,-7-8 4 0,1-7 6 15,6-3-4-15,1-15 5 16,12-8-11-16,0-3-11 0,7-10-42 16,32 10-17-16,-20-44-8 0,14-11 40 15,12 8 8-15,7-8 8 16,7 4 18-16,5 4 1 0,-25 47-9 15,33-33 0-15,-33 33 22 16,39-14-6-16,-39 14 9 0,0 0-6 16,19 33 15-16,-12 3-12 0,-14 0-12 15,-12 4 6-15,-1-3 16 16,-6 3 0-16,0 0-24 0,-12-7 18 16,5-4 0-16,-12-4 66 15,-7-3-38-15,7-4-7 0,-7-3-6 16,7-1 58-16,6-6-9 0,7-1-15 15,32-7-42-15,-33 7-7 16,33-7-2-16,0 0-8 0,-6 40 10 16,12-7-5-16,1 0-5 0,6 3 0 15,0-3 7-15,-7-8 11 16,-6 8 60-16,0 0-5 0,-6-4-32 16,-14 4-7-16,1 3-19 15,-14-10 6-15,-12-1-17 0,0-3-7 16,-1-8-2-16,1-3 41 15,0-3 13-15,6-16 0 0,0-6-25 16,7-15-9-16,-1-19-15 0,14-14 3 16,0-18-10-16,6-7 4 15,13-4 0-15,13 4 0 0,6 7-4 16,13 14-27-16,1 8-113 16,12 22-166-16,0 6-211 0,1 16-159 15,-8 21-9-15</inkml:trace>
  <inkml:trace contextRef="#ctx0" brushRef="#br0" timeOffset="5057">7044 2442 1448 0,'58'11'311'0,"-6"-19"46"0,-7-10-55 15,-6 4-132-15,0-12-88 16,-7 8-49-16,-32 18-229 0,0 0-307 15,45-40-210-15</inkml:trace>
  <inkml:trace contextRef="#ctx0" brushRef="#br0" timeOffset="5273">6785 1124 2174 0,'0'0'437'0,"0"-40"-27"16,0 40-110-16,0 0-132 0,0 0-81 15,0 0-44-15,0 0-27 16,0 0-92-16,0 0-150 16,0 0-197-16,0 0-229 0,0 0-87 15,0 0 28-15</inkml:trace>
  <inkml:trace contextRef="#ctx0" brushRef="#br0" timeOffset="5728">6001 1350 1466 0,'0'0'308'0,"0"0"48"15,0 0-54-15,33 11-85 16,-1 3-98-16,-32-14-52 0,32 37-44 15,-6 3 14-15,-19 4-13 0,-1-4-16 16,-12 3-5-16,-14 1-3 16,-5-8-3-16,-8 4-31 0,1-10-13 15,-7-5-25-15,7-14-12 0,-7-7-18 16,13-12 7-16,26 8 31 16,-39-32 10-16,20-12 36 0,-1-3-6 15,14 3 11-15,-1 4 13 0,-6 11 67 16,13 29 2-16,-6-29 9 15,6 29-4-15,0 0 1 0,0 0-21 16,0 0 86-16,0 0-14 16,-26 40-28-16,-13 3-5 0,-6 8-6 15,-1 4-34-15,-18-1-16 16,-7 1 2-16,-14 0-17 0,1-15-11 16,-13 0 7-16,0-11 12 0,6-11-16 15,-6 0 1-15,7-18 1 16,12-7-12-16,7-11 14 0,13-4-12 15,19-7-18-15,39 29-21 0,-33-51-52 16,27 7-105-16,12 8-117 16,-6 36-200-16,59-26-114 0,5 12-27 15,-5 25 73-15</inkml:trace>
  <inkml:trace contextRef="#ctx0" brushRef="#br0" timeOffset="5869">5399 2322 1434 0,'52'11'196'0,"13"-15"-1"0,6-11-20 16,0-14-74-16,1 4-44 0,5-12-22 15,1 1-290-15,0-11-216 16,-1-4-151-16</inkml:trace>
  <inkml:trace contextRef="#ctx0" brushRef="#br0" timeOffset="6096">7069 0 1392 0,'0'0'239'16,"0"0"55"-16,-51 3 9 15,-1 23-51-15,-6 14-84 0,-14 18-50 16,-12 8-56-16,-13 10-28 0,-6 4-22 15,-7 0 7-15,-7 4-64 16,-19 3-133-16,-6 1-225 16,-14 3-131-16,-5 7 20 0,-8 7 71 15</inkml:trace>
  <inkml:trace contextRef="#ctx0" brushRef="#br0" timeOffset="6340">4111 1416 680 0,'0'0'143'0,"-6"-48"97"0,6 48 33 16,0 0 57-16,0 0-5 15,32-36-65-15,-32 36-29 0,45-4-39 16,1 11-32-16,-14 23-50 0,-32-30-18 16,32 58 3-16,-19-4-36 15,0 5-10-15,-19 2-25 0,-7 1-18 16,-13 8-4-16,-13 2 8 15,-19 1-7-15,-7-7-102 0,-6-8-145 16,0 4-120-16,0-11-152 0,6-11-66 16,7-8 28-16</inkml:trace>
  <inkml:trace contextRef="#ctx0" brushRef="#br0" timeOffset="6548">3580 866 1420 0,'0'0'229'16,"7"-47"72"-16,-7 47-59 0,0 0-68 15,0 0-102-15,0 0-8 0,0 0 12 16,19 51-16-16,-6 18-47 16,7 14 1-16,-1 8-10 0,-6 8-1 15,0-5 0-15,-7 8-240 0,-6-3-179 16,0-9-186-16,-6-6-36 15</inkml:trace>
  <inkml:trace contextRef="#ctx0" brushRef="#br0" timeOffset="6780">3224 1241 1375 0,'52'-26'289'0,"-52"26"28"16,58 0-75-16,1 19-82 16,-8 13-54-16,-5 16-31 0,-7 6-34 15,-7 8-16-15,-13 15-23 0,-25 3 5 16,-7 7 5-16,-26 4-152 16,-13 0-100-16,-6-4-91 0,-7-14-94 15,1-11 16-15,-8-8 36 16</inkml:trace>
  <inkml:trace contextRef="#ctx0" brushRef="#br0" timeOffset="7100">2972 1477 625 0,'0'0'148'0,"0"0"-46"16,0 0 1-16,0 0-40 0,45 26-35 16,-45-26 3-16,20 47 78 0,-20-47-64 15,0 47-1-15,0-47-27 16,0 0-5-16,0 48 121 0,0-48 28 16,0 0 38-16,0 0-88 0,0 0-37 15,0 0-40-15,0 0-17 16,0 0-17-16,-33-58 33 0,14 3-31 15,12 11-27-15,1 1 31 0,6 43-9 16,0-44-3-16,0 44-25 16,0 0-245-16,0 0-188 15,0 0-108-15</inkml:trace>
  <inkml:trace contextRef="#ctx0" brushRef="#br0" timeOffset="7675">2370 1554 1258 0,'0'0'298'0,"39"3"71"0,-39-3-27 15,0 0-82-15,0 0-103 0,0 0-65 16,0 0-48-16,0 0-22 15,13-32-11-15,-13-8-17 0,0 0-13 16,-7-11-100-16,1-11 13 0,6-11-11 16,0-3 40-16,6 6 50 15,1 16 3-15,-1 7 3 0,-6 47 26 16,13-40-5-16,-13 40-6 0,0 0-3 16,0 0 21-16,0 0 9 15,45 40-14-15,-45-40-7 0,20 65 9 16,-20-14-20-16,-13-4 11 15,-7-3-3-15,-5-4 13 0,-1 0-5 16,26-40-5-16,-59 36 0 16,14-6 12-16,0-12 15 0,6-7 53 15,0-8-36-15,39-3-25 0,-52-22-10 16,14-3-15-16,5-15 6 16,14-4-7-16,-1-7-4 0,7 4 7 15,0 7 12-15,7 4-18 0,6 36 26 16,0 0-27-16,-7-37-3 15,7 37 9-15,0 0-7 16,0 0 15-16,0 0 23 0,0 0-6 0,0 0 20 16,7 51 36-16,-7 15 14 15,-7-1-10-15,-5 8-13 16,-14 0-24-16,-7-4-17 0,1 4-9 16,0-11-9-16,6-1 8 15,0-10-12-15,0-11-11 0,6 0-174 16,20-40-204-16,0 0-250 0,-32 40-109 15</inkml:trace>
  <inkml:trace contextRef="#ctx0" brushRef="#br0" timeOffset="7852">2389 1896 1453 0,'0'0'219'0,"46"18"96"15,-46-18 33-15,0 0-79 0,32 15-131 16,-32-15-59-16,0 0-56 0,0 0-137 16,0 0-310-16,0 0-286 15,0 0-61-15</inkml:trace>
  <inkml:trace contextRef="#ctx0" brushRef="#br0" timeOffset="8404">1477 1175 1061 0,'0'0'81'0,"0"0"144"16,0 0 13-16,0 0 102 16,0 0-122-16,38 19-93 0,-38-19-54 15,33 61-14-15,-14-2 21 0,-12-1-13 16,-7 0-24-16,-7-3-6 15,-6-4-16-15,0-4-11 0,-6-7 1 16,-7-11-24-16,26-29 12 16,-39 29 11-16,7-11-2 15,-1-18-6-15,33 0 0 0,-38-14 0 16,5-23-26-16,7-17 12 0,0-8 18 16,1-7-31-16,5-4 16 15,7 8 4-15,0 17 16 0,7 5-15 16,6 43-7-16,0 0 16 0,0 0-6 15,0 0 9-15,0 0-6 16,0 0 7-16,0 0 13 0,19 47-14 16,-19-3 27-16,0-4 30 0,-6 7 2 15,-7-3-12-15,-7-4-25 16,-6-4-3-16,1 4-4 16,-14-7-9-16,6-4-4 0,-5-11-8 15,-1 4 8-15,0-11-8 0,0-8 10 16,7-6-14-16,32 3 4 15,-46-33 0-15,8 0-14 0,12-7 4 16,6 4-2-16,20 36 8 0,-26-44-8 16,26 44-60-16,0 0 6 15,0 0-12-15,0 0-9 0,0 0 18 16,0 0-35-16,0 0-64 0,0 0 81 16,0 0-130-16,0 0-101 15,0 0-30-15,0 0-87 16</inkml:trace>
  <inkml:trace contextRef="#ctx0" brushRef="#br0" timeOffset="8721">972 2489 1029 0,'0'0'241'0,"0"0"-22"0,0 0 153 16,26 11-27-16,0-15-127 0,12-3-98 15,14-7-46-15,6-8-34 16,-6-4-33-16,0 8-132 0,-13-11-226 16,-7 11-246-16,-32 18-120 15</inkml:trace>
  <inkml:trace contextRef="#ctx0" brushRef="#br0" timeOffset="9472">337 386 1015 0,'0'0'28'0,"-32"25"156"15,6 15 58-15,-13 15 11 16,7 21-5-16,-7 26-57 0,0 25-34 16,0 19 23-16,7 10-87 0,6 1 27 15,7-4-59-15,12-11-4 16,1-19-32-16,19-17-15 15,6-19 7-15,20-10 6 0,0-19-15 16,19-11-5-16,0-10-31 16,7-19-289-16,6-7-304 0,-6-4-129 15</inkml:trace>
</inkml:ink>
</file>

<file path=ppt/ink/ink5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9:26.317"/>
    </inkml:context>
    <inkml:brush xml:id="br0">
      <inkml:brushProperty name="width" value="0.1" units="cm"/>
      <inkml:brushProperty name="height" value="0.1" units="cm"/>
      <inkml:brushProperty name="color" value="#ED1C24"/>
      <inkml:brushProperty name="fitToCurve" value="1"/>
    </inkml:brush>
  </inkml:definitions>
  <inkml:trace contextRef="#ctx0" brushRef="#br0">1728 299 719 0,'0'0'77'0,"0"0"18"0,0 0-5 16,19-47-5-16,-19 47-66 16,0 0-16-16,-64-37-8 0,-14 19 10 15,-6 11 7-15,-20 10-36 16,-19 5 48-16,-6 6-34 15,-7 4 3-15,-13 1 15 0,13 2 6 16,0 1 9-16,13 0-29 16,7-4 29-16,25-3-40 15,20-8 17-15,12 0 25 0,59-7-59 16,0 0 68-16,-51 8-49 16,51-8 15-16,0 0-14 15,0 0 20-15,0 0 10 16,0 0 7-16,0 0-30 0,0 0 65 15,0 0 69-15,13 58-81 16,-13-58 12-16,13 69-47 16,0-11 93-16,-13-3-36 0,6 3-13 15,-6 4 62-15,-6 7-40 16,6 4-29-16,-7 3 24 0,14 4-43 16,-7 4-19-16,6-4 17 15,0-3-13-15,7-5-5 16,0-10-15-16,-6-7 17 15,-1-8-28-15,1 0 0 16,-1-7 45-16,-6 4-9 0,-6 0-24 16,-7 0-10-16,13-44 30 15,-33 61-4-15,1-10-34 0,32-51 18 16,-39 51 12-16,39-51 20 16,-45 48-35-16,45-48-7 15,0 0 10-15,0 0 5 0,0 0 3 16,0 0-7-16,0 0-12 15,-32 43 21-15,32-43 8 0,0 0 5 16,0 0-29 0,0 0 11-16,38 26 2 0,14-15-7 15,6-4-8-15,20-3 13 16,13-4 0-16,25 0 19 16,7-4-12-16,26 0-18 0,0 1 0 15,0-1 25-15,-7 0-14 16,-6 1 0-16,-6 3 0 0,-7 0-3 15,-7 0 13-15,-12-4-10 16,-14 4-5-16,-12 0 22 16,-13-7 4-16,-13 3 21 0,-52 4 11 15,51-14-29-15,-51 14 3 16,0 0 6-16,0 0-36 16,33-48 3-16,-33 48 0 15,0 0-10-15,6-47 34 0,-6 47-17 16,0 0-32-16,0 0 22 15,7-47 10-15,-7 47 11 16,-7-51-18-16,1 7-13 0,-1-3 23 16,1-4-14-16,-14-15-4 15,1-6 14-15,0-16-6 0,-7-17-6 16,6-12 19-16,1-14-10 16,12-11-29-16,-6-7 33 15,13 0 13-15,-6 7-27 16,0 18-5-16,-1 19 18 0,7 17 8 15,-6 19-40-15,-1 14-41 16,1 15-159-16,6 40-252 16,0 0-190-16</inkml:trace>
  <inkml:trace contextRef="#ctx0" brushRef="#br0" timeOffset="1272">2103 2304 533 0,'0'0'115'0,"0"0"58"0,0 0-82 16,0 0 3-16,0 0-61 16,-51 11 24-16,-14 0 1 15,-13 0-15-15,-12 3-39 0,-14 1 25 16,-13 3-32-16,-12-3 9 15,-13-4-16-15,-7 3 10 16,-7-6-6-16,14-1 3 0,12-4 18 16,20 1-5-16,0 0-3 15,20-1-21-15,12 1 2 16,20-8 32-16,58 4-17 16,-65 0-8-16,65 0-10 0,0 0 23 15,0 0-57-15,0 0 49 16,0 0-23-16,0 0 18 15,0 0 32-15,-13 55-21 0,20-11-6 16,6-1 59-16,6 1 25 16,-6 7-2-16,0 7-1 0,-13 8-22 15,0 10-9-15,-7 11-3 16,-6 15 13-16,-6 8-24 16,-7 10 29-16,0 3-27 15,0 5-53-15,-6-8 35 16,13-11-1-16,-7-3-29 0,13-15-12 15,0-11 29-15,6-15-7 16,7-10 0-16,0-12 7 0,0-43 5 16,7 44 6-16,-7-44 16 15,0 0 28-15,45 22-30 16,7-18-21-16,6-19 14 0,13 0-25 16,7 1 15-16,6-4-19 15,20 0-7-15,-1-1 11 0,14 5 16 16,-1 3-8-1,14 0-21-15,-7 4 13 0,0-1 4 16,0 1 10-16,0 7-20 16,-7 0-5-16,-6 0 17 15,-6 4-18-15,-7-1 4 0,-19 1 14 16,-20-4 28-16,-13 4 62 16,-45-4 34-16,0 0-61 0,0 0-26 15,0 0-19-15,0-48-22 16,-19 8 11-16,-1 4-24 15,1-1 7-15,-7-10 4 0,7-7 12 16,-1-8-18-16,7-7-11 16,0-8 17-16,7-3 19 15,6 4-11-15,6 3-29 16,7 0 21-16,-6 0 4 0,-1 1 11 16,1 2-15-16,6-2 13 15,-7-1-13-15,1-4 4 16,-1 1-1-16,7-1-10 0,0 1-4 15,-7 7 6-15,1-4 5 16,-14 4-75-16,1 11-50 0,0 7-45 16,6 51-102-16,-7-55-111 15,7 55-102-15</inkml:trace>
</inkml:ink>
</file>

<file path=ppt/ink/ink5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9:28.741"/>
    </inkml:context>
    <inkml:brush xml:id="br0">
      <inkml:brushProperty name="width" value="0.1" units="cm"/>
      <inkml:brushProperty name="height" value="0.1" units="cm"/>
      <inkml:brushProperty name="color" value="#ED1C24"/>
      <inkml:brushProperty name="fitToCurve" value="1"/>
    </inkml:brush>
  </inkml:definitions>
  <inkml:trace contextRef="#ctx0" brushRef="#br0">1833 21 639 0,'0'0'107'16,"0"0"-11"-16,-52-18-28 16,0 10-5-16,0 8-36 15,-12 4-16-15,-1 0 7 0,-13-1-4 16,-12 4 4-16,-8-3-32 16,-12 3 10-16,-13-3 27 15,-6 3-42-15,-1-3 48 16,14 3-39-16,-7 4 1 0,13 0 15 15,13 0 2-15,13-4 5 16,12 1 50-16,21-5-36 16,12 1-23-16,39-4-4 0,-33 3 17 15,33-3 19-15,0 0-36 16,0 0-14-16,0 0 23 0,0 0-9 16,0 0-18-16,0 0 77 15,0 0 74-15,-12 48-80 16,12-5-29-16,6 5 43 15,0 6 51-15,7 12-40 16,0 10-3-16,0 8-5 0,0 7-20 16,-6 4-41-16,-7-1 16 15,-7-6-39-15,1-5 19 0,-7-3 7 16,0-11-5-16,0-10-24 16,0-8 37-16,-6-4-31 0,6-11-9 15,0-7 34-15,13-29-14 16,0 0-10-16,-13 37 10 15,13-37-20-15,0 0 30 0,0 29-4 16,0-29-10-16,0 0 28 16,32 36-28-16,0-17-13 15,7-1 25-15,7-4-13 0,12 1 13 16,7 3-3-16,12-7-25 16,14 0 47-16,0-4-45 15,12 0 24-15,7 1-19 0,7-1 18 16,-1-3 14-16,1-4-24 15,-7 3 11-15,6-3-18 0,1 0 22 16,-14-3 8-16,-12 3-4 16,0-4-33-16,-20 0 24 0,-13-3-10 15,0-4 26-15,-19-3-12 16,-13-8-1-16,-26 22 9 16,26-40-23-16,-20 3 19 15,1 1-19-15,-20-4 6 0,6 0-13 16,-5-11 38-16,-8-4-35 15,1-3 22-15,6 0-35 0,0-11 40 16,0 3-31-16,6 1 33 16,1-1-27-16,6 4-35 15,0-3-62-15,0 3-25 0,0-4-70 16,6 12-22-16,1-1-46 16,-7 4-74-16</inkml:trace>
</inkml:ink>
</file>

<file path=ppt/ink/ink5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49:32.169"/>
    </inkml:context>
    <inkml:brush xml:id="br0">
      <inkml:brushProperty name="width" value="0.1" units="cm"/>
      <inkml:brushProperty name="height" value="0.1" units="cm"/>
      <inkml:brushProperty name="color" value="#ED1C24"/>
      <inkml:brushProperty name="fitToCurve" value="1"/>
    </inkml:brush>
  </inkml:definitions>
  <inkml:trace contextRef="#ctx0" brushRef="#br0">1951 50 503 0,'0'0'62'0,"0"0"14"16,0 0 9-16,0 0-32 15,0 0 15-15,0 0-4 0,0 0 35 16,0 0 5-16,0 0-19 16,0 0-34-16,0 0-1 0,-33 8 24 15,-6-5-44-15,13 5 20 16,-19-5-47-16,-7-3 8 0,-6 0-14 16,-13 4 3-16,0 0 0 15,6-1 4-15,-13 1 10 0,7-1-21 16,-7 5 7-16,7-5 8 0,0 8-8 15,0-7 4-15,0 0-17 16,12-4 26-16,-5 3-13 0,5-3-3 16,1 0 12-16,13 4 10 15,-7-4-29-15,7 0-15 16,-1 0 38-16,8 4 2 0,-1-1-31 16,0 1 22-16,0-4-10 15,7 3 24-15,32-3-20 0,-33 0-7 16,33 0 7-16,-39 0 11 15,39 0 0-15,0 0-30 0,-45 0 19 16,45 0-3-16,-39 0-20 0,39 0 13 16,0 0 18-16,0 0 8 15,-45 4-16-15,45-4-23 0,0 0 48 16,0 0-30-16,0 0-16 16,-26 7 24-16,26-7-15 15,0 0 23-15,0 0 8 0,0 0-31 16,0 0 7-16,0 0-14 15,-39 22 32-15,39-22-16 0,0 0 10 16,0 0 4-16,-32 40-33 0,32-40 22 16,-20 33 9-16,20-33-2 15,-12 33 6-15,12-33-30 0,-26 32 17 16,26-32 0-16,0 33-8 16,-13-7 8-16,13-26 8 0,13 43 0 15,0-10 5-15,0-4-30 16,-13-29 17-16,12 44 15 15,1-11-15-15,-6-1-11 0,-1-2-4 16,1-1 23-16,-7 3-8 16,0 5 0-16,0-4 15 0,0-4-32 15,0 3 8-15,0 1 22 0,0 0-13 16,0 3-7-16,13-3 33 16,-7 0-42-16,-6 0 19 0,7-1-3 15,-7 1 0-15,0 0-8 16,0 0 3-16,0-4 19 0,0 0-25 15,0-29 4-15,-7 44 10 16,7-15 1-16,-6-8-10 0,6-21 16 16,0 0-15-16,0 37 11 15,0-37-11-15,6 29 12 16,-6-29 6-16,7 29-24 0,-7-29-4 16,0 0 36-16,13 29-9 15,-13-29-29-15,0 0-6 0,13 33 19 16,-13-33-4-16,0 0 11 0,0 0 3 15,19 33-6-15,-19-33-10 16,0 0 10-16,39 18 37 0,-39-18-42 16,32 11-10-16,-32-11 21 15,26 4 11-15,13-1-26 0,-13-3 3 16,-7 0 2-16,14 0 14 16,-14 0-6-16,13-3-15 0,-6 3 15 15,0 0-1-15,13-4-3 16,0 4 0-16,13-4-9 0,6-3-9 15,13 0 21-15,0-1-21 16,7-3 18-16,-7 4 0 0,0-7-13 16,1 10 28-16,-14 0-15 0,13-3-12 15,-6 3 12-15,-7 1 0 16,7-1-15-16,-13 1 9 0,6 3 35 16,-6 0-38-16,-7-4-14 15,7 0 23-15,-7 4-9 16,-6-3 26-16,-7 3-51 0,1 0-2 15,-7-4 13-15,-26 4 16 0,38-11-10 16,1 4 13-16,-19 3 16 16,-20 4 3-16,45-11-38 0,-19 8 43 15,-26 3-20-15,26-8-12 16,-26 8 1-16,0 0 8 0,39-7-2 16,-39 7 5-16,0 0 29 0,0 0-29 15,0 0 60-15,0 0-10 0,0 0 62 16,0 0-82-16,0 0-16 15,0 0-7-15,6-29 5 0,-6 29-12 16,-13-33 17-16,7 4-17 16,-7 0 0-16,13-7-12 0,-13-8 32 15,0-7-29-15,0-4 18 16,0-7-28-16,6-7 29 0,1 0-10 16,-13 0 6-16,19 0-20 15,0-4 0-15,-13 0 44 0,13 4-25 16,-13 7-20-16,13-3 15 0,0 6 5 15,0 1 10-15,-7 7-23 16,7 4 25-16,-6 7-31 0,6 40-4 16,-7-44 18-16,7 44 14 0,-6-40-8 15,6 40-14-15,0 0 15 16,0 0-7-16,0 0 0 16,0 0 26-16,0 0-26 0,-7-32-27 0,7 32 14 15,0 0-53-15,0 0-54 16,0 0-52-16,0 0-49 15,0 0-16-15,0 0-43 0</inkml:trace>
</inkml:ink>
</file>

<file path=ppt/ink/ink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4:26.796"/>
    </inkml:context>
    <inkml:brush xml:id="br0">
      <inkml:brushProperty name="width" value="0.1" units="cm"/>
      <inkml:brushProperty name="height" value="0.1" units="cm"/>
      <inkml:brushProperty name="fitToCurve" value="1"/>
    </inkml:brush>
  </inkml:definitions>
  <inkml:trace contextRef="#ctx0" brushRef="#br0">653 124 1099 0,'0'0'174'0,"0"0"-55"16,0 0 21-16,0 0-56 15,0-36-11-15,0 36-32 16,0 0-7-16,0 0 3 16,-19-37 16-16,19 37 7 0,0 0-13 15,-52-29 29-15,13 14-60 16,0 12 8-16,-6 3 0 0,-7 3-17 15,7 16-10-15,6 6 24 16,0 4 86-16,7 8 34 16,6 6-5-16,7 5-49 0,6 3 2 15,6 3-18-15,7 1-11 16,0-1 26-16,7 1-31 0,6-4-24 16,0 0 2-16,0-4-1 15,-13-47-1-15,13 51 4 16,-13-51-5-16,6 51 20 15,-6-51 10-15,0 0-23 0,-6 47-21 16,6-47-1-16,0 0-5 16,-13 44 8-16,13-44-13 15,0 0 0-15,0 0-5 0,0 0-10 16,0 0 10-16,0 0 8 16,0 0-3-16,0 0-10 15,0 0-94-15,0 0-67 0,0 0-88 16,-46 15-137-16,46-15-180 15,0 0-64-15,0 0 82 0</inkml:trace>
  <inkml:trace contextRef="#ctx0" brushRef="#br0" timeOffset="396">0 495 825 0,'0'0'248'0,"0"0"43"0,0 0-29 16,0 0-18-1,0 0-54-15,0 0-6 0,0 0-17 16,0 0 19-16,0 0 4 15,0 0 0-15,0 0-42 0,58-11-32 16,7 8 2-16,-1-1-42 16,8 0-26-16,-1-3-12 15,6 0-11-15,-5 3-19 0,-8 0-5 16,-5-3 3-16,-14 4 1 16,-6-5 3-16,-39 8-19 0,39-3 5 15,-39 3 16-15,0 0-7 16,0 0-96-16,0 0-61 15,0 0-44-15,0 0-52 16,0 0-179-16,0 0-260 0,0 0-7 16</inkml:trace>
</inkml:ink>
</file>

<file path=ppt/ink/ink6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0:23.673"/>
    </inkml:context>
    <inkml:brush xml:id="br0">
      <inkml:brushProperty name="width" value="0.1" units="cm"/>
      <inkml:brushProperty name="height" value="0.1" units="cm"/>
      <inkml:brushProperty name="color" value="#3165BB"/>
      <inkml:brushProperty name="fitToCurve" value="1"/>
    </inkml:brush>
  </inkml:definitions>
  <inkml:trace contextRef="#ctx0" brushRef="#br0">0 0 2268 0,'0'0'281'16,"0"0"-40"-16,0 0-117 15,0 0-59-15,0 0-48 16,0 0-8-16,0 0-139 15,0 0-306-15,32 66-266 0,-25 3-97 16</inkml:trace>
</inkml:ink>
</file>

<file path=ppt/ink/ink6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0:22.494"/>
    </inkml:context>
    <inkml:brush xml:id="br0">
      <inkml:brushProperty name="width" value="0.1" units="cm"/>
      <inkml:brushProperty name="height" value="0.1" units="cm"/>
      <inkml:brushProperty name="color" value="#3165BB"/>
      <inkml:brushProperty name="fitToCurve" value="1"/>
    </inkml:brush>
  </inkml:definitions>
  <inkml:trace contextRef="#ctx0" brushRef="#br0">3049 124 2341 0,'71'-11'101'16,"27"4"-45"-16,-1-4-15 0,0 4-284 16,-20-1-457-16</inkml:trace>
  <inkml:trace contextRef="#ctx0" brushRef="#br0" timeOffset="-1446">5108 601 440 0,'0'0'128'0,"0"0"25"16,0 0 13-16,0 0-66 16,0 0-11-16,0 0 123 0,26-4 71 15,0 11-37-15,-1 1-95 16,8 10-30-16,-7 4-1 0,6 7-27 16,-6 0-26-16,6 0-33 15,1 0-12-15,-14 0-8 0,-6-3 5 16,-6-1 9-16,-7-25-21 15,-20 29-2-15,7-7 6 0,-13-4 0 16,-19-7-17-16,19-7-6 16,-6-4-26-16,32 0-9 15,-39-22-13-15,39 22 6 0,-26-43 7 16,13-5 8-16,13 1 25 16,0 3-7-16,6 8 13 0,1 7 4 15,-7 29-12-15,0 0 19 16,0 0-22-16,0 0 19 0,0 0 5 15,26 22-5-15,-26-22 11 16,26 47-11-16,-20-3 39 0,1-8 2 16,-14-3 1-16,-12-1-15 15,19-32 3-15,-39 37-16 16,-6-12-11-16,6-3-3 0,-7-7 6 16,14-8-6-16,-7-7-6 15,7-7 10-15,32 7-4 0,-32-22 0 16,12-7-7-16,7-4-4 15,7 4 11-15,6 0-3 0,0 29-9 16,0 0 5-16,0-26-3 16,0 26 13-16,0 0-11 0,0 0 2 15,0 0 24-15,6 33-7 16,-6 0 3-16,-6-4 6 0,-1 0-11 16,7-29-5-16,-26 36-4 15,26-36-4-15,-32 33-8 16,32-33 14-16,-39 22-10 0,39-22 11 15,0 0 1-15,-45 7-15 16,45-7 7-16,0 0 12 0,-33-3-1 16,33 3 13-16,0 0-16 15,0 0-7-15,0 0 0 0,0 0 0 16,0 0 3-16,0 0 0 16,0 0-8-16,0 0-2 0,0 0 10 15,0 0 8-15,0 0-17 16,0 0 9-16,0 0 22 0,0 0-19 15,0 0-8 1,0 0-1-16,0 0 6 0,0 0-5 16,0 0 5-16,0 0-14 15,0 0 9-15,0 0 14 0,0 0 7 16,0 0-7-16,0 0-17 16,0 0 3-16,0 0-19 0,0 0 24 15,0 0-19-15,0 0 12 0,0 0 0 16,0 0 20-16,0 0-2 15,0 0 6-15,0 0-17 0,0 0-5 16,0 0-44-16,0 0-80 16,0 0-26-16,0 0-4 0,0 0 13 15,0 0-1 1,0 0 68-16,0 0-12 0,0 0 62 16,0 0 24-16,0 0-1 15,0 0 1-15,0 0 5 0,0 0-19 16,0 0 19-16,0 0-70 15,0 0-130-15,0 0-95 0,0 0-54 16</inkml:trace>
  <inkml:trace contextRef="#ctx0" brushRef="#br0" timeOffset="-1134">4855 808 690 0,'0'0'149'0,"0"0"-2"0,0 0 3 16,0 0-25-16,0 0 30 15,0 0-46-15,0 0 38 0,0 0 24 16,0 0-16-16,0 0-18 16,0 0 2-16,0 0 106 0,0 0 0 15,0 0-23-15,-6 44-42 16,-20-4-45-16,-6 7 11 15,-14 1-25-15,1 3-41 0,-13 0-27 16,12-4-28-16,-12 0-4 0,6 0-12 16,7-10-2-16,6-4-7 15,39-33-67-15,-45 32-181 16,45-32-207-16,-39 22-414 0,39-22-180 16</inkml:trace>
  <inkml:trace contextRef="#ctx0" brushRef="#br0" timeOffset="-920">4719 357 1776 0,'0'0'306'0,"0"0"35"16,0 0-95-16,7-25-129 0,-7 25-53 15,0 0-37-15,0 0-14 16,0 0-8-16,0 0-215 0,0 0-326 16,0 0-223-16</inkml:trace>
  <inkml:trace contextRef="#ctx0" brushRef="#br0" timeOffset="-342">4486 430 1012 0,'-32'25'329'0,"32"-25"65"15,-19 37-133-15,19-37-78 16,-13 47-73-16,13-47-40 0,-20 51-17 16,20-51-12-16,-19 47-5 15,19-47-15-15,-33 44-13 0,14-15 6 16,19-29-2-16,-32 26-5 15,32-26 1-15,-33 10-15 0,33-10 7 16,0 0-11-16,0 0 5 16,0 0-6-16,-32-36 15 15,32 36-11-15,0 0-2 0,0 0-5 16,0 0 26-16,0 0-2 16,0 0-9-16,-32 26 9 0,6 14 31 15,-7 0-40-15,7 0 3 16,-12 3-3-16,12-6 4 0,-7-5-1 15,1-10-3-15,0-7 0 16,32-15-14-16,-46 0-39 0,46 0-32 16,-32-33-21-16,6-7 11 15,0-11 18-15,26-7 26 16,-6-4 34-16,12 11 1 16,-6 7 16-16,0 44-12 0,0-40 3 15,0 40 72-15,0 0 127 0,0 0-3 16,-39 44 5-16,-19 11 6 15,-7-1-34-15,-19 1-29 0,-13-8-42 16,-7-7-21-16,-12-7-25 16,12-8-8-16,-6-6 8 0,0-9-23 15,13-10-8-15,13-7-16 16,0-7 3-16,19-8-3 0,0-4 8 16,20-3-18-16,6 0-36 15,39 29-185-15,0 0-285 16,-6-47-319-16,6 47 27 15</inkml:trace>
  <inkml:trace contextRef="#ctx0" brushRef="#br0" timeOffset="-185">2726 1511 1668 0,'0'0'475'0,"77"47"-67"16,7-18-135-16,14-18-126 15,18-7-81-15,1-8-70 16,-1-11-346-16,-6-6-442 0</inkml:trace>
  <inkml:trace contextRef="#ctx0" brushRef="#br0" timeOffset="990">1670 535 1622 0,'33'4'391'16,"-33"-4"4"-16,0 0-96 15,0 0-71-15,0 0-34 0,0 0-32 16,0 0-42-16,0 0-64 16,0 0-12-16,0 0-33 0,-39 0-4 15,7-7 2-15,32 7-16 16,-33-22 7-16,33 22-56 0,-32-44-46 15,19 4-3-15,13 4 36 16,0 7 25-16,0 29 0 0,0 0 36 16,0 0-16-16,39-26 14 15,-13 26 10-15,-26 0-7 16,0 0 27-16,26 47-20 0,-20-3 11 16,-12-4 5-16,-20 4-16 15,-7-4 0-15,-6-7 9 0,-6-1-9 16,-13-2 12-16,6-12-12 15,-6-4-16-15,6-10 21 0,7-8-33 16,-1-10-22-16,8-4-12 16,5-12-31-16,20-6 50 0,-6-8 0 15,12 12 17-15,1-1 26 16,6 33-11-16,0 0-4 16,-7-26 17-16,7 26-15 15,0 0 25-15,0 0-9 0,0 0 6 16,-12 29 8-16,-1 4-9 15,0-4 6-15,-7 0 12 0,20-29-10 16,-19 44-14-16,19-44 26 16,-33 33-9-16,33-33-15 0,-25 25 33 15,25-25 25-15,0 0-21 16,-39 4-14-16,39-4-24 0,-33-33 8 16,14-7-15-16,6-14 1 15,0-12 7-15,13-10-11 0,0-1-4 16,6-3 11-16,7 11 0 15,-6 7-5-15,-1 15 9 16,1 10-12-16,-7 8 19 0,0 29-6 16,0 0-21-16,0 0 21 15,0 0-16-15,0 0 7 0,0 0-2 16,-7 37 9-16,7 14 0 16,7 11-13-16,-7 3 26 0,6 8-7 15,1 3-13-15,-7-3 13 16,0 0-6-16,0-8-6 0,-7-6 21 15,-6-8 5-15,0-4-9 16,-6-14-10-16,19-33 13 16,-39 29-17-16,7-15-3 15,-1-14 16-15,-5-11-24 0,5-10 0 16,7-12 22-16,-6-11-22 16,6 4 7-16,7 0 12 0,-1 11-8 15,20 29-9-15,0 0 16 16,0 0 2-16,-39 0 42 0,-6 25 22 15,6 19-11-15,-6 11-14 16,-7 10-31-16,-6 1 2 0,6-4-8 16,0-4-14-16,1-4-30 15,5-14-169-15,7-3-198 16,39-37-263-16,0 0-206 0</inkml:trace>
  <inkml:trace contextRef="#ctx0" brushRef="#br0" timeOffset="1339">531 1518 1713 0,'0'0'316'16,"52"15"-105"-16,13-12-83 0,12-14-83 16,1-7-161-16,0-7-247 15,-7-5-308-15</inkml:trace>
  <inkml:trace contextRef="#ctx0" brushRef="#br0" timeOffset="1547">33 171 2187 0,'0'0'396'0,"77"-32"-149"15,1 13-118-15,6 5-69 16,7 3-33-16,-7 4-195 0,-6-1-427 15,-14 1-375-15</inkml:trace>
</inkml:ink>
</file>

<file path=ppt/ink/ink6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0:26.916"/>
    </inkml:context>
    <inkml:brush xml:id="br0">
      <inkml:brushProperty name="width" value="0.1" units="cm"/>
      <inkml:brushProperty name="height" value="0.1" units="cm"/>
      <inkml:brushProperty name="color" value="#3165BB"/>
      <inkml:brushProperty name="fitToCurve" value="1"/>
    </inkml:brush>
  </inkml:definitions>
  <inkml:trace contextRef="#ctx0" brushRef="#br0">1513 750 704 0,'0'0'139'0,"0"0"13"16,0 0-100-16,0 0 1 0,0 0-41 15,0 0-22-15,0 0 16 16,0 0 58-16,0 0 29 0,32 11-41 16,-32-11-2-16,0 0-12 15,0 0 4-15,0 0 23 0,0 0-32 16,26 29-33-16,-26-29 11 15,0 0 29-15,0 0-4 16,0 0-14-16,0 0 5 0,0 0-21 16,0 0-15-16,0 0 0 15,-6-40-82-15,6 0 25 16,6-4 53-16,0 11 9 0,-6 33 30 16,7-29 10-16,-7 29-56 15,0 0 16-15,0 0 78 0,0 0 77 16,0 29-45-16,-13 11-9 15,-6 4-36-15,-1-4 12 0,-6 4-21 16,-6-4-45-16,0-4 4 16,-1-7 23-16,-6-3-31 0,7-8-14 15,32-18 22-15,-39 11-1 16,39-11-20-16,-39-11 13 0,39 11 1 16,-32-36-61-16,12-8 26 15,8 0 21-15,5 4-7 16,7 8-3-16,-6 2 10 15,6 30 10-15,0 0-9 0,0 0 23 16,0 0-42-16,0 0 28 16,0 0 37-16,0 0-8 0,0 0-7 15,0 0 7-15,-33 19-14 16,33-19 9-16,0 0 34 0,0 0 28 16,0 0 56-16,0 0 42 15,0 0 7-15,0 0-55 0,-32 7-63 16,32-7-23-16,0 0-13 15,-26-47-19-15,7-4-16 16,6-11 13-16,6-7-30 0,-6-8 23 16,13 4-21-16,-6 4 22 15,6 0-9-15,-7 7 3 0,7 8-12 16,-6 10 9-16,-1 8 0 16,7 36-9-16,-13-37 2 0,13 37-60 15,0 0-42-15,0 0-30 16,0 0-137-16,0 0-182 0,0 0-176 15,0 0 43-15</inkml:trace>
  <inkml:trace contextRef="#ctx0" brushRef="#br0" timeOffset="189">988 1259 1563 0,'0'0'413'0,"46"33"-141"16,-1-15-123-16,0-14-67 15,1-8-54-15,-8-10-208 0,1-1-369 16,-13-10-274-16</inkml:trace>
  <inkml:trace contextRef="#ctx0" brushRef="#br0" timeOffset="581">399 623 1104 0,'0'0'184'0,"0"0"7"15,0 0 18-15,20 47-69 0,-7-11-19 16,-13-36-63-16,13 48 30 16,-7-8-31-16,-6-40-15 15,-13 36 5-15,13-36-19 16,0 0-12-16,-39 29-7 0,39-29-4 16,-45 11 1-16,6-11 3 15,39 0 28-15,-52-7 16 0,14-4-4 16,5 14-2-16,33-3-17 15,-45 22 13-15,13 4 10 0,-1 3-1 16,1 4-37-16,12 3 10 16,7-7-19-16,0 8 5 0,7-8-18 15,6 0 32-15,0-29-43 16,0 0-58-16,6 40-311 16,-6-40-265-16,0 0-21 0</inkml:trace>
  <inkml:trace contextRef="#ctx0" brushRef="#br0" timeOffset="910">95 229 1213 0,'0'0'257'0,"0"0"20"15,0 0-17-15,0 0-30 16,0 0-52-16,-13 37-67 0,13-37-8 16,0 0-45-16,0 0-12 15,0 0-3-15,0 0-4 0,0 0 51 16,0 0 23-16,0 0-40 16,0 0-20-16,0 0-25 0,0 0 3 15,0 0-15-15,0 0-12 16,0 0 12-16,0 0-12 0,0 0-9 15,0 0 12-15,0 0-51 16,0 0-154-16,0 0-243 16,0 0-298-16,0 0 26 0</inkml:trace>
</inkml:ink>
</file>

<file path=ppt/ink/ink6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0:32.936"/>
    </inkml:context>
    <inkml:brush xml:id="br0">
      <inkml:brushProperty name="width" value="0.1" units="cm"/>
      <inkml:brushProperty name="height" value="0.1" units="cm"/>
      <inkml:brushProperty name="color" value="#3165BB"/>
      <inkml:brushProperty name="fitToCurve" value="1"/>
    </inkml:brush>
  </inkml:definitions>
  <inkml:trace contextRef="#ctx0" brushRef="#br0">3047 1030 2186 0,'39'25'152'15,"0"-3"42"-15,-14 7-50 16,1 0-36-16,-6 4-55 0,-7 0-24 15,-7-4-9-15,-6-29-8 16,0 36 10-16,0-36-22 0,-13 37 12 16,13-37-16-16,-39 18 7 15,1-11-44-15,5-10-20 16,1-12-21-16,32 15-37 16,-39-51-35-16,13 0 39 0,13 4 72 15,0 7 15-15,20 7-1 16,-7 4 15-16,0 29 6 0,0 0 24 15,0 0 16-15,39-15 41 16,-39 15 16-16,32 15 0 0,-32-15-4 16,19 40 1-16,-12-4-9 15,-7-3-40-15,-13 4 1 0,-7-8-32 16,20-29 17-16,-51 43-20 16,-1-14-8-16,0-7 12 15,0-7-18-15,0-12 19 16,1-6-65-16,5-8-2 0,8-11-52 15,38 22 11-15,-46-47-3 16,14 7 63-16,12 7-5 0,20 33 33 16,0 0-10-16,0 0 4 15,0 0 13-15,0 0-17 0,0 0 35 16,0 0-13-16,0 0 14 16,0 0-14-16,0 0 44 0,-25 40-5 15,25-40 32-15,-33 47-23 16,7-7 1-16,26-40-26 15,-45 37 33-15,45-37 60 16,-52 25 1-16,52-25 2 0,-45 0-21 16,45 0 14-16,-45-33-38 15,12-10-33-15,7-15-6 0,7-8-29 16,6-10 8-16,6-4-20 16,1-4 6-16,6 0 3 0,0 0-14 15,0 8 14-15,0 11-1 16,0 14-2-16,-6 11 0 0,6 40-25 15,0 0-144-15,0-33-197 16,0 33-246-16,0 0-175 0</inkml:trace>
  <inkml:trace contextRef="#ctx0" brushRef="#br0" timeOffset="170">2238 1703 2192 0,'45'40'421'0,"0"-22"-128"16,-6-10-154-16,6-8-55 15,1-4-57-15,-7-7-180 0,-39 11-383 16,38-14-439-16</inkml:trace>
  <inkml:trace contextRef="#ctx0" brushRef="#br0" timeOffset="1080">1597 1048 2080 0,'0'0'263'15,"0"0"-61"-15,0 0-24 0,26 29-65 16,-20 8-17-16,1 3-40 16,-7 0 6-16,-7-4-12 15,1 0-26-15,-7-3 1 0,-7-4-22 16,20-29 8-16,-25 33-11 16,25-33 5-16,-39 15-15 0,6-12 24 15,33-3-22-15,-39-25 8 16,14-15-15-16,-1-15 15 15,6-18-32-15,1-10-3 0,6-19-42 16,-7-18 12-16,8 7 34 16,-1 11-1-16,6 18 35 0,1 26-20 15,-1 14 10-15,7 44-9 16,0 0 19-16,0 0 2 16,0 59 3-16,7 10-17 0,-7 11 23 15,6 3-14-15,1 1 17 16,-1 0-17-16,7-11 7 0,-13-4 4 15,6-11-20-15,1-14 19 16,-7-8 18-16,0-36-10 16,-7 33 9-16,7-33-18 0,0 0-13 15,-45 4 19-15,0-12-30 16,6-14 15-16,0-7-5 0,7-11 0 16,-1 7 5-16,8 1-6 15,25 32-5-15,-26-26 23 16,26 26-35-16,0 0 19 0,0 0 1 15,0 0 0-15,0 0 26 16,6 40-7-16,1 4 8 0,-7-4 1 16,-7 0-5-16,-12 0-2 15,-7 0-18-15,-7-4 4 16,-12-3 6-16,0-7 0 0,0-8-1 16,-1-11-16-16,7-7-7 15,1-7 14-15,5-15 0 0,7-14-10 16,0-1-3-16,20-3-10 15,-7 4 15-15,13 36-2 16,-7-29 10-16,7 29 0 0,0 0 0 16,0 0 5-16,46 54-5 15,-7 8 3-15,-7 4 16 0,-6 7 9 16,-7-1-14-16,-6 5-7 16,-13-8 11-16,-19-4 1 0,-7-6-4 15,-6-5-10-15,-20-10 5 16,-6-11 0-16,-7-15 0 0,-6-15-10 15,-1-3-4-15,1-14 7 16,0-15 9-16,0-15 0 16,13-18-1-16,6-7 14 0,13-15-20 15,19-14-1-15,20 0 1 16,7 0-15-16,19 7 13 16,13 7-7-16,12 4-128 0,1 3-273 15,19 1-365-15,14 7-135 16</inkml:trace>
  <inkml:trace contextRef="#ctx0" brushRef="#br0" timeOffset="1273">2005 331 2250 0,'0'0'372'0,"0"0"-89"15,0 0-131-15,0 0-73 16,0 0-44-16,0 0-35 0,0 0-82 16,0 0-214-16,0 0-349 15,0 0-234-15</inkml:trace>
  <inkml:trace contextRef="#ctx0" brushRef="#br0" timeOffset="1782">1247 1889 2172 0,'52'7'320'0,"-7"-7"-157"16,7-7-71-16,-6-8-55 15,-1-7-289-15,-6-7-392 0</inkml:trace>
  <inkml:trace contextRef="#ctx0" brushRef="#br0" timeOffset="1993">451 575 2703 0,'0'0'234'0,"0"0"59"15,0 0-44-15,0 0-122 16,0 0-66-16,0 0-28 0,0 0-63 15,0 0-167-15,0 0-285 16,0 0-539-16</inkml:trace>
  <inkml:trace contextRef="#ctx0" brushRef="#br0" timeOffset="2508">1157 608 815 0,'-46'0'252'0,"46"0"36"0,-32 7-26 15,32-7-21-15,0 0-62 16,0 0 1-16,0 0-48 0,58-40-17 16,26-7-1-16,14-8-32 15,5-7-16-15,14-7-42 16,-1 0-4-16,7 3-3 0,-13 8-34 15,-13 4 0-15,-19 14-152 16,-26 7-207-16,-13 11-276 0,-39 22-72 16</inkml:trace>
</inkml:ink>
</file>

<file path=ppt/ink/ink6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0:31.113"/>
    </inkml:context>
    <inkml:brush xml:id="br0">
      <inkml:brushProperty name="width" value="0.1" units="cm"/>
      <inkml:brushProperty name="height" value="0.1" units="cm"/>
      <inkml:brushProperty name="color" value="#3165BB"/>
      <inkml:brushProperty name="fitToCurve" value="1"/>
    </inkml:brush>
  </inkml:definitions>
  <inkml:trace contextRef="#ctx0" brushRef="#br0">3577 105 635 0,'0'0'152'16,"-39"-10"69"-16,39 10 6 0,0 0-57 16,-39-15-31-16,39 15-68 15,0 0-22-15,0 0-15 0,0 0-1 16,0 0-39-16,0 0-19 15,0 0 25-15,0 0 11 0,0 0 22 16,-32 11 17-16,32-11-16 16,0 0 6-16,-20 40-23 0,1-11-5 15,19-29 22-15,-13 33-16 16,13-33 13-16,-26 33-12 16,26-33-3-16,-32 25-30 0,32-25 32 15,-39 15-24-15,39-15-1 16,0 0-27-16,-39-8-3 0,39 8 10 15,-39-14 15-15,39 14 0 16,0 0 12-16,0 0 0 16,0 0-16-16,-39-8-5 0,39 8 23 15,-39 26 2-15,39-26 0 16,-32 47-4-16,6-7 10 0,26-40-28 16,-26 48 20-16,13-16 17 15,13-32-31-15,0 0-7 0,-13 44 14 16,13-44 19-16,0 0-14 15,0 0 10-15,0 0 19 0,0 0-21 16,0 0 1-16,-39 11-19 16,39-11 14-16,0 0-11 15,0 0-2-15,0 0 1 0,0 0 36 16,-45 14-47-16,45-14 8 16,0 0 6-16,-39 37 20 0,39-37-22 15,0 0-1-15,-32 44 23 16,32-44-15-16,0 0 4 15,-45 32-11-15,45-32 7 0,-39 15 26 16,39-15-16-16,-39-4 2 16,39 4-39-16,-45-18 22 0,45 18-15 15,-46-36 29-15,46 36-12 16,-38-37 14-16,38 37-19 16,-46-25-2-16,14 10 23 0,-13 19 133 15,-14 10 53-15,-5 12 0 16,-21 3-15-16,-5 0-38 0,-20 0-35 15,0 0-35-15,-13-7-30 16,-7-4-29-16,7-3 1 0,0-8-10 16,13-7-8-16,20-7 0 15,5-4 0-15,21-7-106 0,5-4-158 16,14-14-298-16,6-12-265 16</inkml:trace>
  <inkml:trace contextRef="#ctx0" brushRef="#br0" timeOffset="200">2599 0 2080 0,'33'7'435'15,"-33"-7"-73"-15,0 0-124 16,25 4-117-16,-25-4-58 15,0 0-40-15,0 0-31 16,0 0-299-16,0 0-467 0,0 0-311 16</inkml:trace>
  <inkml:trace contextRef="#ctx0" brushRef="#br0" timeOffset="376">2489 1070 2473 0,'-6'40'375'16,"6"-40"-26"-16,0 0-127 15,0 0-105-15,0 0-75 0,0 0-145 16,0 0-185-16,0 0-406 16,0 0-300-16</inkml:trace>
  <inkml:trace contextRef="#ctx0" brushRef="#br0" timeOffset="562">1402 233 2088 0,'0'0'282'15,"51"-29"-75"-15,21 3-111 16,12 8-34-16,6 0-62 0,-5 7-289 15,-8-4-319-15,-12 8-152 16</inkml:trace>
  <inkml:trace contextRef="#ctx0" brushRef="#br0" timeOffset="916">586 196 1547 0,'0'44'124'0,"0"-44"-41"16,6 47 33-16,-6-10-60 0,0-37 7 16,0 47-63-16,0-47 32 15,-25 44-19-15,25-44-22 0,-46 36 22 16,1-14-13-16,0-15 10 15,-1-7-10-15,8-7 2 0,-8-8-2 16,7-3 96-16,1 7 82 16,5-3-29-16,1 7-11 0,-1 7-45 15,1 10 25-15,32-10-31 16,-39 30 0-16,13-1-39 16,7 0-5-16,12 0-17 15,7 0-19-15,0-29 3 0,20 36-123 16,-20-36-405-16,45 30-369 15</inkml:trace>
  <inkml:trace contextRef="#ctx0" brushRef="#br0" timeOffset="1088">411 902 2107 0,'0'0'286'15,"0"0"5"-15,0 0-111 0,0 0-90 16,0 0-43-16,0 0-169 16,0 0-455-16,0 0-497 0</inkml:trace>
</inkml:ink>
</file>

<file path=ppt/ink/ink6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0:41.420"/>
    </inkml:context>
    <inkml:brush xml:id="br0">
      <inkml:brushProperty name="width" value="0.1" units="cm"/>
      <inkml:brushProperty name="height" value="0.1" units="cm"/>
      <inkml:brushProperty name="color" value="#3165BB"/>
      <inkml:brushProperty name="fitToCurve" value="1"/>
    </inkml:brush>
  </inkml:definitions>
  <inkml:trace contextRef="#ctx0" brushRef="#br0">0 0 1684 0,'65'47'391'15,"-7"-14"-43"-15,0-15-62 16,7-11-135-16,6-11-56 0,-6-6-72 15,0-9-259-15,-14-10-469 16</inkml:trace>
</inkml:ink>
</file>

<file path=ppt/ink/ink6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0:40.785"/>
    </inkml:context>
    <inkml:brush xml:id="br0">
      <inkml:brushProperty name="width" value="0.1" units="cm"/>
      <inkml:brushProperty name="height" value="0.1" units="cm"/>
      <inkml:brushProperty name="color" value="#3165BB"/>
      <inkml:brushProperty name="fitToCurve" value="1"/>
    </inkml:brush>
  </inkml:definitions>
  <inkml:trace contextRef="#ctx0" brushRef="#br0">5270 516 1602 0,'0'-29'379'0,"0"29"-10"16,0 0-96-16,0 0-108 0,0 0 11 16,0 33-19-16,6 18-18 15,7 7-34-15,7 15-63 16,6 7-20-16,6 4 1 0,-6 0-6 16,6-4-14-16,1-4-8 15,-8-14-79-15,-5-8-223 0,-7-6-258 16,-13-48-253-16,-13 43 10 15</inkml:trace>
  <inkml:trace contextRef="#ctx0" brushRef="#br0" timeOffset="495">5017 920 1243 0,'0'0'331'15,"0"0"24"-15,0 0-36 0,26 37-86 16,-6-1-43-16,-7-7-58 16,-7 4-37-16,-6-33-33 15,-6 40-15-15,-1-7-15 16,7-33-23-16,-39 33 4 0,7-12-4 16,0-10-16-16,32-11 4 15,-46 4 11-15,46-4-25 0,-32-18 1 16,32 18 11-16,-32-40-14 15,12 0 10-15,7 7 12 0,13 33-3 16,-13-33-12-16,13 33 19 16,0 0-10-16,0 0-10 0,0 0 19 15,0 0 16-15,-6 44-18 16,6 3 0-16,0 1 11 16,6 2 8-16,-6-2 20 15,-6-1-1-15,-20-3 2 0,-7-1-27 16,-18-3-6-16,-21-3-4 15,1-8-10-15,-6-11 15 0,-1-3-12 16,0-15 13-16,7-4 4 16,13-10 14-16,0-16 5 0,19-6-16 15,0-11 6-15,13-4-26 16,13-4 11-16,13-3-22 16,13 3 11-16,13 8-9 0,13 3-14 15,6 12-174-15,0 6-236 16,14 15-336-16,-8 15-61 0</inkml:trace>
  <inkml:trace contextRef="#ctx0" brushRef="#br0" timeOffset="840">4163 618 2295 0,'0'0'307'15,"0"0"-62"-15,0 0-97 0,0 0-82 16,0 0-29-16,0 0-136 16,0 0-403-16,0 0-543 15</inkml:trace>
  <inkml:trace contextRef="#ctx0" brushRef="#br0" timeOffset="1080">3205 596 2681 0,'19'26'215'0,"1"10"9"16,-1 4-64-16,1 15-72 16,-8 10-47-16,1 12-17 0,0 7-8 15,-6 3 0-15,-1-3-141 16,-6-8-205-16,0-7-304 0,-6-14-223 16</inkml:trace>
  <inkml:trace contextRef="#ctx0" brushRef="#br0" timeOffset="1579">2855 993 1632 0,'0'0'304'0,"0"0"18"15,-6 47-110-15,12-3-85 16,1 0-51-16,6 0-29 0,-7-4-29 15,1-4-9-15,-7-3 14 16,0-33-10-16,-7 36-19 0,7-36-47 16,0 0-25-16,-19 29-46 15,19-29-51-15,0 0-34 0,0 0 0 16,0 0 110-16,-33-40 59 16,33 40 2-16,-19-40 89 0,19 40 53 15,0 0-29 1,0 0 24-16,0 0-5 0,0 0 0 15,-39 0 45-15,0 11-22 16,0 7-38-16,1 4-18 0,-21 4-19 16,1-5-34-16,-7-2-8 15,-6-5 23-15,0-3-23 0,-7-7-15 16,1-8 18-16,-1-7 10 16,7-3-21-16,6-8 8 0,0 4 14 15,1-4 59-15,12 7 15 16,-7 1 50-16,1 3-17 0,6 0 9 15,1 3-17 1,-1 1-27-16,7 0-48 0,6 0-9 16,6-4-20-16,33 11 8 15,-32-11-11-15,32 11-16 0,0 0-102 16,0 0-169-16,0 0-272 16,-26-33-348-16</inkml:trace>
  <inkml:trace contextRef="#ctx0" brushRef="#br0" timeOffset="1768">1535 786 1663 0,'58'-18'442'15,"13"-1"-77"-15,7 8-155 16,0-3-87-16,6 3-73 0,0 0-15 15,-13 4-202-15,-19 3-307 16,-13 0-365-16</inkml:trace>
  <inkml:trace contextRef="#ctx0" brushRef="#br0" timeOffset="2139">428 808 1735 0,'32'43'277'0,"7"1"6"0,-7 0-50 16,7-1-77-16,-13 1-73 16,-6 0-24-16,-8-4-21 15,-5 0 2-15,-7-4-29 0,-13-3 19 16,-6-8-19-16,19-25-15 15,-46 33 15-15,1-15-20 16,0-10 13-16,-1-5-11 0,-5-6 11 16,5-5-7-16,1 5-1 15,0-5 15-15,6 1-2 0,6 7 47 16,1 7-18-16,0 1 10 16,32-8-22-16,-33 25-2 0,33-25-14 15,-32 40-4-15,6-7 2 16,26-33-24-16,-6 36-93 15,6-36-312-15,0 0-380 0,0 29-60 16</inkml:trace>
  <inkml:trace contextRef="#ctx0" brushRef="#br0" timeOffset="2368">1353 0 2005 0,'0'0'410'0,"0"0"54"15,0 0-107-15,0 47-110 16,-25 8-104-16,-27 10-68 0,-13 1-35 16,-19 10-18-16,-13-3-40 15,-7 3-181-15,-12 1-247 0,-14-1-379 16,7 0-252-16</inkml:trace>
</inkml:ink>
</file>

<file path=ppt/ink/ink6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0:45.973"/>
    </inkml:context>
    <inkml:brush xml:id="br0">
      <inkml:brushProperty name="width" value="0.1" units="cm"/>
      <inkml:brushProperty name="height" value="0.1" units="cm"/>
      <inkml:brushProperty name="color" value="#3165BB"/>
      <inkml:brushProperty name="fitToCurve" value="1"/>
    </inkml:brush>
  </inkml:definitions>
  <inkml:trace contextRef="#ctx0" brushRef="#br0">0 0 526 0,'0'0'30'0,"0"0"51"16,0 0-20-16,0 0 4 15,0 0-29-15,0 0 34 0,39 33-26 16,-39-33 12-16,39 15-26 15,-39-15-27-15,32 7-8 0,-32-7 5 16,0 0-20-16,46 0 11 16,-46 0 9-16,0 0 6 15,0 0 11-15,0 0-67 0,0 0-196 16</inkml:trace>
</inkml:ink>
</file>

<file path=ppt/ink/ink6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0:45.456"/>
    </inkml:context>
    <inkml:brush xml:id="br0">
      <inkml:brushProperty name="width" value="0.1" units="cm"/>
      <inkml:brushProperty name="height" value="0.1" units="cm"/>
      <inkml:brushProperty name="color" value="#3165BB"/>
      <inkml:brushProperty name="fitToCurve" value="1"/>
    </inkml:brush>
  </inkml:definitions>
  <inkml:trace contextRef="#ctx0" brushRef="#br0">2204 533 153 0,'0'0'61'16,"0"0"67"-16,0 0 2 0,0 0 18 15,0 0 35-15,0 0-21 16,0 0 16-16,0 0 18 0,0 0-1 15,0 0-10-15,26 29 20 16,-7 4-29-16,1 3-22 16,6-3-35-16,-7 7-41 0,7 0-34 15,-7-3-19-15,1-5-10 16,-7 1 11-16,-13-33 9 0,19 37-11 16,-12-8-18-16,-7-29 6 15,0 0-2-15,-20 32 1 16,20-32-6-16,-32 11-2 0,32-11 14 15,-33-3-23-15,33 3 6 16,-32-33 0-16,19-7-19 16,7 0 15-16,6-4 4 0,6 0-15 15,-6 4 4-15,7 11 11 16,-7 29 13-16,0-32-6 0,0 32 1 16,0 0 5-16,-26-19-13 15,-7 19 4-15,-5 19-15 0,-1 10 11 16,0 7-3-16,6 4-3 15,8 4 0-15,5-1-4 16,14 1 15-16,6-4-5 16,13 0 6-16,6-3-1 0,13-12-3 15,7 1 19-15,0-8-16 16,6-4 12-16,-6-3-4 0,0-3-13 16,-13-1-5-16,-26-7 1 15,39 11 4-15,-39-11 0 0,0 0 26 16,26 7 25-16,-26-7 18 15,0 0-15-15,0 0-24 0,0 0-16 16,0 0-14-16,-33 22 0 16,1-8-4-16,-13-6 8 15,6-5-10-15,-13-6 6 16,0-1-41-16,0-11-19 0,-6 1-36 16,0-12-11-16,6-10 18 15,0-4-15-15,1-4 43 0,12 4 47 16,6 0-1-16,7 4 15 15,26 36 8-15,-32-29-8 16,32 29-17-16,0 0-6 0,0 0 14 16,0 0-6-16,0 0 26 15,0 0-8-15,0 0 15 0,0 0-18 16,13 33 11-16,-13-33 12 16,19 43-16-16,-6-14 12 0,-13-29-6 15,13 29-3-15,-13-29 1 16,0 0 9-16,0 0-11 15,0 0 21-15,20 30 6 16,-20-30 33-16,0 0-23 0,0 0-11 16,0 0-13-16,0 0 11 15,0 0-29-15,0 0 18 0,0 0-35 16,0 0 19-16,0 0-6 16,0 0 6-16,0 0-9 0,0 0 13 15,0 0-22-15,0 0 5 16,0 0 22-16,0 0 32 0,0 0-9 15,0 0-12-15,0 0 4 16,0 0-22-16,0 0 17 16,0 0-32-16,0 0 16 15,0 0-17-15,0 0 24 0,-39 29-22 16,39-29 18-16,-39 18-18 16,7-7 14-16,-1-4-16 0,1-3 13 15,0-4-10-15,-1 0 11 16,-6 0-6-16,7-4 0 0,32 4 7 15,-39-4-4-15,39 4 2 16,-32-7-5-16,32 7 7 0,0 0-14 16,0 0 21-16,0 0-24 15,0 0 18-15,0 0-14 0,0 0 13 16,0 0-16 0,0 0 19-16,0 0-16 0,0 0 6 15,0 0-5-15,0 0 1 16,0 0 14-16,0 0-25 0,0 0 31 15,0 0-31-15,0 0 18 16,0 0-11-16,0 0 10 0,0 0-12 16,0 0 13-16,0 0-8 15,0 0 17-15,0 0-26 0,0 0 27 16,0 0-16-16,0 0 3 16,0 0-3-16,0 0 3 0,0 0 4 15,0 0-2 1,0 0 2-16,0 0-8 0,0 0 17 15,0 0-20-15,0 0 10 16,0 0-12-16,0 0 9 0,0 0-4 16,0 0-7-16,0 0 19 15,0 0-20-15,0 0 27 0,0 0-26 16,0 0 24-16,0 0-13 16,0 0-7-16,0 0 12 0,0 0-8 15,0 0 3-15,0 0-3 16,0 0 11-16,0 0-15 0,0 0 19 15,0 0-23 1,0 0 17-16,0 0 3 0,32 4-18 16,-32-4 12-16,0 0-12 15,33 0 24-15,-33 0-22 0,26 0 7 16,-26 0-5-16,32 0 15 16,-32 0-21-16,32-4 16 0,-6-3-13 15,-26 7 15-15,33-7-14 16,-33 7 16-16,38-19-9 0,-38 19 8 15,26-21-19-15,-26 21 22 16,0 0-22-16,26-33 26 0,-6 4-21 16,-20 29 6-16,12-33-4 15,-12 33 11-15,7-33-13 16,-7 33 18-16,0 0-21 16,0-29 9-16,0 29 0 0,0 0-6 15,0 0 11-15,0 0-21 16,-13-25 29-16,13 25-25 0,0 0 23 15,0 0-22-15,0 0 24 16,-13-30-27-16,13 30 23 0,0 0-17 16,-19-32 5-16,19 32 5 15,0 0-14-15,-13-26 24 16,13 26-19-16,0 0 7 0,0 0-3 16,0 0 13-16,0 0-26 15,0 0 25-15,0 0-16 16,-33 4 24-16,33-4-29 0,-38 22 23 15,5 3-22-15,1-3 29 16,-1 3-22-16,-5 1 8 0,-8 3-4 16,1-3 3-16,-7 3 5 15,-6-4-19-15,0 1 20 0,-7-1-6 16,0-7-3-16,7-7 6 16,6 0-6-16,0-7 6 15,7-4-10-15,0-8 9 0,6-6-17 16,0-4 15-16,0-8 6 15,0-3-12-15,-6 0 6 16,6-4-14-16,0 4 20 0,1 0-16 16,-1 7 15-16,-7 4-22 15,14 7 24-15,-7 4-18 0,7 3 8 16,-7 8 0-16,7 3 8 16,-7 11-17-16,6 4 13 0,-5 11-4 15,5 0-3-15,1 3 13 16,12-3-21-16,1 0 17 15,6-4-6-15,0 3 4 0,13-32-11 16,0 40 7-16,0-10-85 16,0-30-278-16,0 0-365 0,26 43-136 15</inkml:trace>
  <inkml:trace contextRef="#ctx0" brushRef="#br0" timeOffset="989">670 260 877 0,'0'0'290'0,"0"0"9"0,0 0-57 16,-33-43-55-16,33 43-66 15,-25-44-57-15,25 44-27 16,-13-47-20-16,13 14 2 16,0 33-19-16,13-37 8 0,-13 37 22 15,0 0 18-15,32-36-12 16,-32 36-4-16,0 0-12 0,39-15 16 16,-39 15 11-16,26 4 31 15,-26-4-10-15,19 33 13 16,-6 0-40-16,-13 3-14 0,-6 4-15 15,-7 0 1-15,0 0-17 16,0-4-219-16,13-36-368 0,-20 51-253 16</inkml:trace>
</inkml:ink>
</file>

<file path=ppt/ink/ink6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0:47.385"/>
    </inkml:context>
    <inkml:brush xml:id="br0">
      <inkml:brushProperty name="width" value="0.1" units="cm"/>
      <inkml:brushProperty name="height" value="0.1" units="cm"/>
      <inkml:brushProperty name="color" value="#3165BB"/>
      <inkml:brushProperty name="fitToCurve" value="1"/>
    </inkml:brush>
  </inkml:definitions>
  <inkml:trace contextRef="#ctx0" brushRef="#br0">3191 1008 1191 0,'0'0'290'0,"-13"-29"-21"0,13 29-73 15,0 0-73-15,0 0-44 16,0 0 12-16,0 0 91 15,0 0 5-15,7 40-35 0,12 8-19 16,7 6 18-16,-6 4-8 16,-1 8-34-16,0-4-22 15,-6 0-38-15,-6-8-10 0,-14 1-21 16,-6-4-3-16,-19-8-30 16,-7-3-196-16,-13-7-163 0,1 0-243 15,-8-11-200-15</inkml:trace>
  <inkml:trace contextRef="#ctx0" brushRef="#br0" timeOffset="239">2628 484 1283 0,'0'0'151'16,"0"0"143"-16,0 0 74 0,0 0-66 15,-26 44-86-15,13 21 8 16,13 15-25-16,7 8 8 16,6 3-69-16,0 3-46 0,6 1-38 15,1-4-26-15,-1-7-7 16,0-8-21-16,-6-10-49 0,0-8-236 16,-13-7-293-16,-19-11-393 15</inkml:trace>
  <inkml:trace contextRef="#ctx0" brushRef="#br0" timeOffset="475">2214 1143 1387 0,'0'0'399'0,"0"0"36"0,26 55-94 15,0 3-49-15,0 4-84 16,-7 3-36-16,7-3-69 0,-7 0-53 16,1 0-18-16,-1-8-32 15,-12-6 6-15,-1-1-213 0,-6-47-266 16,-26 55-375-16,-6-19-66 16</inkml:trace>
  <inkml:trace contextRef="#ctx0" brushRef="#br0" timeOffset="775">1929 1307 1097 0,'26'62'353'0,"-7"-11"15"15,-6-8-34-15,-6-6-82 16,-7-37-105-16,6 47-29 15,-6-47-48-15,-13 47-33 0,13-47-1 16,-26 40-36-16,26-40 56 16,0 0 46-16,-32 18-4 0,32-18-21 15,0 0-29-15,-19-29-27 16,12-11-4-16,14-11-17 0,6-3 8 16,0-1-8-16,6 1-11 15,0 6 15-15,1 5-90 16,-7 6-248-16,-13 37-425 0,6-43-223 15</inkml:trace>
  <inkml:trace contextRef="#ctx0" brushRef="#br0" timeOffset="1019">1579 561 1778 0,'0'0'227'15,"0"0"84"-15,33 36-52 16,-14 15-69-16,1 22-80 0,-1 7-41 16,1 11-35-16,5 3-8 15,-5 1-11-15,-1-4-12 0,-12-4-276 16,-1-3-433-16,-12-7-224 15</inkml:trace>
  <inkml:trace contextRef="#ctx0" brushRef="#br0" timeOffset="1423">1392 1267 1645 0,'13'-29'145'0,"-13"29"80"0,0 0-62 15,0 0-24-15,0 0-54 16,0 0-23-16,-20 54-3 0,-6 1-41 16,-6 10 15-16,-7 4-8 15,7 8 15-15,-7-1 34 0,7 1 10 16,6-4 23-1,-7-8-36-15,14-7-13 0,-7-10 24 16,7-8-4-16,19-40-23 16,-52 43-36-16,13-21 25 0,0-15 14 15,0-7-1-15,39 0 7 16,-45-25-8-16,45 25 4 0,-39-51-26 16,20-4-14-16,6-10-7 15,13-4-19-15,13-11 11 0,13 3-15 16,6-3 13-16,7 0-20 15,13 4-109-15,-1 3-174 0,-5 11-303 16,-7 11-368 0</inkml:trace>
  <inkml:trace contextRef="#ctx0" brushRef="#br0" timeOffset="1787">511 1008 1584 0,'0'0'211'0,"0"0"-20"16,-25 62-37-16,12 0-85 15,6 0 4-15,1-4-55 0,-1 0 14 16,1-7-13-16,-1-11 11 15,-6 0-26-15,13-40 21 0,-19 40-18 16,19-40 8-16,0 0 52 16,-52 30-6-16,13-16 1 0,39-14 38 15,-45 7-17-15,6-3 21 16,39-4-56-16,-45 18-3 0,-1 8-7 16,46-26-13-16,-51 47-11 15,18-7-9-15,7-4 0 16,26-36-5-16,-25 48-91 15,25-48-236-15,-7 43-356 0,7-43-90 16</inkml:trace>
  <inkml:trace contextRef="#ctx0" brushRef="#br0" timeOffset="4015">447 739 723 0,'0'0'229'0,"0"0"50"0,0 0-11 16,0 0-5-16,0 0 0 16,0 0-42-16,0 0-28 15,0 0 6-15,0 0 9 0,0 0 12 16,0 0-14-16,26 7-33 15,19-21-62-15,0-12-61 16,7-7-15-16,0-14-6 0,6 0-29 16,-6-4 7-16,-7-11-2 15,0-7-13-15,7-4 13 16,-6 0-8-16,-1 4 3 0,0 7 0 16,-12 11-5-16,-8 8-98 15,-5 17-130-15,-20 26-179 0,0 0-298 16,0 0-105-16</inkml:trace>
</inkml:ink>
</file>

<file path=ppt/ink/ink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4:44.092"/>
    </inkml:context>
    <inkml:brush xml:id="br0">
      <inkml:brushProperty name="width" value="0.1" units="cm"/>
      <inkml:brushProperty name="height" value="0.1" units="cm"/>
      <inkml:brushProperty name="color" value="#ED1C24"/>
      <inkml:brushProperty name="fitToCurve" value="1"/>
    </inkml:brush>
  </inkml:definitions>
  <inkml:trace contextRef="#ctx0" brushRef="#br0">23828 506 372 0,'0'0'83'0,"0"0"17"16,0 0-13-16,0 0-51 16,0 0 3-16,0 0-3 15,0 0 16-15,0 0 18 0,0 0 13 16,0 0-58-1,0 0 31-15,0 0-40 0,0 0 80 16,0 0 64-16,0 0-87 16,0 0-22-16,32 36 143 0,-6 8-56 15,-7 3-48-15,-6 12-29 16,7 13-42-16,-7 5 17 16,-1 14 9-16,8 7 91 0,-1 4-57 15,1 3-32-15,-1 8-19 16,7-4 7-16,-7 1 68 0,7 2-22 15,-6 9-42-15,6 2-12 16,-13-3-2-16,0 0-8 16,0 1 6-16,-7 2 3 15,0-3 13-15,-6 4-18 16,-6-4 0-16,6 0-4 0,-6-7-4 16,-7 0-5-16,0-7-8 15,0-5 0-15,6-6 8 0,1-8-12 16,-1 1 11-16,1-8 0 15,6-4-10-15,0-7 6 16,0 1-6-16,0-9 8 0,6 5-12 16,1-8-5-16,-1 0 12 15,1-3-7-15,6-4 10 0,-7-7-7 16,-6-44 7 0,7 58-3-16,6-11 3 0,-13-47-3 15,12 51-4-15,-12-51 4 16,7 55-3-16,-1-19 3 0,-6-36 6 15,7 44-9-15,-7-44 6 16,6 43 7-16,-6-43-5 16,7 37-5-16,-7-37 3 0,0 0-10 15,0 40 7-15,0-40 0 16,6 36-3-16,-6-36 6 16,0 40-3-16,0-40-9 0,7 44 17 15,-7-44 3-15,0 40-16 16,0-40 13-16,0 0-5 15,0 40-3-15,0-40-8 16,0 0-3-16,6 40 11 0,-6-40 4 16,0 0-11-16,0 0 7 15,0 0 19-15,0 0-22 0,0 0-13 16,0 36 5-16,0-36 16 16,0 0 6-16,0 0-5 15,0 0-6-15,0 0-6 0,0 0 2 16,0 0 4-16,0 0-5 15,0 0 22-15,0 0-27 0,0 0 10 16,0 0 0-16,0 0-5 16,0 0 11-16,0 0 7 15,0 0-13-15,0 0-4 16,0 0 4-16,0 0 4 0,0 0 17 16,0 0 15-16,0 0 12 15,0 0-18-15,0 0-17 16,0 0 5-16,0 0-11 0,0 0 6 15,0 0-16-15,0 0-9 16,0 0 4-16,0 0 12 16,0 0 9-16,0 0-4 0,0 0-9 15,0 0 3-15,0 0-3 16,0 0 2-16,0 0 0 16,0 0 8-16,0 0-20 15,0 0 0-15,0 0 10 0,0 0-7 16,0 0 2-16,0 0 10 15,0 0 2-15,0 0-7 0,0 0 0 16,0 0 0-16,0 0-10 16,0 0 6-16,0 0 15 15,-39-3-11-15,39 3-7 0,-38-7 14 16,38 7-7-16,-39-4-5 16,39 4 5-16,-46-7-6 0,46 7 3 15,-51-4 0-15,12 4 3 16,0 0 5-16,-6 0-5 15,-1 4 0-15,-5-4-5 16,-8 3 9-16,-5 1-13 0,-8 0 12 16,-5-1 2-16,-7-3-2 15,-7 0-12-15,0 0 13 16,1 0-2-16,-1 4-2 0,-6-4 0 16,0-4-3-16,-7 4 6 15,-6-7 8-15,-6-4-11 16,-1 4 0-16,1-8 4 0,-1 8-4 15,-12-4-8-15,-14 0 4 16,-12 7 4-16,0-3 0 0,-7 7-4 16,6 0 4-1,1 7-3-15,6 1 8 0,7 3-8 16,-7-4 5-16,0 0-5 16,7 8 0-16,-1-4 10 0,1 0 0 15,12 3-11-15,1 1 4 16,12 3-12-16,7-4 12 15,0 1 2-15,7 0-5 0,6 3 0 16,6 0-1-16,7-4-2 16,0-3-1-16,-1 0 7 0,1 4 7 15,7-4-17-15,-8 0 19 16,1 0-9-16,13 3-3 16,0-7 5-16,6 8-9 15,0-8 7-15,14-3 8 0,-1 0-14 16,0-1 6-16,7 1 7 15,-7-4-14-15,7 0 11 16,-7 0-9-16,13-4 11 0,7 1-6 16,-1-1-5-16,33 4 7 15,-39-4-2-15,39 4 3 0,-32 0-3 16,32 0-13-16,0 0 26 16,0 0-23-16,0 0 17 15,0 0-7-15,0 0 4 16,0 0 0-16,0 0-21 0,0 0 28 15,0 0-22-15,0 0 16 16,0 0-13-16,0 0-3 16,0 0 18-16,0 0-22 0,0 0 22 15,0 0-7-15,0 0 4 16,52-47 6-16,0 14-25 0,6-10-46 16,0 3 28-16,7-4-27 15,0-3 8-15,6-1-12 16,0 1 28-16,0 3 21 0,-6 4-8 15,-13 7 27-15,-7 12-7 16,-45 21 12-16,39-22-5 16,-39 22-4-16,0 0-4 15,0 0 4-15,0 0 0 0,0 0 18 16,0 0-30-16,0 0 12 16,0 0 44-16,-45 29 12 15,6-4-13-15,-7 1-4 0,1-1-31 16,-7 1 7-16,-6-1-3 15,-7 4-15-15,-6-3 15 0,0-1-19 16,0 4-7-16,0-7 21 16,12 4-15-16,1-4 8 15,19-4 0-15,7-7-15 16,32-11 23-16,0 0-13 0,0 0 39 16,-20 36 35-16,20-3 24 15,20 0-22-15,12 3-24 16,14-3-12-16,-1 0-2 0,13-4 2 15,0 3-28-15,7-2-7 16,6-5 15-16,0 0-15 0,1-3-12 16,-14-4-194-16,-6-7-213 15,-7 0-276-15,-19-7-108 16</inkml:trace>
  <inkml:trace contextRef="#ctx0" brushRef="#br0" timeOffset="2728">0 0 290 0,'0'0'66'16,"0"0"-17"-16,0 0 56 16,0 0-27-16,0 0 34 15,0 0-15-15,0 0 40 0,0 0-48 16,0 0-3-16,0 0 138 16,0 0-54-16,0 0-7 15,39 44-99-15,-20 14 60 0,-13 15 12 16,1 14-56-16,-7 15-13 15,0 22 20-15,6 21 18 0,1 15 21 16,6 15 27-16,-7 18-45 16,7 11 6-16,7 14-47 15,-1 8-17-15,7 7 3 16,-7 3-8-16,7 8 25 0,0-4 21 16,0-7-35-16,-7-3-26 15,1-5 28-15,-14-3-12 16,1 0-25-16,-7-7-17 0,-13 0-9 15,0-8 7-15,0-10 1 16,-6-15-3-16,-1-19 0 16,7-13 3-16,0-16 12 0,-6-17-11 15,6-12 10-15,0-17-7 16,0-16-11-16,0-10 18 0,7-4-14 16,-1-10-6-16,1-12 6 15,-7 1 10-15,6-5-6 16,1 5-15-16,-1-8 7 15,7-29 10-15,-6 40-6 0,-1 0-5 16,7-40-1-16,0 33 1 16,0-33 15-16,0 32 3 0,0-32-13 15,0 0 3-15,0 0-3 16,0 0 0-16,33 26 0 0,-33-26 2 16,58 4 11-16,7-12-20 15,-1-3 11-15,14 0 6 16,13-3-4-16,12-1-16 0,14-3 2 15,12 0 8-15,14 0 10 16,12 0-10-16,7 7 0 0,13-4-9 16,6-3 9-16,7 0 0 15,6 7 0-15,6-4 4 16,1 8-4-16,13-8-6 0,6 4-4 16,6-3 4-16,7 3 13 15,-6-4-18-15,-7 1 11 16,0-1 3-16,0 4-14 0,-6 0 17 15,-1 4-13-15,-12 0 3 16,0 3 9-16,-7 4 15 0,7-3-35 16,-7-1 4-16,-6 0 5 15,-7 1 9-15,-6-5 1 0,-1 5-4 16,-5-5-8-16,-1-2-12 16,-13 2 6-16,-6 1 4 15,0-4 2-15,-6 0 2 0,-8 4-3 16,8 0 6-16,-7-1-1 15,6 5 11-15,1-5-10 0,-7 5 8 16,0-1-1-16,-7 4-4 16,0 0 0-16,-6-4-3 0,0 4-2 15,-6 0 12-15,-1 4-3 0,1-4-11 16,-7 0 7-16,7 0 0 16,-7 0 2-16,6 0-2 0,-6 0-5 15,13 4-1-15,-6-1 6 16,6 5-4-16,0-5 4 15,-7 8-5-15,1-3 1 0,-1-1 4 16,1 4-3-16,-7 0 3 16,0-8 0-16,6 5-23 0,-6-5-11 15,7-3 9-15,-7-3 0 16,0-1 7-16,-6 0 5 0,6 1 2 16,-13-1 4-16,0 0 1 0,0 1 6 15,-6-1-6-15,-1 0 6 16,-6 1 0-16,13-1-5 0,-6 1 5 15,-7 3 0-15,7-4 0 16,-7 8 0-16,-6-4 0 0,-1 0 8 16,-5-4-8-16,-1 4 0 15,-7-4 9-15,1 1-7 16,-7-1-49-16,1 0 9 0,5 4 5 16,-5-3-13-16,-1-1 29 0,-6 0 8 15,6 1 5-15,0-1-2 16,7 0 3-16,-7 1 3 0,1-1 6 15,5 1-6-15,-12-1 13 16,0 4-11-16,6-4 2 0,-13 1-7 16,1 3-1-16,-1 0-1 15,-13 0 1-15,1 3 4 0,-1 1 0 16,-32-4 0-16,39 4-4 16,-13-4 4-16,-26 0 2 15,32 0 3-15,-32 0 2 0,33-4-1 16,-33 4-6-16,25 0 2 0,-25 0-5 15,0 0 3-15,39-4-6 16,-39 4-2-16,33 0 8 0,-33 0 0 16,32 4 2-16,-32-4 4 15,39 0-1-15,-39 0 4 0,39 0-5 16,-7 0-4-16,0 0 3 16,1 0-1-16,-1-4-10 0,1 4 8 15,-8 0-6-15,-25 0 6 16,39 0-6-16,-6 4 1 0,-33-4 5 15,26 4 7-15,-26-4 3 16,0 0-10-16,32-4 2 0,-32 4-6 16,0 0-5-16,0 0 9 15,0 0-5-15,0 0 2 0,0 0 13 16,0 0-1-16,0 0-4 16,0 0-24-16,0 0-38 0,0 0-5 15,0 0-20-15,-32-33-20 0,-7 4-12 16,-13 4 12-16,0-1-18 15,0 1-43-15,-6-4-1 0,0-1 42 16,0 1 50-16,6-3 32 16,0-1 36-16,7 4-8 15,6 3-3-15,39 26 15 0,-39-33-6 16,39 33 8-16,0 0 57 16,0 0 3-16,0 0-6 0,0 0 3 15,0 0-34-15,0 0 2 16,0 0-9-16,0 0-4 0,0 0-6 15,0 0 0-15,0 0-3 0,0 0-9 16,0 0-8-16,0 0 1 16,0 0 11-16,0 0 0 0,0 0-5 15,0 0 13-15,0 0 0 16,0 0 19-16,0 37 85 0,13-8-41 16,0 0-29-16,13 4-12 15,0 0 19-15,13-4 29 16,-1 0-22-16,8-4-34 0,-1 1-1 15,0-4-9-15,7-1 7 16,-7 1 14-16,1-4-7 0,-1-3-13 16,-13 0-7-16,-32-15-3 0,39 14-7 15,-39-14 22-15,0 0 69 16,26 11-13-16,-26-11-1 0,0 0-29 16,0 0-24-16,0 0-8 15,0 0-4-15,0 0 5 0,0 0-8 16,0 0-1-16,-32-18-4 15,-1 7-7-15,1 11-2 16,0 4 2-16,-1 6 1 0,-6 9 6 16,1-1-4-16,-1 0 4 0,0 4 0 15,7 0 0-15,-1 0-5 16,33-22 5-16,-39 32-3 0,39-32 3 16,-38 33 0-16,38-33 7 15,0 0-7-15,-33 22 4 0,33-22 2 16,0 0 0-16,-32 11-6 15,32-11-3-15,0 0-113 16,0 0-100-16,-39 0-147 0,39 0-201 16,0 0-114-16</inkml:trace>
  <inkml:trace contextRef="#ctx0" brushRef="#br0" timeOffset="4568">17529 5361 568 0,'0'0'117'0,"0"0"-32"0,0 0 0 16,-39-18 25 0,39 18-36-16,-45-11 3 0,45 11 10 15,0 0-3-15,-45-18-43 16,45 18-19-16,0 0 30 0,-52-26-38 15,52 26 25-15,-52-33 1 16,52 33 5-16,-45-36-39 0,6 7-6 16,-6 7-9-16,-1 0 9 15,-18 4 14-15,-1 0 8 0,0 3 7 16,-6 1-12-16,6 3 2 16,-6 3-12-16,6 1 3 0,-12 4-10 15,5-1 29-15,-5 4-8 16,5 7-13-16,1-3 6 15,-13-1-14-15,6 1-7 0,1-4 43 16,6 0-12-16,-1 4-21 16,8-4-3-16,-1 7 13 0,-6 0-26 15,6 1 2-15,-6 6 5 16,0 1 6-16,6 3 20 0,0 4 10 16,7-4-7-16,-7 4-23 15,7 3 0-15,6 1 0 0,-6-1 0 16,12 4 96-16,1 0-46 15,6-3-13-15,7 3-9 0,13 4 83 16,-1-4-41-16,7 4-28 16,7-1 12-16,-1 8 46 15,7-3-43-15,-6 3-26 0,12 3 33 16,1 1 26-16,-1 0-29 16,1 0-25-16,-1-1-5 0,7 1 8 15,0-4 11-15,0 4-7 16,0-8-12-16,0 4-9 0,0-7-7 15,0 3 4-15,6 1-3 16,1-5 5-16,-1 1 29 0,-19-33 0 16,45 33-9-16,-6-8-22 15,0 1-14-15,0-1 2 16,0-3-1-16,-1 0 5 0,8-4-3 16,6 0-8-16,-1-3-5 15,1-1 5-15,0 1-3 0,0 3 5 16,0-7 2-16,-1 4-4 15,1-4 0-15,0-1 3 0,0-2 3 16,-1-5-6-16,8 1-3 16,-8 3 3-16,1-7 0 0,0 4 0 15,0 0-3-15,0-4 8 16,-1 0-1-16,8-4 2 0,-8 4-6 16,1-4-5-16,0 1 5 15,6-5-4-15,1 5 11 0,-8 3-7 16,8-11 0-16,-1 4 0 15,0-1 0-15,0 5 0 16,1-8 9-16,5 0-3 0,-12-4-6 16,6 1 0-16,1-1-3 15,-8 1 3-15,-5-1 3 0,-1 4-3 16,0-3 0-16,-6-1 0 16,7 4 0-16,-46 11 2 0,58-25 4 15,-19 6 0-15,-39 19-6 16,51-25-8-16,-12-1 4 0,-39 26 4 15,46-36 4-15,-1 3 8 16,-45 33-12-16,45-36 0 0,-45 36 0 16,39-44-5-16,-7 11-5 15,-32 33 10-15,26-50 7 16,-13 9-7-16,-13 41 9 0,13-50-1 16,-6 13-5-16,-7 37-3 15,-7-44 3-15,7 44-7 0,-13-47-2 16,0 11 6-16,13 36 2 15,-13-40-2-15,13 40-5 0,-19-44 5 16,19 44 0-16,-19-44-7 16,19 44 7-16,-26-36 0 0,26 36 0 15,-13-40 6-15,13 40 0 16,-13-36-6-16,13 36 3 0,0 0-11 16,-20-44 2-16,20 44 6 15,-19-33 0-15,19 33-7 16,0 0 7-16,-13-40 0 0,13 40 14 15,0 0-9-15,-26-33-5 16,26 33-4-16,0 0 4 0,-39-32-9 16,39 32 5-16,-39-22-2 15,39 22-1-15,0 0-32 0,-38-15 0 16,38 15 0-16,0 0-13 16,0 0-13-16,0 0-15 0,0 0-29 15,-39-11-61-15,39 11-69 16,0 0-127-16,0 0-128 15,0 0-98-15</inkml:trace>
  <inkml:trace contextRef="#ctx0" brushRef="#br0" timeOffset="5688">17859 4153 750 0,'0'0'227'0,"0"0"33"16,0 0-22-16,0 0-30 15,0 0-7-15,0 0-90 16,0 0-50-16,0 0 52 16,0 0-3-16,0 0-77 0,0 0-7 15,71 0 8-15,-6 0-43 16,-7 0 14-16,1 0-5 15,-8 0 9-15,-5-4-2 0,-46 4-21 16,45-4 18-16,-45 4-4 16,0 0 27-16,0 0 7 15,0 0-8-15,0 0-16 0,0 0 3 16,0 0-6-16,-78 0-7 16,1 4 10-16,6 0 1 15,6-1-23-15,7 5 9 0,12-1 3 16,46-7-4-16,0 0-2 15,-45 7 6-15,45-7 15 16,0 0 28-16,0 0 34 0,0 0-12 16,71-4-46-16,7 1-6 15,0 3-13-15,-1-4 0 16,1 1-8-16,-7-5 8 0,0 8-13 16,-12-3 8-16,-14 3 12 15,-45 0-81-15,0 0-186 16,0 0-339-16,0 0-174 0</inkml:trace>
  <inkml:trace contextRef="#ctx0" brushRef="#br0" timeOffset="6652">13716 4517 778 0,'0'0'148'0,"0"0"-1"0,0 0 2 16,0 0-103-16,0 0-24 15,0 0 79-15,0 0-17 0,33 10 29 16,12-2-87 0,13-12-16-16,14 4-5 0,-1-4-8 15,-7 1 3-15,-5-4 0 16,-7 3 14-16,-14 0-8 0,-5 1 11 16,-33 3-12-16,0 0 98 15,0 0-18-15,0 0-50 16,0 0 3-16,0 0-38 0,-46 0 12 15,-12 3-21-15,-7 5-12 16,-12-8 29-16,-1 3 0 16,-13-3-13-16,1 0 11 0,12 0-6 15,7 0-19-15,13-3 13 16,6 3 17-16,13 0 16 16,39 0-15-16,0 0 2 15,0 0 21-15,0 0 85 0,0 0-46 16,58-11-29-16,20 3-29 15,6 5-13-15,7-1-8 16,-1 0 14-16,7-3 14 0,-6 3-15 16,-7 1 4-16,-13 6-16 15,-19-6 4-15,-13 3 97 0,-39 0 37 16,32-4-37-16,-32 4-52 16,0 0-33-16,0 0 4 15,-38-3-8-15,-14-1-22 16,-6 8 14-16,-1-4 13 0,1 0-28 15,0 3 12-15,-7-3 13 0,7 7-10 16,13-3 0 0,12-4-14-16,33 0 14 0,-32 4-4 15,32-4-12-15,0 0 12 16,0 0-9-16,0 0-205 0,39-4-318 16,6 0-185-16</inkml:trace>
  <inkml:trace contextRef="#ctx0" brushRef="#br0" timeOffset="7740">13801 4102 881 0,'0'0'205'15,"0"0"88"-15,0 0-51 0,0 0-77 16,0 0-70-16,0 0 92 15,0 0-15-15,0 0-16 16,0 0-26-16,-13 47 29 16,6 0-50-16,7 1 21 0,0 3-26 15,0 3-2-15,7 1-15 16,-7 3-12-16,6-3-31 0,1-5-7 16,-1-9-26-16,0-5-3 15,-6-11 0-15,0-25-12 16,7 26 12-16,-7-26-11 0,0 0 9 15,0 22-1-15,0-22-9 16,0 0-118-16,0 0-105 16,0 0-239-16,0 0-259 0,0 0-45 15</inkml:trace>
  <inkml:trace contextRef="#ctx0" brushRef="#br0" timeOffset="9072">15723 7355 916 0,'0'0'129'0,"0"0"90"15,0 0-36-15,-13 18-50 16,13 4 93-16,0-22-30 0,33 26-37 16,12-12-33-16,0-6-55 15,7-8-9-15,0-4-51 0,-7-7 8 16,0-7-14-16,-6-4 9 15,0-3-4-15,-13 3 1 0,-7-7 1 16,-6-1-16-16,-6 1 14 16,-14-3-22-16,-12 2 18 0,19 30-23 15,-45-32 21-15,-7 10-8 16,-7 18-10-16,1 12 14 16,-6 10-10-16,-1 18 14 0,7 8-10 15,6 10 15-15,6 8 86 16,21 0 4-16,5 0 12 0,14-4-36 15,6-3 17-15,13-4-1 16,12-8-31-16,14-3-7 0,7-14-16 16,5-1-17-16,14-10-7 0,0-4 0 15,0-7 4-15,-1-1 5 16,-5-3-17-16,-1-7-5 0,-19 0 7 16,0-1-15-16,-39 8 8 15,32-18-152-15,-32 18-85 0,0 0-138 16,0 0-151-16,32-33-58 15,-32 33-20-15</inkml:trace>
  <inkml:trace contextRef="#ctx0" brushRef="#br0" timeOffset="9464">16506 7181 924 0,'0'0'285'16,"0"0"21"-16,0 0-73 16,7-26-83-16,-7 26-64 0,0 0-27 15,0 0 226-15,0 0-64 16,13 44-68-16,6 7-25 0,-6 0-7 16,13 0-54-16,-7 0 24 15,1 3-5-15,6-3-13 0,-7-7-34 16,1-4-1-16,-1-7-17 0,-19-33-7 15,19 32-9-15,-19-32 7 16,0 0-3-16,0 0 12 0,0 0 28 16,0 0 11-16,0 0-29 15,0 0-16-15,0 0-7 0,0 0 2 16,-19-40-7-16,13-3 1 16,-1-16-4-16,1-2 0 15,6 6 4-15,0 4-7 0,6 7-5 16,1 12-46-16,-7 32-85 0,6-33-114 15,-6 33-167-15,0 0-231 16,0 0 9-16,0 0 5 0</inkml:trace>
  <inkml:trace contextRef="#ctx0" brushRef="#br0" timeOffset="9860">17037 7144 1053 0,'0'0'269'0,"0"0"0"15,0 0-102-15,0 0-67 16,0 0 44-16,0 0 26 0,-19 37-81 16,12 6-21-16,7 5 69 15,0 3-49-15,13 3 6 0,-6 4 3 16,6-3-24-16,0-4-22 0,-7-4-5 15,7-7 12-15,-7-3-24 16,-6-37-17-16,7 32-5 0,-7-32 10 16,0 0 65-16,0 0 24 15,0 0 12-15,0 0-54 16,0 0-31-16,0 0-19 0,19-25-6 16,1-15 3-16,-1-7-14 0,1-12-2 15,6-6 0-15,-7-1 0 16,7 4-4-16,-7 11 4 0,1 8-9 15,-7 10-17-15,-7 8-97 16,-6 25-93-16,0 0-150 0,0 0-205 16,0 0-4-16,0 0-4 0</inkml:trace>
  <inkml:trace contextRef="#ctx0" brushRef="#br0" timeOffset="10248">17626 7370 1017 0,'7'43'328'0,"-14"-2"-15"0,1-5-58 15,-1 0-56-15,-6 1-70 16,7-1-33-16,6-3-3 0,6-4-29 16,-6-29-1-16,13 40-31 0,-13-40-8 15,0 0-5-15,46 40-10 16,-8-14-4-16,-38-26 4 0,39 7 9 15,-39-7-14-15,39-18-8 16,-39 18 4-16,32-40-6 16,1-4 1-16,-14 0 15 0,-6-10-5 15,-6-8-5-15,-7 4-6 16,0 3 19-16,-7 11 46 0,7 44 20 16,-19-40-37-16,19 40-8 0,-46 0-24 15,-5 15-3-15,5 7-4 16,1 3-3-16,6 1 3 0,7-1-8 15,32-25 8-15,-26 33-3 0,26-33 0 16,-19 36 0-16,19-36-30 16,0 0-210-16,0 0-224 15,0 0-178-15,0 0 39 0</inkml:trace>
  <inkml:trace contextRef="#ctx0" brushRef="#br0" timeOffset="10569">18112 6959 1151 0,'0'0'191'0,"0"0"246"16,0 0-17-16,0 0-91 16,32 58-117-16,-6-4 9 0,-7 5-23 15,-6 6-42-15,7-3-14 0,-1 4-36 16,1-8-39-16,-7 0-14 15,-1-11-16-15,-5-7-9 0,-7-40-7 16,0 0 2-16,13 37 2 16,-13-37 19-16,0 0 35 0,0 0-34 15,0 0-3-15,0 0-1 0,0 0-8 16,-13-40-18-16,13-8-3 16,13-14 1-16,0-14-13 0,19-8-32 15,7-7-101-15,13 4-114 16,-7 3-166-16,0 12-372 15,1 6-319-15</inkml:trace>
</inkml:ink>
</file>

<file path=ppt/ink/ink7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0:56.081"/>
    </inkml:context>
    <inkml:brush xml:id="br0">
      <inkml:brushProperty name="width" value="0.1" units="cm"/>
      <inkml:brushProperty name="height" value="0.1" units="cm"/>
      <inkml:brushProperty name="color" value="#3165BB"/>
      <inkml:brushProperty name="fitToCurve" value="1"/>
    </inkml:brush>
  </inkml:definitions>
  <inkml:trace contextRef="#ctx0" brushRef="#br0">0 163 2237 0,'0'0'345'16,"64"22"-47"-16,1-18-72 0,6-8-56 15,1-7-97-15,12-3-48 16,-7-4-12-16,-5-4-30 0,-1-7-209 16,-19-11-272-16,-7-11-414 15</inkml:trace>
</inkml:ink>
</file>

<file path=ppt/ink/ink7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0:55.693"/>
    </inkml:context>
    <inkml:brush xml:id="br0">
      <inkml:brushProperty name="width" value="0.1" units="cm"/>
      <inkml:brushProperty name="height" value="0.1" units="cm"/>
      <inkml:brushProperty name="color" value="#3165BB"/>
      <inkml:brushProperty name="fitToCurve" value="1"/>
    </inkml:brush>
  </inkml:definitions>
  <inkml:trace contextRef="#ctx0" brushRef="#br0">8616 826 407 0,'0'0'168'15,"0"0"-16"-15,0 0 18 16,0 0 14-16,0 0 56 15,0 0 46-15,0 0-38 0,0 0-4 16,0 0-62-16,0 0-45 0,0 0-71 16,19 29 30-1,-19-29 26-15,13 47-39 0,-6-3-34 16,-1 3-11-16,1 1-25 16,-7-8 1-16,0-4-8 0,0-36 13 15,0 40-2-15,0-40 3 16,-20 36-5-16,20-36-15 0,-39 26-19 15,39-26-22-15,-52 7-33 16,52-7-12-16,-45-11 22 0,45 11-15 16,0 0 45-16,-32-47-7 15,12 7 11-15,14 3 12 0,-1 1 7 16,7 7 21-16,0 29 4 16,0-33-14-16,0 33-9 15,0 0-1-15,0 0-1 0,0 0 18 16,0 0 23-16,-19 37-23 15,6-5 17-15,0-3 10 0,13-29-11 16,-13 41 9-16,13-41 17 16,-13 40-17-16,13-40-10 0,0 0-18 15,-32 40-11-15,32-40 12 16,0 0 6-16,-52 18-2 16,52-18-9-16,-39 11-9 0,39-11 0 15,-39-11 9-15,39 11 0 16,-32-26-15-16,6-3-54 15,7-4-19-15,6-7 47 0,6 8 22 16,-6 3 10-16,13 29 2 16,0-26 3-16,0 26 4 0,0 0 7 15,0 0-4-15,-6 33-9 16,-1 0 19-16,7-33 0 0,0 51 24 16,-6-11-7-16,6-4-11 15,0-36-8-15,0 36-7 0,0-36 8 16,0 0 0-16,0 0 11 15,0 0-13-15,0 0-14 0,0 0 4 16,0 0 26 0,0 0-5-16,0 0-21 0,0 0-7 15,0 0 4-15,0 0 3 16,0 0 19-16,0 0-22 0,0 0-12 16,0 0 8-16,0 0 15 15,0 0-5-15,0 0 0 0,0 0-7 16,0 0 4-16,0 0-3 15,0 0 11-15,0 0 1 0,0 0-21 16,0 0 0-16,0 0 19 16,0 0-4-16,0 0-1 0,0 0-9 15,0 0-1-15,0 0 11 16,-26-25 17-16,26 25-13 16,0 0-13-16,0 0-3 0,0 0 0 15,0 0 2-15,0 0 19 16,0 0-12-16,0 0-9 0,0 0 6 15,-6-29 12-15,6 29-9 16,0 0 5-16,0 0-12 0,0 0-2 16,0 0 17-16,0 0-8 15,0 0 8-15,0 0-11 0,0 0-1 16,-7-29-7-16,7 29 21 16,0 0-10-16,0 0 8 15,0 0-20-15,0 0 8 16,0 0 0-16,0 0 12 0,0 0-1 15,0 0-11-15,0 0-5 16,0 0 6-16,0 0-3 0,0 0 11 16,0 0-12-16,0 0 2 15,0 0-7-15,0 0 3 0,0 0 14 16,0 0 13-16,0 0-14 16,0 0-7-16,0 0-7 0,0 0 15 15,0 0 1-15,0 0-6 16,0 0 0-16,0 0-10 0,0 0 16 15,0 0 17-15,0 0-23 16,0 0 0-16,0 0-8 0,0 0 12 16,0 0-4-1,0 0 6-15,0 0-20 0,0 0-2 16,0 0 13-16,0 0 13 16,20-33-10-16,-20 33-13 0,0 0-1 15,0-29 17-15,0 29 14 16,0 0-21-16,0 0-2 0,0 0-9 15,0 0 1-15,0 0 26 16,0 0-2-16,0 0-7 0,0 0-6 16,6 43 50-16,-6-6 17 15,6 3 29-15,-6 4-23 0,-6 3-8 16,0 11 32-16,-1 0-3 16,1 4-18-16,-7-4-5 15,-7 4-6-15,14-3-11 0,-14-12-6 16,-6 0-5-16,7-10 9 15,19-37 5-15,-39 43-14 0,-13-14-2 16,-6-14-20-16,-20-11-10 16,-6-12-4-16,-19-10-4 0,-1-4-6 15,7-11 6-15,0-7 15 16,13-11-6-16,13-3-9 0,12-12 0 16,14 1-11-1,19-12 4-15,13 5 7 0,20-1 0 16,12 11-3-16,26 7-3 15,20 8-14-15,19 7-45 0,13 4-97 16,7 10-140-16,-7 12-274 16,0 6-341-16</inkml:trace>
  <inkml:trace contextRef="#ctx0" brushRef="#br0" timeOffset="208">8525 1827 2505 0,'0'0'401'15,"0"0"-54"-15,0 0-81 16,32 36-96-16,-32-36-70 0,0 0-42 16,0 0-33-16,0 0-38 15,0 0-194-15,0 0-165 0,0 0-361 16,0 0-390-16</inkml:trace>
  <inkml:trace contextRef="#ctx0" brushRef="#br0" timeOffset="692">7153 673 1928 0,'0'0'291'0,"0"0"-55"15,0 0-87-15,0 0-77 16,0 0-34-16,0 0-21 0,0 0 15 15,0 0-13-15,0 0 0 16,0 0-19-16,0 0-3 16,6-29 3-16,-6-4-9 15,-6 4 26-15,-1 0-12 0,7 29-2 16,-19-29-8-16,19 29-5 16,0 0-6-16,0 0-89 0,-45 14-290 15,45-14-318-15</inkml:trace>
  <inkml:trace contextRef="#ctx0" brushRef="#br0" timeOffset="1063">6065 1037 1834 0,'0'0'139'16,"0"0"-19"-16,0 0-45 16,46 11-35-16,-1 7-17 15,0 0-19-15,1-3 30 0,-46-15-14 16,51 22-26-16,-51-22 12 16,39 14-6-16,-39-14 21 15,0 0-19-15,0 0 3 0,0 0 49 16,0 0-1-16,0 0-4 0,-45-7 0 15,-7 14-12-15,7 4-3 16,-13 11 20-16,-1 3 9 16,-5 12-19-16,5 6-24 0,1 8-13 15,0 0-7-15,58-51 0 16,-65 66 12-16,65-66-8 0,-65 54-155 16,65-54-261-16,-58 26-320 15,58-26-19-15</inkml:trace>
  <inkml:trace contextRef="#ctx0" brushRef="#br0" timeOffset="1271">5547 375 1632 0,'0'0'354'0,"0"0"13"0,13 50-32 16,0 16-88-16,-6 7-51 15,-1 7-59-15,1 4-54 0,-1-1-37 16,1 1-22-16,-1 0-17 16,1-15-16-16,-7-7-214 0,6-11-304 15,-6-51-477-15</inkml:trace>
  <inkml:trace contextRef="#ctx0" brushRef="#br0" timeOffset="1492">5101 738 2304 0,'-20'37'376'0,"20"7"-39"16,7 6-50-16,-1 5-67 15,7 7-79-15,-6 0-62 0,-1 3-35 16,-12-3-21-16,-1-4-56 15,-12-3-191-15,19-55-223 16,-58 58-418-16,-1-14-191 0</inkml:trace>
  <inkml:trace contextRef="#ctx0" brushRef="#br0" timeOffset="1787">4583 1022 2078 0,'0'0'327'15,"0"0"-78"-15,26 51-79 0,-26-51-47 16,0 0-32-16,0 48-33 16,0-48-24-16,0 0-22 0,0 0-12 15,-58 40 12-15,58-40-6 16,-59 18 6-16,59-18-12 0,0 0 0 15,0 0 5-15,0 0-12 16,0 0 3-16,-13-51 8 0,33 7 4 16,-20 44-11-16,45-51-12 15,0 11-116-15,-45 40-212 0,0 0-277 16,52-40-173-16</inkml:trace>
  <inkml:trace contextRef="#ctx0" brushRef="#br0" timeOffset="2167">4072 1142 1541 0,'0'0'408'0,"0"0"-38"16,0 0-61-16,0 0-97 15,51 44-86-15,-51-44-43 0,0 0-23 16,52 15-10-16,-52-15 2 16,0 0 3-16,0 0-8 0,0 0-14 15,0 0-19-15,0 0-8 16,32-55-10-16,-32 55 9 0,7-55-5 16,-1 15 10-16,-6 40-8 15,0-50-2-15,0 9-5 0,0 41 2 16,7-54-8-16,6 10 1 15,-13 44 13-15,13-47 0 0,-13 47 0 16,19-51 4 0,-19 51-7-16,13-44-29 0,-13 44-74 15,0 0-77-15,20-43-85 16,-20 43-143-16,0 0-209 0,0 0-85 16</inkml:trace>
  <inkml:trace contextRef="#ctx0" brushRef="#br0" timeOffset="2451">4479 556 982 0,'0'0'433'0,"0"0"-37"16,0 0-58-16,0 0-87 15,0 0-44-15,-45 22-44 0,45-22-12 16,0 0-26-16,-45-11-33 15,45 11-19-15,0 0-18 0,0 0-6 16,-33-54-12-16,27 7-21 16,6-1-16-16,6-6 5 0,14-8-15 15,6 0 5-15,6 0 1 16,0 7 12-16,-6 8-8 0,0 7-5 16,-26 40-91-16,0 0-166 15,0 0-228-15,0 0-240 16,46-36-34-16</inkml:trace>
  <inkml:trace contextRef="#ctx0" brushRef="#br0" timeOffset="3491">3353 538 1464 0,'0'0'224'0,"0"0"-22"0,0 0 45 15,0 0-35-15,39-7-24 16,0 25-46-16,0 15-39 0,-39-33-19 15,51 58-24-15,-12-10-9 16,-39-48 1-16,33 58-22 0,-33-58-3 16,6 54-2-16,-6-54-12 15,-32 44 0-15,32-44-6 0,-59 36 0 16,8-14 2 0,51-22-16-16,-52 15-5 0,52-15 4 15,0 0 0-15,0 0-1 16,0 0 0-16,-26-58-10 0,26-1 1 15,6 8-2-15,1 4 20 16,6 11-6-16,-13 36 16 0,6-40-6 16,-6 40 8-16,0 0-17 15,0 0-9-15,0 0 11 0,-39 18 3 16,39-18 15-16,-45 51-12 16,6-4-3-16,20-3-3 0,19-44-8 15,-7 47 11-15,7-47 9 16,13 51-2-16,-13-51-10 15,0 0-5-15,52 36 4 0,-52-36 9 16,39 19 1-16,-39-19 17 16,0 0-16-16,0 0-14 0,0 0 1 15,0 0-1-15,0 0 20 16,0 0-13-16,-58-22 0 16,-7 7-6-16,13 4 6 0,0-3-4 15,7 3-1-15,45 11 5 16,-52-22 0-16,52 22-13 0,-51-25-1 15,51 25-30-15,0 0 12 16,0 0-30-16,-39-48 27 16,39 48 9-16,0 0 8 0,0 0-12 15,0 0 15-15,0 0 1 16,0 0 26-16,0 0 8 0,0 0-11 16,-39 58-3-16,13-14 17 15,26-44-9-15,-32 47-2 0,32-47 10 16,-52 40-9-16,52-40-10 15,-65 37-9-15,13-15-7 0,7-15-77 16,45-7-40-16,-52-4-35 16,52 4-12-16,-58-18-33 0,58 18 30 15,-58-36 68-15,58 36 88 16,0 0 24-16,-52-48 0 16,52 48 33-16,0 0-46 15,0 0 64-15,-45-18 71 0,45 18 64 16,-59 18 49-16,8 15 11 15,-8 4 10-15,-5-1-26 0,-14 4-8 16,-26-4-50-16,-12 1-46 16,-27-1-30-16,-12-3-38 0,-13-4-23 15,-1-7-22-15,1-15-4 16,6-7-3-16,20-7 7 0,12-4 3 16,20 0-2-16,20-7-9 15,12 3-1-15,20 1-4 16,12-4-5-16,46 18-3 0,-45-26-34 15,45 26-139-15,-45-29-156 16,45 29-227-16,0 0-356 0</inkml:trace>
  <inkml:trace contextRef="#ctx0" brushRef="#br0" timeOffset="3704">0 498 2328 0,'0'0'409'16,"0"0"22"-16,52-22-60 15,12 8-77-15,27-1-80 0,13 1-95 16,19-1-64-16,6 1-27 16,-6-5-11-16,0 1-142 0,-26 0-181 15,-6 3-198-15,-20 5-381 16,-19-5-204-16</inkml:trace>
</inkml:ink>
</file>

<file path=ppt/ink/ink7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00.161"/>
    </inkml:context>
    <inkml:brush xml:id="br0">
      <inkml:brushProperty name="width" value="0.1" units="cm"/>
      <inkml:brushProperty name="height" value="0.1" units="cm"/>
      <inkml:brushProperty name="color" value="#3165BB"/>
      <inkml:brushProperty name="fitToCurve" value="1"/>
    </inkml:brush>
  </inkml:definitions>
  <inkml:trace contextRef="#ctx0" brushRef="#br0">3411 903 1610 0,'0'0'136'0,"0"0"70"16,0 0 108-16,0 0-44 0,0 0-40 15,33 40-54-15,-8 0-9 16,8 0-29-16,-7-4-26 0,-7 4-1 16,-12-3 3-16,-7 3-17 15,-26 3-20-15,-13-6-29 0,-13 3-25 16,-13 4-8-16,-12-4 2 16,-1-4-9-16,0-7-101 15,7-3-126-15,6-5-115 0,7-10-171 16,13-7-247-16,45-4-123 15</inkml:trace>
  <inkml:trace contextRef="#ctx0" brushRef="#br0" timeOffset="212">3010 1023 1500 0,'0'0'239'0,"0"0"45"0,0 0-9 15,0 0 40-15,0 0-26 16,0 0-23-16,-32 54-54 16,-1 1-18-16,-12 0-42 15,-13-1-51-15,-7 4-47 0,-19-3-30 16,0 3-44-16,-7-3-224 16,-6 3-242-16,-7-3-472 0</inkml:trace>
  <inkml:trace contextRef="#ctx0" brushRef="#br0" timeOffset="1271">1884 928 1690 0,'0'0'221'0,"0"0"-52"16,32 4 55-16,-32-4-29 0,45 22-21 16,-12 7-81-16,-33-29-23 15,45 44 0-15,-45-44-18 0,39 43-11 16,-39-43-10-16,26 37-1 15,-26-37 1-15,0 0-11 16,0 0-16-16,-46 32-8 0,14-17-27 16,-7-11-8-16,7-12-3 15,32 8-46-15,-26-36 7 16,6-8 33-16,20-3 29 0,0-4 8 16,7 4 0-16,6 3-5 15,-7 15 16-15,-6 29 26 16,0 0-2-16,0 0 50 15,0 0 27-15,0 0-24 0,-6 33-18 16,-7 10 26-16,-7-3-19 16,1-3-33-16,-7-1 0 0,26-36-16 15,-52 44-22-15,1-11 15 16,5-12 4-16,1-10-23 16,6 0 11-16,0-11 1 0,13-7-23 15,26 7 8-15,-38-26-8 16,18-10-20-16,14-4 19 0,-1 0 15 15,14 4-7 1,-7 3 16-16,0 33-3 0,6-29-13 16,-6 29 10-16,0 0 3 15,0 0 17-15,0 0-5 0,0 0-3 16,-26 36 5-16,26-36 14 16,-32 51-12-16,0-11 4 0,32-40 19 15,-39 40 23-15,39-40 21 16,-39 37 14-16,39-37 23 15,-39 21 0-15,39-21-4 16,0 0-29-16,-45 0-24 0,45 0-23 16,0 0-13-16,-39-47 0 15,6-4-19-15,21-7-8 0,-8-11-9 16,7-15 4-16,0-14-8 16,7-8-6-16,-1-10-57 15,-6-4-61-15,7 7 29 0,-1 15 9 16,7 17-16-16,-6 23-33 15,-1 18-112-15,7 40-156 0,0 0-171 16,0 0-197-16</inkml:trace>
  <inkml:trace contextRef="#ctx0" brushRef="#br0" timeOffset="1464">1003 1875 2414 0,'58'7'344'15,"20"-7"-100"-15,0-7-121 0,6-8-54 16,-6-3-31-16,-14-11-184 16,-5-11-328-16,-21-11-440 15</inkml:trace>
  <inkml:trace contextRef="#ctx0" brushRef="#br0" timeOffset="1848">518 666 1891 0,'-13'55'368'16,"19"-1"-81"-16,1 1-69 15,12 3-68-15,-6-7-65 16,-6 0-29-16,-1-11-12 16,-6-40-9-16,-6 47-4 0,-7-10-10 15,13-37-2-15,-46 29-11 16,1-11-11-16,0-11 5 0,6-10 1 16,-6-4 6-16,-1-4 11 15,7 3 58-15,39 8 27 16,-51-14-4-16,51 14-12 0,-39 0-19 15,39 0-1-15,-33 22 18 16,33-22-2-16,-38 43-5 0,38-43-19 16,-20 59-28-16,7-16-17 15,13-43-1-15,0 51 1 16,0-51-28-16,7 47-187 16,-7-47-154-16,0 0-194 0,0 0-370 15,0 0-114-15</inkml:trace>
  <inkml:trace contextRef="#ctx0" brushRef="#br0" timeOffset="2104">58 157 1955 0,'-39'14'357'16,"39"-14"10"-16,0 0-59 15,0 0-71-15,0 0-62 0,0 0-53 16,0 0-42-16,-19 40-19 16,19-40-18-16,0 0-16 0,0 0 9 15,0 0-32-15,0 0-4 16,0 0 7-16,0 0-58 16,0 0-93-16,0 0-83 0,0 0-148 15,0 0-313-15,0 0-217 16</inkml:trace>
</inkml:ink>
</file>

<file path=ppt/ink/ink7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05.820"/>
    </inkml:context>
    <inkml:brush xml:id="br0">
      <inkml:brushProperty name="width" value="0.1" units="cm"/>
      <inkml:brushProperty name="height" value="0.1" units="cm"/>
      <inkml:brushProperty name="color" value="#3165BB"/>
      <inkml:brushProperty name="fitToCurve" value="1"/>
    </inkml:brush>
  </inkml:definitions>
  <inkml:trace contextRef="#ctx0" brushRef="#br0">1456 198 2356 0,'0'0'320'0,"-19"-44"-57"15,-20 12-73-15,-19 6-74 0,-14 4-26 16,-12 4-14-16,-13 3-12 16,-13-3 3-16,0 4-21 0,-7 3-17 15,7 11-22-15,0 14-4 16,7 5-3-16,12 6 0 0,13 11-10 15,14 1-79-15,5 10-117 16,8 8-185-16,-1 10-294 16,20 12-176-16</inkml:trace>
</inkml:ink>
</file>

<file path=ppt/ink/ink7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06.601"/>
    </inkml:context>
    <inkml:brush xml:id="br0">
      <inkml:brushProperty name="width" value="0.1" units="cm"/>
      <inkml:brushProperty name="height" value="0.1" units="cm"/>
      <inkml:brushProperty name="color" value="#3165BB"/>
      <inkml:brushProperty name="fitToCurve" value="1"/>
    </inkml:brush>
  </inkml:definitions>
  <inkml:trace contextRef="#ctx0" brushRef="#br0">20 0 2591 0,'0'0'164'0,"-20"29"-29"0,20-29-64 16,0 0-30-16,0 0-62 15,0 0-183-15,0 0-361 0,0 0-187 16</inkml:trace>
</inkml:ink>
</file>

<file path=ppt/ink/ink7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03.656"/>
    </inkml:context>
    <inkml:brush xml:id="br0">
      <inkml:brushProperty name="width" value="0.1" units="cm"/>
      <inkml:brushProperty name="height" value="0.1" units="cm"/>
      <inkml:brushProperty name="color" value="#3165BB"/>
      <inkml:brushProperty name="fitToCurve" value="1"/>
    </inkml:brush>
  </inkml:definitions>
  <inkml:trace contextRef="#ctx0" brushRef="#br0">6531 382 1318 0,'-19'-37'313'0,"19"37"-14"16,0 0-62-16,0 0-84 15,0 0-63-15,0 0-15 0,0 0 4 16,0 0 14-16,0 0-22 15,-20 44-39-15,7 0 11 16,7-4-22-16,6-40 11 0,-13 47 14 16,0-11-37-16,13-36 6 15,-39 40 2-15,0-18-17 16,1-7-3-16,-1-8 10 16,39-7-26-16,-46-11-9 0,46 11 23 15,-45-29-1-15,45 29 1 16,-32-47-1-16,12 3-55 0,7 8 29 15,13 36 98-15,-13-44 48 16,13 44-46-16,0 0-14 16,0 0-17-16,0 0 18 0,0 0 67 15,0 0 9-15,-45 47-6 16,0 4-29-16,6 0-49 0,-6 0-25 16,-7 0 0-16,-13 4-5 15,0-4-45-15,-6-4-208 16,0-7-322-16,6-4-568 15</inkml:trace>
  <inkml:trace contextRef="#ctx0" brushRef="#br0" timeOffset="193">5955 1233 2369 0,'0'0'371'15,"0"0"-32"1,0 0-100-16,0 0-110 0,0 0-55 16,45 8-40-16,-45-8-116 0,0 0-216 15,0 0-452-15,0 0-407 16</inkml:trace>
  <inkml:trace contextRef="#ctx0" brushRef="#br0" timeOffset="792">5657 283 1797 0,'0'0'362'16,"0"0"-37"-16,0 0-69 15,0 0-76-15,-6 40-66 0,6-40-41 16,-7 51-12-16,7-14-19 15,0-37-25-15,-13 40-5 16,13-40-1-16,-12 40-1 0,12-40-10 16,0 0 0-16,0 0-7 15,0 0-30-15,0 0-21 0,0 0-11 16,0 0-7-16,-46 18 38 16,46-18 17-16,0 0 9 15,0 0 1-15,0 0 2 0,0 0-6 16,-39-11 10-16,39 11 10 15,0 0 2-15,0 0 0 16,-38 29-12-16,38-29-5 16,0 0 10-16,-39 48 0 0,39-48 14 15,-33 36-8-15,33-36-12 16,0 0 0-16,0 0-13 0,-39 25-5 16,39-25-2-16,0 0 5 15,0 0 4-15,-45-14 8 0,45 14 9 16,0 0 0-16,-39-37 23 15,7 16 55-15,32 21 10 16,-45-22-25-16,6 7-9 0,-19 15 16 16,-20 8 27-16,-19 10 41 15,-26 4 12-15,-7 3-32 16,-6-3-50-16,0 0-23 16,13-8-7-16,7 4-16 0,6-10-8 15,6-5 9-15,20-6-11 16,13-5 0-16,13 1 5 0,6-7-17 15,7-5-33-15,45 19-108 16,-46-32-127-16,46 32-218 0,-39-48-396 16,27 5-138-16</inkml:trace>
  <inkml:trace contextRef="#ctx0" brushRef="#br0" timeOffset="962">3813 243 2094 0,'51'-3'354'0,"8"-5"-19"16,5 1-63-16,20-7-100 0,-6 3-74 15,6-4-59-15,-6 1-24 16,-13-1-200-16,-14 4-257 0,-51 11-497 16</inkml:trace>
  <inkml:trace contextRef="#ctx0" brushRef="#br0" timeOffset="1652">2906 156 1184 0,'0'0'305'0,"0"0"59"15,0 0-26-15,0 0-73 16,0 0-73-16,0-25-33 16,0 25-25-16,0 0-6 15,0 0-10-15,0 0 0 0,0 0 0 16,0 0-2-16,0 0 8 16,0 0-20-16,0 0-25 0,0 0-27 15,0 0-23-15,0 0-11 16,0 0 1-16,0 0-14 0,0 0 0 15,0 0 1-15,0 0-2 16,0 0-4-16,0 0-3 0,0 0-5 16,0 0-6-16,0 0 8 15,0 0 10-15,7 36-4 16,6 0-4-16,-7-3-1 16,7 0 13-16,-13-33-8 0,13 33 0 15,-13-33-3-15,0 0-29 16,0 0-15-16,0 0 1 0,0 0-10 15,0 0 1-15,0 0 19 16,0 0 21-16,13-44 3 0,-7 0 2 16,-12 1 2-16,0-5 3 15,-7 5 5-15,0 10 4 16,13 33 5-16,-20-29-5 0,20 29-4 16,0 0 9-16,-45 47-5 15,13 15 3-15,-1 7-10 16,7 7 3-16,-6 8 3 0,0-7 10 15,-1-5 23-15,-6-2 13 16,0-12 7-16,-6-11-8 0,6-11 3 16,-6-10 4-16,0-15 2 15,-1-7 21-15,1-12 27 16,6-14 0-16,39 22-29 0,-45-51-19 16,19-3-32-16,13-15-7 15,13-15-14-15,7-7-1 0,12 0-10 16,0 11-6-16,7 11-79 15,0 11-204-15,-13 14-136 16,-13 44-270-16,13-36-443 16</inkml:trace>
  <inkml:trace contextRef="#ctx0" brushRef="#br0" timeOffset="1897">1469 152 2108 0,'0'0'375'0,"0"0"-35"15,0 0-67-15,0 0-68 0,0 0-41 16,46 59-37-16,-8 2-43 16,-5 1-36-16,-14 4-21 15,-6-4-11-15,-6 0-4 0,-7-8-28 16,-7-7-136-16,7-47-134 15,-19 51-184-15,19-51-358 0,0 0-164 16</inkml:trace>
  <inkml:trace contextRef="#ctx0" brushRef="#br0" timeOffset="2577">731 251 2129 0,'0'0'275'15,"0"0"-58"-15,0 0-87 16,0 32 29-16,0-32-30 16,13 44-54-16,0-11-24 0,-13-33-4 15,7 43-2-15,-7-6-16 16,0-37-8-16,-20 47-3 15,-12-7-3-15,-1-14-9 0,-5-1-6 16,-1-7 5-16,0-10-8 16,7-8-2-16,-1-4-4 0,1-14 0 15,32 18 9-15,-39-51-6 16,13-4 6-16,7 4 7 0,6 4-7 16,6 7 27-16,1 11 10 15,6 29-12-15,0 0-25 0,0 0 8 16,0 0 11-1,0 0-6-15,0 0-1 0,-13 36 8 16,-7 8-5-16,1 7-18 16,-7 7 6-16,0-3 0 0,-13 3-44 15,-6 4-177-15,-7-4-182 16,-6 0-256-16,0-3-166 0</inkml:trace>
  <inkml:trace contextRef="#ctx0" brushRef="#br0" timeOffset="2741">550 1211 1777 0,'91'-10'439'0,"-7"-12"-55"16,-7 0-162-16,1 0-106 15,-20-7-64-15,-6 3-282 0,-52 26-441 16</inkml:trace>
</inkml:ink>
</file>

<file path=ppt/ink/ink7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08.364"/>
    </inkml:context>
    <inkml:brush xml:id="br0">
      <inkml:brushProperty name="width" value="0.1" units="cm"/>
      <inkml:brushProperty name="height" value="0.1" units="cm"/>
      <inkml:brushProperty name="color" value="#3165BB"/>
      <inkml:brushProperty name="fitToCurve" value="1"/>
    </inkml:brush>
  </inkml:definitions>
  <inkml:trace contextRef="#ctx0" brushRef="#br0">1404 0 864 0,'0'0'77'15,"0"0"20"-15,0 0-3 16,0 0 78-16,0 0 41 15,0 0 34-15,0 0-89 0,33 62 39 16,-14 11-50-16,7 25 11 16,0 29 18-16,0 33-15 0,-7 41-1 15,7 35-11-15,-6 22-8 16,5 12-16-16,14 10-25 16,0 8 45-16,13 14-51 0,-7 14-5 15,1 15-24 1,-14 12 4-16,-13 6-26 0,-12 8-12 15,-14-8-19-15,-6-3 20 16,-6-19 84-16,-7-21-33 0,7-29-43 16,-1-34 10-16,7-24-12 15,13-41-25-15,7-29-9 16,-1-29 14-16,1-25-11 0,-1-19-7 16,7-21 0-16,-6-11 9 15,-1-15-9-15,-6-29 0 0,0 0 16 16,0 0-4-16,0 0-8 15,0 0-4-15,0 0 22 16,0 0-16-16,0 0-21 0,0 0 15 16,0 0-73-16,0 0-145 15,0 0-100-15,0 0-103 16,0 0-104-16,0 0-113 16,20-40-141-16</inkml:trace>
  <inkml:trace contextRef="#ctx0" brushRef="#br0" timeOffset="753">0 5179 863 0,'0'0'80'0,"0"0"16"15,0 0 28 1,77 14 12-16,20-6-43 0,26-5 4 15,20-10-43-15,19 7 4 16,19-7-29-16,26-1-29 0,20 1 156 16,25-4-42-16,26 0-48 15,20 4-17-15,13-8-49 16,6 5 17-16,7-5 9 0,6 4 0 16,0 4-21-16,13-4-13 15,0 7 26-15,-6-3-8 0,12 0-27 16,-6-4 27-16,20-4-13 15,19 1 3-15,6-5-18 0,7 5 42 16,13-1-24-16,0-3-25 16,13 4 36-16,6-5-28 15,-6 1 13-15,-1 4 9 16,1-1-5-16,6-3 10 0,7 0-30 16,-20 0 30-16,-6-1 5 15,-20 5-13-15,-12-4-7 16,-14 3 2-16,-25 0 19 0,-20 1-16 15,-26-1 95-15,-25 8 19 16,-20 0-20-16,-20 3-53 0,-18 0-17 16,-14 4-24-16,-26 8 7 15,-6-5 13-15,-20-3-20 16,-6 4 5-16,0-4 11 16,-6-4-7-16,-7 1-20 0,-7 3 23 15,1-8-12-15,-14-2 3 16,1 2-1-16,-7-3 14 15,0-3-16-15,-6 3 0 0,-7-4 13 16,-7-3-17-16,-12 7-7 16,-7-3 24-16,-12 3-8 0,-46 11-25 15,45-11 13-15,-45 11-122 16,0 0-140-16,0 0-237 16,0 0-103-16</inkml:trace>
  <inkml:trace contextRef="#ctx0" brushRef="#br0" timeOffset="2580">2900 5084 244 0,'-33'0'80'15,"33"0"60"-15,-38-7 75 0,38 7-5 16,0 0-73-16,0 0-103 15,0 0 36-15,-20-44-18 16,20 44 16-16,13-58-8 0,6 11-8 16,14 3 1-16,-7-3 2 15,0 3-21-15,6-3 17 16,7-1-18-16,-7 1 33 0,1-7-20 16,-1-1 18-16,7-3-47 15,0-4-10-15,-1-4 35 16,1 1 8-16,0-1-45 15,0-3 38-15,0 0 12 0,0 3-18 16,-7 1-13-16,7 3-30 16,-7 4 18-16,7-4 5 0,-7 4 14 15,7 0-22-15,0-1 0 16,0 5-2-16,6-1-33 16,1 4 18-16,-8 0 21 0,1 0-19 15,0 4 6-15,0 0 13 16,0-1 17-16,-7 1-30 15,7 0-16-15,0-1 16 16,-7 1 9-16,7-4 4 0,-7 4-25 16,7 0 18-16,0-4 9 15,-7 7-8-15,-32 44-45 16,52-55 30-16,-7 15 21 0,-45 40-13 16,59-43-12-16,-14 10 4 15,-6 7 14-15,0 5 10 0,0 2-23 16,6 5 7-16,7-4-3 15,6-1-4-15,0 5 24 16,0-4-17-16,7 7 0 0,0-4-14 16,-7 1 1-1,7-1 17-15,-7 4 16 0,0 0-30 16,-6 4 3-16,0-8 7 16,0 8-4-16,-7 0 0 0,0 0 4 15,1 3-3-15,-7-3 3 16,6 3 15-16,-6 0-15 15,6 4-19-15,7-3 14 0,-7 3 28 16,0 3-43-16,7-3 23 16,0 4 4-16,0 0-30 0,0-1 23 15,-1 1-12-15,-5 0 25 16,12-1-6-16,-6 4-21 16,-7-3 0-16,7 3 33 15,-7 1-10-15,7-1-21 16,-7 4 5-16,1 0 3 0,5 0 12 15,1 7-35-15,-7-4 22 16,7 1 5-16,0 7-7 0,-7-4-2 16,7 0 13-16,0 0 3 15,-7 4 5-15,7 7-6 16,-7-3-40-16,1 3 27 0,-1 0 16 16,0 0 5-16,1 0-1 15,5 8-31-15,-5-5 8 16,-1-2 7-16,0 2 16 15,1 1-35-15,-8 3 14 0,1 1 19 16,0-1-15-16,-7 1 18 16,7 3-25-16,7-4-2 15,-8 0 13-15,1 4 10 0,7-3-10 16,5 3-21-16,8-4 13 16,5 1 23-16,-5 3-11 0,-1 0-18 15,0 0 8-15,0 0-8 16,-6 7 14-16,0-3 0 15,-7 3 11-15,-6 0-11 0,0 8-10 16,0 0 12-16,-13-1 6 16,6 4-8-16,-6 1 0 15,0-5-7-15,-7 5 7 0,7-1-4 16,0-4 4-16,6-3 0 16,7 0 6-16,0 0-6 15,6 0 17-15,1-4 2 0,6 8 49 16,6-4-15-16,0-7-33 15,7 3-11-15,-7-11-16 0,0 4 3 16,-6-3-81-16,-7-8-415 16,-6-4-201-16</inkml:trace>
  <inkml:trace contextRef="#ctx0" brushRef="#br0" timeOffset="4276">10816 4749 478 0,'0'0'65'16,"0"0"-8"-16,0 0-20 0,-32-36 4 16,32 36 23-16,-13-36 9 15,7 3 31-15,6 4-31 16,6 0-4-16,1-4-22 0,-1-4 14 16,7-3-12-16,6-7 7 15,-6-8-2-15,13-3 9 0,-6-4-43 16,6-3 9-1,-1-1 19-15,8-3-19 0,-7 4 12 16,0-1-12-16,0-7-6 16,-1 1-23-16,-5-5 20 0,6 1-20 15,0-1 0-15,-7 1-3 16,7 3 15-16,0 0 10 16,6 4-29-16,1 11 0 0,-1-4 10 15,0 8 5-15,7-1-26 16,0-3 22-16,0 3 27 0,6 1-52 15,0-1 37-15,1 0 0 16,-1 1-20-16,7-1-10 0,-7 1 22 16,0 3 3-1,1 3-29-15,-7 5 11 0,-7 3 23 16,0 3 6-16,1 4-31 16,-33 33 12-16,45-47 17 0,-6 11-39 15,6 3-9-15,1 4 46 16,-1 0-16-16,7 0 6 0,6 7 2 15,0-4-8-15,-6 4-2 16,0 8 30-16,-1-1-30 0,1 1 4 16,-13 7-14-16,0-8-16 15,0 8 42-15,-39 7-3 16,52-8-33-16,-20 1 0 16,-32 7 43-16,52-7-16 0,-7 3-17 15,-6 1 19-15,0-1-1 16,0 0-28-16,6 4 20 0,-6-3 65 15,6 6-95-15,-6-3 8 16,6 0 16-16,0 8 11 16,1-5-3-16,-1 1-23 0,7-1 21 15,6 5 20-15,-6 3-20 16,6 0-28-16,0 0 51 0,-6-1-7 16,0 5-42-16,0 0 12 15,-7-1 23-15,-6-3-9 16,0 4-3-16,-39-15-11 15,45 21 11-15,-6-2 17 0,-39-19 0 16,45 25-36-16,-45-25 25 16,39 36-6-16,-39-36 3 0,39 48-20 15,-7-5 25-15,-32-43 15 16,46 55-5-16,-14-8-46 0,0 1 28 16,1-5 0-16,-7 1-6 15,6 0 25-15,-6-1 5 0,13 5-41 16,-7 3 8-16,0-4 34 15,7-3-2-15,7 3-20 16,-1-3-15-16,0 3 8 16,1 0 13-16,-1 1-22 0,0-1 12 15,-6 4-10-15,0-4 27 16,0 0-19-16,-7-3-6 0,0 0 9 16,1-1 19-16,-7 1-5 15,6-4-33-15,0 0 18 16,1-3 34-16,-7 3-44 0,6 3 1 15,0-6 17-15,-6 3 17 16,7-4-32-16,-7 1 7 0,6-1 27 16,-13 0-23-16,-19-36-20 15,39 51 25-15,-6-11 3 16,-8 0-12-16,-25-40-19 16,39 48 25-16,-6-12-2 0,-33-36-14 15,51 51 21-15,-12-15 2 16,-6-3-9-16,5 0 11 0,-38-33-16 15,46 33 7-15,-7-8 12 16,-39-25-14-16,45 33-8 0,-6-15-3 16,-39-18 27-16,45 18 8 15,-6-7-24-15,0-4-19 0,-39-7 9 16,45 11 22-16,-13 0-19 16,-32-11-16-16,46 8-179 15,-46-8-134-15,32 7-90 0</inkml:trace>
  <inkml:trace contextRef="#ctx0" brushRef="#br0" timeOffset="4828">16765 4567 231 0,'0'0'67'0,"0"0"19"16,0 0 1-16,0 0 2 16,0 0 11-16,46 8-40 15,-46-8-12-15,51 7-24 0,-51-7 11 16,52 0-15-16,-52 0-26 15,39-4 33-15,-39 4-41 16,0 0 0-16,0 0-63 16,0 0-148-16</inkml:trace>
  <inkml:trace contextRef="#ctx0" brushRef="#br0" timeOffset="5149">15930 4469 317 0,'0'0'-23'0,"0"0"-38"16</inkml:trace>
</inkml:ink>
</file>

<file path=ppt/ink/ink7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16.545"/>
    </inkml:context>
    <inkml:brush xml:id="br0">
      <inkml:brushProperty name="width" value="0.1" units="cm"/>
      <inkml:brushProperty name="height" value="0.1" units="cm"/>
      <inkml:brushProperty name="color" value="#ED1C24"/>
      <inkml:brushProperty name="fitToCurve" value="1"/>
    </inkml:brush>
  </inkml:definitions>
  <inkml:trace contextRef="#ctx0" brushRef="#br0">0 0 793 0,'0'0'177'16,"0"0"37"-16,0 0-27 15,0 0-92-15,19 40-49 0,-19-40-27 16,0 0 16-16,0 0-13 16,13 43-33-16,-13-43 11 15,7 48 0-15,-1-8-33 0,1 0 23 16,-1 3-151-16,-6-2-102 15,13 9-60-15,-13-2 9 16</inkml:trace>
</inkml:ink>
</file>

<file path=ppt/ink/ink7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16.760"/>
    </inkml:context>
    <inkml:brush xml:id="br0">
      <inkml:brushProperty name="width" value="0.1" units="cm"/>
      <inkml:brushProperty name="height" value="0.1" units="cm"/>
      <inkml:brushProperty name="color" value="#ED1C24"/>
      <inkml:brushProperty name="fitToCurve" value="1"/>
    </inkml:brush>
  </inkml:definitions>
  <inkml:trace contextRef="#ctx0" brushRef="#br0">0 0 751 0,'0'29'165'0,"0"-29"49"16,0 0 22-16,0 0 38 15,6 33-18-15,-6-33-40 0,0 0-82 16,13 36-53-16,-13-36-26 16,13 40-17-16,-6-11-24 15,-1 1 8-15,1 2-22 0,-1-3 0 16,1 4-6-16,-7 4-3 16,6-1-182-16,-6-36-192 0,7 51-125 15,5-7-49-15</inkml:trace>
  <inkml:trace contextRef="#ctx0" brushRef="#br0" timeOffset="201">155 830 1525 0,'0'0'337'0,"0"0"0"16,0 0-49-16,0 0-81 15,0 0-54-15,0 0-33 16,0 0-35-16,7 22-30 0,-7-22-24 15,0 0-15-15,0 0-7 16,0 0-5-16,0 0-13 0,0 0-108 16,0 0-198-16,0 0-241 15,0 0-211-15</inkml:trace>
</inkml:ink>
</file>

<file path=ppt/ink/ink7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15.900"/>
    </inkml:context>
    <inkml:brush xml:id="br0">
      <inkml:brushProperty name="width" value="0.1" units="cm"/>
      <inkml:brushProperty name="height" value="0.1" units="cm"/>
      <inkml:brushProperty name="color" value="#ED1C24"/>
      <inkml:brushProperty name="fitToCurve" value="1"/>
    </inkml:brush>
  </inkml:definitions>
  <inkml:trace contextRef="#ctx0" brushRef="#br0">0 0 886 0,'0'0'155'0,"0"0"53"16,0 0-6-16,0 0-51 0,0 0-55 15,0 0-40-15,0 0-19 16,0 0-23-16,0 0 69 15,32 0-19-15,-32 0-24 0,0 0-40 16,33 36-15-16,-14-3 6 16,-6-1 15-16,-13 5-268 0,7 3-93 15,-1 4-10 1,-6 3 86-16,0 7 85 0,0-3 86 16,0 0 57-16,7 0 12 15,-1-7 23-15,1-4 16 0,-7 0-3 16,6-7 44-16,-6-33-1 15,7 33 1-15,-7-33 38 16,0 0-17-16,6 32 8 0,-6-32 19 16,0 0-13-16,0 0 31 15,13 37 4-15,-13-37-4 0,0 0 29 16,13 36-62-16,-13-36 14 16,0 0 41-16,19 36-35 15,-19-36 5-15,26 37-57 0,-26-37-42 16,13 36 13-16,-13-36-4 15,13 40-22-15,-13-40-15 16,13 44-74-16,-13-4-122 0,0-40 4 16,13 51 57-16,-7-7 61 15,-6-4 40-15,7-4 31 0,-7-36 8 16,6 47 5-16,1-10 2 16,-7-37 27-16,0 0-27 15,13 43 37-15,-13-43-30 0,0 0-3 16,13 37 18-16,-13-37 61 15,0 0 39-15,0 0 8 16,0 0-11-16,13 43-9 0,-13-43-14 16,0 0 6-16,0 0-16 15,6 48-18-15,-6-48-44 16,0 0-8-16,7 43-7 0,-7-43 15 16,13 44-22-16,-13-44-114 15,13 40-162-15,-13-40-22 0,12 58 10 16,1-14 64-16</inkml:trace>
  <inkml:trace contextRef="#ctx0" brushRef="#br0" timeOffset="417">408 2056 419 0,'0'0'107'16,"0"0"15"-16,0 0-3 15,-7 36 7-15,7-36-30 0,0 0 33 16,0 0 23-16,0 33-60 15,0-33-11-15,0 0-63 16,7 40-29-16,-7-40 23 0,0 0-12 16,6 44-14-16,-6-8 1 15,0-36-154-15,13 44-44 0,-6-8 10 16,-1-3 21-16,-6 0 6 16,0 3 61-16,-6 0 31 0,-1-3 7 15,1 4 31-15,-7-1 27 16,6-7-3-16,1 0 15 15,6-29 1-15,-7 40 12 16,7-11 11-16,0-29 44 0,0 40 13 16,0-40 25-16,0 37 5 15,0-37 16-15,-6 40-22 0,12-11-22 16,-6-29-5-16,0 0 53 16,0 47 4-16,0-47-44 15,7 44-4-15,-7-44-58 0,6 44-19 16,-6-8-5-16,0-36 6 15,0 44-16-15,0-44 35 0,0 51-249 16,7-15-51-16,-7 0-31 16</inkml:trace>
</inkml:ink>
</file>

<file path=ppt/ink/ink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4:57.592"/>
    </inkml:context>
    <inkml:brush xml:id="br0">
      <inkml:brushProperty name="width" value="0.1" units="cm"/>
      <inkml:brushProperty name="height" value="0.1" units="cm"/>
      <inkml:brushProperty name="color" value="#ED1C24"/>
      <inkml:brushProperty name="fitToCurve" value="1"/>
    </inkml:brush>
  </inkml:definitions>
  <inkml:trace contextRef="#ctx0" brushRef="#br0">3301 331 636 0,'0'0'160'0,"-13"-33"16"0,13 33-1 15,0 0 15-15,0 0-12 16,0 0-50-16,0 0 5 0,0 0-59 15,-7-29-48-15,7 29-3 16,0 0-32-16,0 0 1 16,0 0 90-16,0 0 17 0,13 33-42 15,-6 0-18-15,19-1 20 16,-7 5 10-16,0 3-10 0,1 0-46 16,-7 3 21-16,13-2-15 15,-7-5 34-15,-6 0-7 0,0-7-12 16,-13-29-4-16,13 37-1 15,-13-37 41-15,0 36-15 0,0-36-6 16,-26 33-27-16,-19-11-13 0,19-4-20 16,-20-11 20-16,1 1 7 15,-7-8-16-15,14 0 0 0,-8-8 10 16,14 1-13-16,0-8-1 16,32 15 4-16,-39-32 8 15,13-1-28-15,0-3 9 0,26-4 11 16,-13-1-14-16,13 1-6 15,13 4 1-15,-13 11 14 0,19 3 0 16,-19 22-3-16,0 0-4 16,0 0 2-16,0 0 7 0,26-15 3 15,-26 15-5-15,0 0 10 16,26 37-9-16,0-8 12 0,-7 3-8 16,-19-32 11-16,13 40-11 15,-13-10 23-15,0-30 1 0,13 32 18 16,-13-32-10-16,-13 29-2 15,13-29-27-15,-38 22 18 16,5-7-28-16,-6-8 24 0,-6 0-27 16,13-7 14-16,6-3-7 15,26 3 6-15,-39-11-9 0,39 11 6 16,-45-22-27-16,45 22 18 16,-26-29-19-16,26 29 28 0,-7-26-22 15,7 26 25-15,0 0-13 16,0 0-7-16,0 0 7 0,0 0 15 15,0 0-5-15,0 0-3 16,0 0 3-16,20 33 19 0,-7-4-19 16,-13 4 20-16,0-4-20 15,-13 0 11-15,13-29-7 16,-26 40-4-16,-7-14 0 0,1-12-5 16,0-3 5-16,-14-7-13 15,20-4-29-15,26 0 0 0,-46-15-11 16,46 15-5-16,-19-36-18 15,-1 3-15-15,14-7 25 0,12 4 17 16,1-1 36-16,-1 12 0 16,-6 25 21-16,0 0-29 0,0 0 29 15,26-15-16-15,-26 15 25 16,33 19-5-16,-33-19 24 16,26 43 0-16,-19 1 2 0,-7 0 8 15,-7-4-13-15,-12 0 3 16,-8 0-14-16,-12-4 6 0,-6-7-23 15,0-3 16-15,-7-5-33 16,0-6 9-16,7-8 12 0,-1-3-71 16,1-8-123-16,45 4-223 15,-52-22-96-15,52 22-31 0</inkml:trace>
  <inkml:trace contextRef="#ctx0" brushRef="#br0" timeOffset="196">2880 145 759 0,'52'-36'189'0,"-7"10"-18"16,7 5-26-16,-7 2-92 15,-6 5-13-15,-7-1-2 0,-32 15-74 16,52-14-106-16,-52 14-120 15,0 0-108-15</inkml:trace>
  <inkml:trace contextRef="#ctx0" brushRef="#br0" timeOffset="532">2400 498 640 0,'0'0'168'0,"-13"37"10"0,13-37-25 16,0 0 64-16,0 0-32 15,0 0 83-15,0 0-20 0,0 0 5 16,0 0-62-16,0 0-18 16,0 0-54-16,0 0-36 15,-32 36-42-15,-7-3 13 0,0 0 7 16,-13-1 39-16,0 12-14 15,13 0 12-15,-6 3-23 0,-7 8-16 16,1-4-35-16,-1 3-1 16,13-6-19-16,-19-5 5 0,19-6-6 15,39-37-9-15,-58 43-40 16,-1-14-148-16,59-29-105 0,0 0-172 16,-45 22-228-16,45-22-32 15</inkml:trace>
  <inkml:trace contextRef="#ctx0" brushRef="#br0" timeOffset="713">2018 1335 1639 0,'71'-3'331'15,"0"-1"-83"-15,14-3-118 16,-8 0-60-16,-6-1-34 0,-6-6-24 15,-13-1-113-15,0-7-220 16,-52 22-282-16</inkml:trace>
  <inkml:trace contextRef="#ctx0" brushRef="#br0" timeOffset="1084">1778 542 1331 0,'0'0'317'0,"0"0"38"0,0 0-20 16,0 0-117 0,0 0-61-16,-32 40-68 0,32-40-10 15,-39 40-34-15,39-40-18 16,-45 37-8-16,45-37-8 0,0 0 88 15,-39 25 28-15,39-25 35 16,0 0-47-16,0 0-45 0,0 0-39 16,0 0-16-16,-26-40-3 0,13-4-12 15,0-3 11-15,13-15-15 16,0-7 4-16,-6-4 2 0,6 4-10 16,6 7 17-16,-6 15-20 15,-6 7 14-15,6 40-12 0,0 0-64 16,-7-37-115-1,7 37-93-15,0 0-154 0,0 0-211 16,-6 40-126-16</inkml:trace>
  <inkml:trace contextRef="#ctx0" brushRef="#br0" timeOffset="1285">1623 1044 1496 0,'0'0'462'16,"0"0"-25"-16,0 0-108 16,0 0-98-16,0 0-78 15,0 0-81-15,0 0-29 0,0 0-29 16,0 0-6-16,0 0-141 0,0 0-179 16,0 0-347-16,0 0-205 15</inkml:trace>
  <inkml:trace contextRef="#ctx0" brushRef="#br0" timeOffset="1693">1358 702 1494 0,'0'0'371'0,"0"0"-43"16,0 0-45-16,0 0-74 16,0 0-35-16,0 0 84 0,-26 47-20 15,26-47-78-15,-26 48-59 16,26-48-39-16,-39 54-40 0,39-54 5 16,-45 48-27-16,45-48 13 15,-52 43-95-15,52-43-127 0,0 0-204 16,0 0-184-16,-52 40-245 15</inkml:trace>
  <inkml:trace contextRef="#ctx0" brushRef="#br0" timeOffset="1889">1254 513 1939 0,'0'0'343'16,"0"0"-100"-16,7-44-81 0,-7 44-90 16,0 0-44-16,0 0-10 15,0 0-9-15,0 0-199 0,0 0-379 16,0 0-200-16</inkml:trace>
  <inkml:trace contextRef="#ctx0" brushRef="#br0" timeOffset="2255">1066 568 1643 0,'0'0'264'0,"0"0"75"16,0 0-111-16,-13 47-64 0,13-47-82 15,-32 47-14-15,32-47-43 16,-58 44 8-16,25-15-23 0,33-29 37 16,-51 25 38-16,51-25-8 15,0 0 37-15,0 0 7 0,0 0-1 16,0 0-54-16,0 0-38 16,0 0-14-16,-21-36-9 0,8-8 5 15,13-10-15-15,0-8 9 16,7-15-8-16,-1-3-1 0,-6 4 7 15,7 10-6-15,-7 16 10 16,0 9-24-16,0 41-46 0,0 0-58 16,0 0-4-16,0 0-168 15,0 0-184-15,-20 59-253 16,1 6-31-16</inkml:trace>
  <inkml:trace contextRef="#ctx0" brushRef="#br0" timeOffset="2429">806 1153 1356 0,'0'0'397'15,"0"0"-6"-15,46 40-97 16,-46-40-113-16,53 19-82 16,-53-19-55-16,58 3-22 0,-58-3-28 15,0 0-260-15,45 0-220 16,-45 0-357-16</inkml:trace>
  <inkml:trace contextRef="#ctx0" brushRef="#br0" timeOffset="2949">425 604 1437 0,'0'0'316'16,"0"0"-14"-16,0 0-40 0,0 0-105 15,0 0-62-15,0 0-48 16,0 0-8-16,0 0-39 0,0 0 23 16,-26 55-8-16,0-1 15 15,6-7-16-15,1 4-6 0,6-3 6 16,-6 3-20-16,19-51 25 15,-7 61-33-15,1-13 32 0,6-48-26 16,-13 47 17-16,13-47-9 16,0 0 24-16,0 0 31 15,-7 47 12-15,7-47 15 0,0 0-3 16,0 0-24-16,0 0-16 16,0 0-17-16,0 0 0 0,0 0 1 15,0 0-4-15,0 0-7 16,-52 8-7-16,52-8 2 0,-45-11-2 15,45 11 36-15,-45-26-7 16,45 26-11-16,0 0-19 0,-52-54 18 16,52 54-28-16,-39-51 21 0,20 7-11 15,6 8 27 1,6 3-19-16,7 33 8 0,13-47-12 16,0 14-14-16,-13 33 6 15,33-40-10-15,-33 40 10 0,0 0-57 16,0 0-109-16,0 0-169 15,0 0-193-15,45-18-262 0</inkml:trace>
  <inkml:trace contextRef="#ctx0" brushRef="#br0" timeOffset="3160">237 1532 2306 0,'0'0'294'16,"-20"44"46"-16,20-44-61 0,0 0-121 15,0 0-92-15,0 0-23 16,0 0-59-16,0 0-139 0,0 0-273 16,0 0-385-16,0 0-194 15</inkml:trace>
  <inkml:trace contextRef="#ctx0" brushRef="#br0" timeOffset="3767">2238 2223 1310 0,'0'0'383'15,"0"0"-35"-15,0 0-69 0,7 33-25 16,-7-33-1-16,-26 44-58 16,-7 0-61-16,7-1-36 0,-6 1 12 15,-7 0-22-15,0-1-35 16,-6-3-21-16,-7 0-8 0,-6-7-13 15,-7-4-8-15,-6-7-3 16,-7-4-7-16,-6-11 0 16,13-7-10-16,0-7-43 0,6-11-15 15,7-4-5-15,12-7 22 16,8-15 25-16,5 1 8 0,7-8 0 16,13 7 15-16,0 4 10 15,13 40 0-15,-12-33 6 16,12 33-19-16,0 0 20 0,0 0 27 15,0 0 5-15,0 0-6 16,-33 44-20-16,1 3-10 0,6-3 12 16,0 3-18-16,-6-3 8 15,-7-4-18-15,6-4-204 16,-5-10-203-16,38-26-343 0,-40 18-134 16</inkml:trace>
  <inkml:trace contextRef="#ctx0" brushRef="#br0" timeOffset="4016">1474 1932 1471 0,'20'-47'315'0,"-1"14"68"15,-19 33-33-15,0 0-84 0,0 0-123 16,32-36-56-16,-32 36 0 15,0 0-41-15,0 0-12 0,0 0 8 16,39 25-19-16,-39-25-15 16,7 44-8-16,-14-4-10 0,7-40-152 15,-39 55-158-15,-6-12-234 16,-13-3-194-16,6-3 34 0</inkml:trace>
  <inkml:trace contextRef="#ctx0" brushRef="#br0" timeOffset="4416">515 2282 1309 0,'0'0'152'0,"0"0"82"15,0 0 21-15,26-22-63 16,-26 22-76-16,52 14-30 0,-52-14-39 16,45 44-4-16,-19-8 4 15,-26-36-12-15,26 51-3 0,-20-11-13 16,-6-40-5-16,-25 40 1 15,25-40-10-15,-59 30 6 0,1-16-21 16,6-10 7-16,13-8 12 16,39 4-6-16,-51-25 2 0,51 25 1 15,-26-55-6-15,19 4 7 16,14 7-7-16,19 1-9 0,6 3-6 16,13 3-128-1,1 8-295-15,5 4-245 0</inkml:trace>
</inkml:ink>
</file>

<file path=ppt/ink/ink8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17.976"/>
    </inkml:context>
    <inkml:brush xml:id="br0">
      <inkml:brushProperty name="width" value="0.1" units="cm"/>
      <inkml:brushProperty name="height" value="0.1" units="cm"/>
      <inkml:brushProperty name="color" value="#ED1C24"/>
      <inkml:brushProperty name="fitToCurve" value="1"/>
    </inkml:brush>
  </inkml:definitions>
  <inkml:trace contextRef="#ctx0" brushRef="#br0">1651 616 882 0,'0'0'201'0,"0"0"39"0,0 0-44 16,0 0-74-16,0 0 57 15,0 0 36-15,0 0-33 0,26 22-37 16,6 3-15-16,-6 4-51 0,7 4-43 16,-7-4-7-16,-1-3-18 15,-5-1 10-15,-7 1 7 0,-13-26-2 16,6 25-20-16,-12-3 1 16,6-22 3-16,-39 26-15 15,7-12-24-15,-7-10-54 0,6-8-13 16,1-3-15-16,32 7-26 0,-39-29 11 15,13-8-13-15,13-6-28 16,7-5 57-16,6 5 73 0,6-5 22 16,-6 48-9-16,13-40 59 0,-13 40 41 15,0 0 63-15,0 0-8 16,0 0 2-16,0 0-42 0,26 11-7 16,-26-11 3-16,20 29-3 0,-14 4-8 15,-19-4-39-15,0 0-14 16,-13 4 10-16,-13 0-24 15,1-8-9-15,-8-3 5 0,1-4 0 16,-7-3-5-16,7-8-3 0,6-3 8 16,7-8 5-16,32 4-17 15,-39-22 1-15,39 22 6 0,-26-43-14 16,13 6 2-16,13 4 17 16,0 33-5-16,0-32-11 0,0 32 5 15,0 0 18-15,0 0-21 0,0 0-4 16,0 0 22-16,0 0 14 15,0 0-13-15,0 0 0 0,-6 29 34 16,-1 0-10-16,7-29-21 16,-26 44 6-16,7-12 4 0,19-32 7 15,0 0 31-15,-33 33 27 16,33-33 13-16,0 0 11 0,0 0-7 16,0 0-60-16,-32 0-9 0,32 0-23 15,-32-40-13-15,12-7 6 16,1-8 5-16,6-7-11 0,0-3-11 15,-6-1 7-15,-7 1 17 0,6 3-20 16,7 11 7-16,0 7 0 16,0 8-51-16,13 36-105 0,0 0-146 15,0 0-248-15,0 0-53 16,0 0-20-16</inkml:trace>
  <inkml:trace contextRef="#ctx0" brushRef="#br0" timeOffset="190">1082 1315 1427 0,'51'18'386'0,"1"-3"-19"0,6-5-84 16,7-10-136-16,-13 0-72 15,0 0-37-15,-7 0-17 16,0 0-66-16,-19-3-231 0,-26 3-258 15,0 0-215-15</inkml:trace>
  <inkml:trace contextRef="#ctx0" brushRef="#br0" timeOffset="632">674 711 953 0,'0'0'170'0,"0"0"33"16,0 0-23-16,0 0-41 0,0 0 134 16,0 0-79-16,0 0-92 15,26 21 11-15,-26-21 7 0,13 30-56 16,-13-30-30-16,0 0 20 15,-7 36 11-15,7-36-36 0,0 0-17 16,-32 29 3-16,32-29-7 0,-33 18-3 16,1-7 1-16,32-11 19 15,-39 0-4-15,7-11-8 16,32 11 29-16,-39-14 0 0,39 14 18 16,-32-22 45-16,32 22-11 0,0 0-32 15,-33-15-11-15,33 15-8 16,0 0-27-16,0 0 4 0,-32 22 1 15,32-22-14-15,-33 44-7 0,8 3 20 16,5-7-11-16,7-3-9 16,7-8-6-16,-7 3 11 0,13-32-2 15,0 33-27-15,0-33-126 0,-7 29-203 16,7-29-252-16,0 0-155 16</inkml:trace>
  <inkml:trace contextRef="#ctx0" brushRef="#br0" timeOffset="980">240 172 1212 0,'0'0'185'0,"0"0"77"16,-45-15 11-16,45 15-49 16,0 0-67-16,0 0-33 0,0 0 34 15,0 0-6-15,0 0-37 0,0 0-59 16,19-36-18-16,-19 36 58 16,0 0-40-16,20-40-3 0,-20 40 0 15,0-40-27-15,0 40 16 16,0 0 2-16,-20-33-24 0,20 33-7 15,0 0 7-15,-45-3-20 0,6 10-6 16,39-7 12-16,-58 33-77 16,19-1-177-16,39-32-303 0,-33 44-292 15</inkml:trace>
</inkml:ink>
</file>

<file path=ppt/ink/ink8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22.560"/>
    </inkml:context>
    <inkml:brush xml:id="br0">
      <inkml:brushProperty name="width" value="0.1" units="cm"/>
      <inkml:brushProperty name="height" value="0.1" units="cm"/>
      <inkml:brushProperty name="color" value="#ED1C24"/>
      <inkml:brushProperty name="fitToCurve" value="1"/>
    </inkml:brush>
  </inkml:definitions>
  <inkml:trace contextRef="#ctx0" brushRef="#br0">10662 1284 1149 0,'0'0'237'16,"0"0"-54"-16,0 0-74 15,0 0-62-15,0 0 137 0,26-3-36 16,-13 17-41-16,19 8-9 16,-6 4-36-16,0 3-9 0,0 0-34 15,-26-29-10-15,26 33-9 16,-26-33 14-16,0 0-7 0,0 0 17 16,0 0-6-16,0 0-28 15,0 0-7-15,-52 7-34 16,6-14-8-16,-5-4 0 0,25-4-19 15,-7-7 10-15,33 22 30 16,-25-43 12-16,5 14 10 0,20 29-8 16,-6-30 14-16,6 30 12 15,0 0 27-15,0 0 9 0,0 0 5 16,26 11 21-16,-26-11 33 16,25 33-17-16,-12-4-7 0,-19 0-14 15,6-29-26-15,-39 40-11 16,0-7-6-16,-13-11-4 0,-6 0-2 15,13-8-17-15,0-10 22 16,6 0-18-16,0-8 7 16,6 0 12-16,33 4-11 0,-38-29-16 15,18 0 6-15,1 0 1 16,19 29 4-16,-7-36-8 0,7 36 0 16,0 0-2-16,-13-30 3 15,13 30 19-15,0 0 2 0,0 0 2 16,0 0 17-16,-32 11-20 15,32-11 21-15,-32 15-11 0,32-15 38 16,-33 7 46-16,33-7 0 16,0 0-43-16,-32-14 14 0,32 14 3 15,0 0-3-15,-52-48-24 16,33 5-15-16,-7-5-7 0,6-3-21 16,1-3-6-16,6-12-5 15,0 4 0-15,0 4 0 16,7 11-10-16,-1 10 10 0,7 37-8 15,0 0-92-15,0 0-161 16,0 0-198-16,0 0-326 0</inkml:trace>
  <inkml:trace contextRef="#ctx0" brushRef="#br0" timeOffset="173">9924 1765 1639 0,'45'36'356'16,"13"-18"-90"-16,-12-7-131 15,-7-11-64-15,-39 0-45 0,38-3-207 16,-38 3-366-16,0 0-209 16</inkml:trace>
  <inkml:trace contextRef="#ctx0" brushRef="#br0" timeOffset="524">9309 1324 1815 0,'0'0'309'0,"0"0"-41"16,-13 40-74-16,13-40-76 15,-13 55-57-15,7-19-19 0,6-36-10 16,0 0-1-16,-20 40-9 16,20-40-3-16,0 0-10 0,-39 22-9 15,39-22 12-15,-52 8-18 16,7-8 6-16,6-8 6 0,39 8-6 16,-51-7-5-16,51 7 18 15,-46 0-2-15,46 0 30 16,-39 22 18-16,39-22-12 0,-32 36-13 15,32-36-4-15,0 48-12 16,13-12-8-16,-13-36-3 0,32 40-33 16,-32-40-182-16,0 0-313 15,0 0-345-15</inkml:trace>
  <inkml:trace contextRef="#ctx0" brushRef="#br0" timeOffset="718">9011 975 2166 0,'0'0'305'16,"0"0"17"-16,0 0-78 0,0 0-124 16,0 0-57-16,0 0-28 15,0 0-21-15,0 0-203 0,0 0-374 16,0 0-406-16</inkml:trace>
  <inkml:trace contextRef="#ctx0" brushRef="#br0" timeOffset="1304">7962 1794 2101 0,'0'0'328'0,"0"0"-40"15,0 0-91-15,-32-44-64 0,32 44-58 16,0 0-40-16,-6-47-24 16,6 47-2-16,0-47-9 15,0 47-5-15,6-59 7 0,-6 8-11 16,20 11 9-16,-1 0 0 15,-19 40-17-15,39-36 10 0,-7 21-4 16,7 12 4-16,-7 10-1 16,7 15 16-16,0 3-8 0,0 1 10 15,-39-26-2-15,45 44-8 16,-45-44 6-16,39 36-6 0,-39-36-4 16,0 0-8-16,0 0 1 15,0 0 4-15,0 0-6 16,0 0 9-16,0 0-1 0,0 0-1 15,-45 22 11-15,-1-8-2 16,-12 1-3-16,-7-4 0 0,14 0 8 16,-8 0-8-16,1-4 5 15,13-7 56-15,45 0 32 0,-52-4 37 16,52 4 1-16,-52-14-31 16,52 14-23-16,0 0-19 0,-32-51-25 15,6 0-10-15,13-4-14 16,-6-7-4-16,12-7 4 0,1-7-13 15,-7-1 1-15,6 5 3 16,1 2 0-16,-1 9 0 0,1 10 0 16,6 51-5-16,-7-48-10 15,7 48-130-15,0 0-109 16,0 0-140-16,0 0-213 0,0 0-316 16</inkml:trace>
  <inkml:trace contextRef="#ctx0" brushRef="#br0" timeOffset="1477">7859 1885 1785 0,'0'0'388'0,"0"0"-66"16,0 0-88-1,0 0-115-15,0 0-63 0,0 0-46 16,0 0-315-16,0 0-378 15,0 0-220-15</inkml:trace>
  <inkml:trace contextRef="#ctx0" brushRef="#br0" timeOffset="1908">7315 1368 1500 0,'0'0'337'16,"0"0"13"-16,0 0-56 0,0 0-72 16,0 0-85-16,0 0-39 15,0 0-35-15,45 36 9 0,-45-36-15 16,0 0-20-16,0 0-20 16,0 0-5-16,-38 51-3 0,38-51-1 15,-65 59 1-15,7-8-3 16,6 0 1-16,-6 3-12 0,6 4 5 15,6 1 5-15,8-5 2 16,-1 4-1-16,13-7 40 0,0-7 21 16,26-44 22-16,0 0 20 15,-39 58 7-15,39-58-29 16,0 0-8-16,-52 26-2 0,52-26-2 16,0 0-5-16,-64-22-2 15,64 22 12-15,-46-51-10 0,20-4-27 16,13 1-25-16,7-12-8 15,12-3 0-15,7-7-10 0,7 3-4 16,6 4-11-16,13 11-45 16,6 10-128-16,7 19-140 0,12 15-141 15,-5 14-299-15,5 14-250 16</inkml:trace>
  <inkml:trace contextRef="#ctx0" brushRef="#br0" timeOffset="2069">6823 2176 1886 0,'0'0'417'0,"0"0"-81"0,58 40-110 16,-6-25-103-16,0-19-60 16,0-7-139-16,-52 11-354 0,65-36-486 15</inkml:trace>
  <inkml:trace contextRef="#ctx0" brushRef="#br0" timeOffset="2300">6027 735 2414 0,'-19'62'330'0,"12"0"-89"16,14-1-69 0,-1 5-84-16,7 7-42 0,-7 7-14 15,1 4-25-15,-14 3-79 16,-6-3-248-16,1-4-370 0,-14-8-235 16</inkml:trace>
  <inkml:trace contextRef="#ctx0" brushRef="#br0" timeOffset="2892">5671 1390 1583 0,'0'0'276'0,"0"0"21"0,0 0-52 16,0 0-88-16,0 0-51 15,-13 44-56-15,13-44-10 0,-6 43-31 16,6-43 6-16,0 0-7 16,0 0-1-16,0 0-1 0,0 0-9 15,0 0 3-15,-46 33-85 16,46-33 31-16,-52 4 10 16,52-4 28-16,-45-15-9 0,45 15 28 15,0 0-15-15,0 0 2 16,-45-7 18-16,45 7-8 15,0 0 13-15,0 0-11 0,-39 62 56 16,20-15-30-16,19-47 3 16,-26 58-15-16,6-18-7 0,20-40 10 15,0 0-19-15,-45 55 7 16,45-55-13-16,0 0 13 16,-58 29-11-16,58-29-13 0,-52 7-24 15,52-7-48-15,0 0 22 16,0 0 18-16,-45-69 11 0,19 15 35 15,26 54-12-15,-13-55 91 16,13 55 18-16,0 0 48 16,0 0 2-16,0 0 14 0,-59-15 27 15,-5 26-6-15,-1 7 17 16,-13 8-46-16,-12-1-19 0,-14 5-43 16,-12-5-12-16,-20-7-19 15,0-3-23-15,0-8 0 16,6-7-27-16,14-7 8 0,19-4-9 15,6-4-11-15,20-7 5 16,13-7-146-16,6-7-144 0,13-8-218 16,7-7-344-16,12-7-279 15</inkml:trace>
  <inkml:trace contextRef="#ctx0" brushRef="#br0" timeOffset="3069">3522 1142 2030 0,'58'-7'455'0,"0"0"-96"15,7-4-86-15,19-4-120 0,7 1-61 16,-1 3-58-16,1 0-23 16,-13 4-208-16,-20-4-333 0,-13 7-433 15</inkml:trace>
  <inkml:trace contextRef="#ctx0" brushRef="#br0" timeOffset="4296">2629 1463 1167 0,'0'0'296'0,"0"0"-46"0,-33-40-12 16,33 40-75-16,0 0-77 16,0 0-54-16,0 0 41 0,0 0-5 15,-19 43-32-15,6 12-8 16,13-4-10-16,6 3 3 15,-6-6 31-15,0-5-9 16,0-43 10-16,-6 44-29 0,6-44-7 16,0 0-7-16,-39 47-4 15,39-47-3-15,-52 22-3 0,0-14 8 16,7-8-11-16,45 0 3 16,-58-11 6-16,0 3-2 15,12 8-11-15,14 0-2 0,32 0 14 16,-58 19-5-16,58-19-7 15,-52 29 7-15,52-29-12 0,-45 43 15 16,45-43-3-16,-39 48-4 16,39-48-5-16,-26 40-76 15,26-40-155-15,0 0-194 16,-26 43-132-16,26-43-52 0</inkml:trace>
  <inkml:trace contextRef="#ctx0" brushRef="#br0" timeOffset="4596">3574 47 1187 0,'0'0'339'16,"45"-47"6"-16,-45 47-38 16,0 0-34-16,0 0-18 0,0 0-37 15,-45 69-65-15,-20 0-39 16,-19 11-59-16,-13 4-23 0,-13-1-5 16,0 1-11-16,-1-7-24 15,1-1-193-15,0-7-226 16,7 0-381-16,-7 0-113 15</inkml:trace>
  <inkml:trace contextRef="#ctx0" brushRef="#br0" timeOffset="5460">0 891 1179 0,'0'0'313'0,"0"0"-81"0,0 0-46 16,0 0-27-16,0 0-25 15,0 0-39-15,0 0-57 16,0 0-9-16,0 0 117 0,0 0-55 16,0 0-42-16,46 15 6 15,-7 7 4-15,-1 10 21 16,-5 12-8-16,6 7-30 0,6 11-1 15,0 3-14-15,-6 5-3 16,6-1-8-16,-6-4-5 16,-13-3 12-16,-6-4 7 15,-8-3 3-15,-12-4-26 0,-12-4-10 16,-8-7 20-16,-12-3-12 16,-7-5-1-16,-6-6-4 0,-1-4 9 15,7-11-9-15,1-8 34 16,38-3 18-16,-46-14 12 15,46 14-13-15,-26-51-12 0,13-4-28 16,20-14 4-16,-1-7-3 16,14-8-5-16,6-3-13 15,0 3 3-15,-1 4 11 16,8 11-4-16,-7 7-13 0,6 14 1 16,-12 12 0-16,-20 36-111 15,0 0-179-15,0 0-276 16,0 0-318-16</inkml:trace>
  <inkml:trace contextRef="#ctx0" brushRef="#br0" timeOffset="5957">861 1233 1086 0,'33'55'324'0,"-33"-55"17"15,0 0-70-15,26 47-29 0,-26-47-81 16,0 0-17-16,0 0-11 16,0 0-28-16,0 0-42 15,0 0-10-15,0 0 8 0,0 0 9 16,0 0-21-16,0 0-16 15,0 0-33-15,0 0 0 16,0 0 29-16,0 0 22 0,13-36 14 16,-13 36-17-16,0 0-13 15,0 0-16-15,0 0-1 16,0 0-21-16,0 0-3 0,0 0 11 16,0 0-5-16,0 0 7 15,6 40-13-15,-6-40 6 16,0 0 0-16,0 0 13 0,39 29-13 15,-39-29-3-15,39 11 0 16,-39-11 5-16,0 0 10 16,0 0-12-16,39-36-3 0,-39 36-8 15,19-40 17-15,-19 40-4 16,0 0-8-16,0 0-25 0,0 0-18 16,6-33-81-1,-6 33-150-15,0 0-264 0,0 0-328 16</inkml:trace>
  <inkml:trace contextRef="#ctx0" brushRef="#br0" timeOffset="6329">1904 455 1455 0,'0'0'270'0,"0"0"23"16,0 0-48-16,-20 72-46 16,-12 5-4-16,-14 10-12 0,-5 8-6 15,-8 14 13-15,-5 15-19 16,-1 10-25-16,-6 8-37 0,0 4-23 15,-1-8-26-15,8 0-20 16,5-7-25-16,8-10-12 16,5-16 4-16,14-18 6 15,6-14-20-15,7-18 1 16,19-55 2-16,-20 40-43 0,20-40-118 16,0 0-175-16,0 0-196 15,0 0-267-15,-6-40-115 0</inkml:trace>
  <inkml:trace contextRef="#ctx0" brushRef="#br0" timeOffset="6565">1308 385 2127 0,'0'0'420'0,"0"0"-55"16,0 0-75-16,0 0-75 16,0 0-51-16,26 44-72 0,-26-44-52 15,32 51-14-15,-32-51-3 16,46 47-102-16,-46-47-245 16,45 55-331-16,-6-11-392 0</inkml:trace>
  <inkml:trace contextRef="#ctx0" brushRef="#br0" timeOffset="6772">1586 2285 2832 0,'0'0'390'16,"0"0"28"-16,0 0-59 0,0 0-135 15,0 0-120-15,0 0-52 16,0 0-24-16,0 0-125 16,0 0-206-16,0 0-215 0,0 0-464 15</inkml:trace>
</inkml:ink>
</file>

<file path=ppt/ink/ink8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31.156"/>
    </inkml:context>
    <inkml:brush xml:id="br0">
      <inkml:brushProperty name="width" value="0.1" units="cm"/>
      <inkml:brushProperty name="height" value="0.1" units="cm"/>
      <inkml:brushProperty name="color" value="#ED1C24"/>
      <inkml:brushProperty name="fitToCurve" value="1"/>
    </inkml:brush>
  </inkml:definitions>
  <inkml:trace contextRef="#ctx0" brushRef="#br0">3192 812 774 0,'0'0'275'16,"-13"33"46"-16,13-33 1 0,0 0 15 15,-13 29-21-15,13-29-36 16,0 0-85-16,0 0-38 16,0 0-36-16,0 0-19 0,0 0-42 15,0 0-30-15,0 0-17 16,-33-19-13-16,1-6-22 0,0-4-54 15,32-4-68-15,0-7 30 16,13 4 60-16,19 3 23 0,7 11-3 16,6 8 24-16,-6 10-4 15,0 11 14-15,-13 8 20 16,-26-15-16-16,19 40 35 0,-6-4-16 16,-13 1 23-16,-26-1 3 15,7-3 16-15,-20-4 5 16,0-4-7-16,-6-7 2 0,6-3-7 15,-6 0-32-15,-7-8 25 16,0 4 34-16,0 0-3 0,-6 3-8 16,0 8 12-16,-13 7 23 15,-7 8-6-15,-6-1-5 0,0 4-33 16,-1 4-39-16,8-1-7 16,-7 1-12-16,12-4 1 0,8-7-94 15,18-8-178-15,46-25-189 16,-58 15-306-16,58-15-278 15</inkml:trace>
  <inkml:trace contextRef="#ctx0" brushRef="#br0" timeOffset="185">2564 233 2216 0,'13'-29'288'15,"-13"29"-6"-15,0 0-61 16,0 0-94-16,0 0-77 16,0 0-15-16,0 0-35 0,0 0-131 15,0 0-385-15,0 0-466 16</inkml:trace>
  <inkml:trace contextRef="#ctx0" brushRef="#br0" timeOffset="380">2201 29 1997 0,'-32'37'380'16,"19"25"-68"-16,13 18-101 0,6 11-89 15,7 11-48-15,7 3-52 16,-1-3-8-16,-12 0-277 15,-7-11-535-15</inkml:trace>
  <inkml:trace contextRef="#ctx0" brushRef="#br0" timeOffset="696">1690 957 2409 0,'0'0'270'0,"0"0"-74"16,-32-43-82-16,32 43-35 15,-39-37-40-15,39 37 6 0,0 0-7 16,-20-43-38-16,27 10 0 16,-7 33 4-16,39-29-16 0,6 18 12 15,0 11 2-15,-12 11-2 16,-33-11 55-16,38 40 90 0,-31 7 23 15,-14 4-57-15,-25 4-27 16,0-1-24-16,-20 8-43 0,7-7-3 16,-20-4-7-1,-6-8-99-15,-7-3-181 0,0-7-275 16,1-15-394-16</inkml:trace>
  <inkml:trace contextRef="#ctx0" brushRef="#br0" timeOffset="908">1094 15 2279 0,'0'0'330'0,"0"0"-29"15,0 0-55-15,20 62-101 0,-7 7-35 16,6 7-63-16,1 12-27 15,-1 3 5-15,0-4-33 0,-12-3-161 16,6-1-260-16,-26-6-503 16</inkml:trace>
  <inkml:trace contextRef="#ctx0" brushRef="#br0" timeOffset="1351">680 655 1943 0,'0'0'199'0,"39"-3"52"16,-39 3-38-16,0 0-49 0,0 0-41 16,0 0-45-16,19 43-22 15,-19-43 4-15,-19 40-31 0,19-40-19 16,-39 40 5-16,-13-10-15 15,0-1 5-15,-6 3 0 0,0 5-13 16,6-1 8-16,7 11 6 16,-7 4-9-16,26 4 3 15,-6 7 7-15,6 3-7 0,7-3 57 16,-1 0 45-16,7-11-16 16,13-51 6-16,-19 55 25 0,19-55 27 15,0 0-49-15,0 0-20 16,0 0-32-16,-59 3 14 0,59-3 19 15,0 0-36-15,-58-65 16 16,32-4-14-16,13 0-28 16,20-12 2-16,6-6-7 0,6 0-18 15,14-4 13-15,-1 11-4 16,7 7-9-16,6 7-45 16,7 15-187-16,0 11-225 0,-7 0-379 15,7 4-384-15</inkml:trace>
  <inkml:trace contextRef="#ctx0" brushRef="#br0" timeOffset="1541">518 4 3030 0,'0'0'355'16,"0"0"-43"-16,0 0-134 15,0 0-83-15,0 0-57 0,0 0-153 16,0 0-204-16,0 0-393 16,-39-4-504-16</inkml:trace>
</inkml:ink>
</file>

<file path=ppt/ink/ink8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34.652"/>
    </inkml:context>
    <inkml:brush xml:id="br0">
      <inkml:brushProperty name="width" value="0.1" units="cm"/>
      <inkml:brushProperty name="height" value="0.1" units="cm"/>
      <inkml:brushProperty name="color" value="#ED1C24"/>
      <inkml:brushProperty name="fitToCurve" value="1"/>
    </inkml:brush>
  </inkml:definitions>
  <inkml:trace contextRef="#ctx0" brushRef="#br0">0 233 2253 0,'0'0'242'16,"0"0"-1"-16,39-25-120 0,6-12-53 15,7-10-149-15,6-8-346 16,-6-14-361-16</inkml:trace>
</inkml:ink>
</file>

<file path=ppt/ink/ink8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34.853"/>
    </inkml:context>
    <inkml:brush xml:id="br0">
      <inkml:brushProperty name="width" value="0.1" units="cm"/>
      <inkml:brushProperty name="height" value="0.1" units="cm"/>
      <inkml:brushProperty name="color" value="#ED1C24"/>
      <inkml:brushProperty name="fitToCurve" value="1"/>
    </inkml:brush>
  </inkml:definitions>
  <inkml:trace contextRef="#ctx0" brushRef="#br0">0 112 2480 0,'13'-43'318'0,"-13"43"-48"15,33-44-82-15,-33 44-74 16,58-22-55-16,-13 26-21 0,-45-4-16 16,52 32-41-16,-52-32-150 15,13 62-183-15,-32-7-336 16,-14-4-211-16</inkml:trace>
</inkml:ink>
</file>

<file path=ppt/ink/ink8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35.993"/>
    </inkml:context>
    <inkml:brush xml:id="br0">
      <inkml:brushProperty name="width" value="0.1" units="cm"/>
      <inkml:brushProperty name="height" value="0.1" units="cm"/>
      <inkml:brushProperty name="color" value="#ED1C24"/>
      <inkml:brushProperty name="fitToCurve" value="1"/>
    </inkml:brush>
  </inkml:definitions>
  <inkml:trace contextRef="#ctx0" brushRef="#br0">990 80 2940 0,'0'0'226'0,"0"0"-14"0,-45-44-16 16,-14 19-75-16,-18 14-47 16,-7 11-36-16,-20 7-13 0,0 1-21 15,1 10-99 1,-7-4-141-16,6 12-132 0,1 10-242 16,6 12-277-16</inkml:trace>
</inkml:ink>
</file>

<file path=ppt/ink/ink8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34.284"/>
    </inkml:context>
    <inkml:brush xml:id="br0">
      <inkml:brushProperty name="width" value="0.1" units="cm"/>
      <inkml:brushProperty name="height" value="0.1" units="cm"/>
      <inkml:brushProperty name="color" value="#ED1C24"/>
      <inkml:brushProperty name="fitToCurve" value="1"/>
    </inkml:brush>
  </inkml:definitions>
  <inkml:trace contextRef="#ctx0" brushRef="#br0">6285 54 1186 0,'0'0'307'0,"0"0"9"16,0 0-79-16,0 0-75 15,0 0 54-15,26 48-25 0,-13-1-63 16,-13-3-23-16,0-1-25 15,-7 5-20-15,1-8-32 16,-7-4-19-16,13-36-2 0,-33 47 1 16,-12-7 7-16,0-14-6 15,0-4-18-15,-1-11-14 0,14-4-34 16,32-7 0 0,-45-4 9-16,45 4 17 0,0 0 18 15,-33-40 8-15,20 4 5 16,13 36-12-16,-6-37 8 0,6 37-3 15,0 0 25-15,0 0 35 16,0 0 36-16,0 0-8 0,-58 55 14 16,-1-4 42-16,-25 3-24 15,-7 1-24-15,-19 0-21 16,-19-4-20-16,-7 0-23 0,-19-11-4 16,-7-11-3-16,-6-7-11 15,12-12-2-15,14-13-8 16,12-8-4-16,14-4 11 15,19-6 4-15,19-5 3 0,13 1 13 16,13 6 21-16,14 1 3 16,38 18-34-16,0 0-14 0,0 0 6 15,0 0 29-15,0 0 5 16,0 0-7-16,-20 51-17 16,14-11-13-16,6-40-3 0,0 58 0 15,0-10-35-15,-7-5-180 16,7-43-179-16,-19 51-349 0,19-51-245 15</inkml:trace>
  <inkml:trace contextRef="#ctx0" brushRef="#br0" timeOffset="210">5553 1288 3364 0,'0'0'345'16,"0"0"-49"-16,0 0-128 0,0 0-82 15,39 4-50 1,-39-4-199-16,0 0-230 0,0 0-268 16,0 0-532-16</inkml:trace>
  <inkml:trace contextRef="#ctx0" brushRef="#br0" timeOffset="724">3935 102 1985 0,'0'0'349'0,"45"-19"-57"16,7-6-130-16,0 3-78 0,-7 4-38 16,-6 3-123-16,-39 15-239 15,0 0-499-15</inkml:trace>
  <inkml:trace contextRef="#ctx0" brushRef="#br0" timeOffset="924">3204 0 2162 0,'0'0'331'16,"0"0"-1"-16,0 0-104 15,0 0-85-15,0 72-79 16,6 12-31-16,1 7-3 0,-7 7-28 16,-13 1-231-16,-13 3-307 15,-13-4-310-15</inkml:trace>
  <inkml:trace contextRef="#ctx0" brushRef="#br0" timeOffset="1125">2725 800 2749 0,'0'0'300'15,"0"0"-70"-15,0 0-44 16,0 0-36-16,0 0-74 0,0 0-34 16,-52 59-27-16,0 2-4 15,-6 1-70-15,-7-7-160 0,-6-1-182 16,6-10-321-16,13-11-247 15</inkml:trace>
  <inkml:trace contextRef="#ctx0" brushRef="#br0" timeOffset="1286">2602 240 2335 0,'0'0'229'0,"0"0"-11"0,0 0-79 15,0 0-61-15,0 0-37 16,0 0-76-16,0 0-421 16,32 18-530-16</inkml:trace>
  <inkml:trace contextRef="#ctx0" brushRef="#br0" timeOffset="1485">1987 203 2731 0,'-7'59'382'0,"1"6"-54"16,12 1-129-16,1-1-101 16,-1 8-43-16,1 0-28 0,-7-4-242 15,0-7-274-15,-7 0-506 16</inkml:trace>
  <inkml:trace contextRef="#ctx0" brushRef="#br0" timeOffset="2072">1158 102 2103 0,'0'0'252'15,"32"47"31"-15,-12 4-74 0,6 7-60 16,0 15-21-16,6 7 16 15,-6 11-38-15,-13 4-28 16,-7 3-4-16,-25 4 1 16,-20-4-21-16,-26-3-27 0,-12-12-14 15,-27-6 1-15,-6-15-1 16,-19-11 2-16,-1-19 62 0,14-21-1 16,-1-14 42-16,20-23 21 15,6-18-11-15,14-10 19 0,12-19-36 16,13-18-58-16,20-7-6 15,12-4-1-15,27-4-15 16,19 4-14-16,26 4-7 0,25 0-15 16,7 11-116-16,13 14-222 15,-6 11-116-15,-7 18-156 16,0 15-353-16,-12 18-19 16</inkml:trace>
  <inkml:trace contextRef="#ctx0" brushRef="#br0" timeOffset="2241">705 513 1912 0,'-32'43'382'0,"32"-43"18"15,0 0-57-15,0 0-100 16,0 0-102-16,0 0-63 0,0 0-29 16,0 0-35-1,0 0-120-15,0 0-164 0,0 0-288 16,0 0-388-16</inkml:trace>
</inkml:ink>
</file>

<file path=ppt/ink/ink8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37.712"/>
    </inkml:context>
    <inkml:brush xml:id="br0">
      <inkml:brushProperty name="width" value="0.1" units="cm"/>
      <inkml:brushProperty name="height" value="0.1" units="cm"/>
      <inkml:brushProperty name="color" value="#ED1C24"/>
      <inkml:brushProperty name="fitToCurve" value="1"/>
    </inkml:brush>
  </inkml:definitions>
  <inkml:trace contextRef="#ctx0" brushRef="#br0">11852 1205 1308 0,'0'0'265'0,"0"0"56"16,0 0-32-16,0 0-70 0,0 0-38 15,0 0 12-15,0 0-67 16,-32 18-51-16,-7-11-36 15,7-3-21-15,-7-8-6 0,6 0-2 16,33 4-1-16,-39-7-13 16,39 7-21-16,0 0-11 0,0-36 14 15,26 3 17-15,0 4-2 16,7 7-3-16,5 4 3 0,-38 18 7 16,33-7 0-16,-33 7 35 15,0 0 7-15,13 47 17 0,-13 7 23 16,-13 5 5-16,-13 3-7 15,-6 7-28-15,-7-4-28 16,0 8-15-16,-6-4 3 16,-14-3-40-16,8-8-271 0,-8-4-402 15,-5-17-290-15</inkml:trace>
  <inkml:trace contextRef="#ctx0" brushRef="#br0" timeOffset="801">9212 764 1193 0,'0'0'250'0,"0"0"-3"16,0 0-62-16,0 0-76 15,0 0 90-15,0 0-34 0,0 0-48 16,26 55-39-16,26 3 0 16,6 8 41-16,7 6-14 15,-1-3-14-15,-12-3-49 0,0-4 22 16,-33-4 4-16,7-3-31 16,-32-4-7-16,-27-11-9 0,-25-11-5 15,0-4-22-15,-20-10 14 16,1-12 1-16,-1-10-2 0,7-11 26 15,12-11 17-15,8-8-3 16,12-10-17-16,6-15-18 0,20-11 5 16,13-10-11-16,7-8-6 15,19 7 10-15,6 0-7 0,14 12-13 16,5 13 10-16,8 8-40 16,-1 15-171-16,-13 7-234 15,0 14-338-15,1 12-138 0</inkml:trace>
  <inkml:trace contextRef="#ctx0" brushRef="#br0" timeOffset="1161">10176 1168 1813 0,'0'0'69'16,"0"0"186"-16,0 0 6 0,0 0-33 15,0 0-75-15,0 0-38 16,0 0-25-16,0 0-42 0,0 0 7 16,0 0-8-16,0 0-11 15,0 0 3-15,0 0-26 0,0 0-5 16,0 0 8-16,0 0-8 15,0 0 62-15,25-36 46 0,-25 36-25 16,0 0-36-16,0 0-22 16,0 0-23-16,0 0 4 0,0 0-11 15,0 0-9-15,0 0 11 16,0 0-104-16,0 0-207 16,-38 36-312-16,38-36-361 0</inkml:trace>
  <inkml:trace contextRef="#ctx0" brushRef="#br0" timeOffset="1443">10888 160 1964 0,'0'0'223'15,"0"0"133"-15,0 0-38 16,-7 40-115-16,-6 22-44 0,-6 25-40 16,-7 15-27-16,-7 22-8 15,-5 14-7-15,12 19-29 0,-13 14-21 16,0 7-14-16,7 11-18 16,-14 4 11-16,20-7-17 0,-6-15-25 15,0-18-119-15,6-26-215 16,0-32-345-16,13-26-304 0</inkml:trace>
  <inkml:trace contextRef="#ctx0" brushRef="#br0" timeOffset="1689">10299 36 2297 0,'-7'-36'242'0,"7"36"-6"15,0 0-33-15,0 0-40 16,0 0 5-16,0 0-70 0,39 0-58 16,0 14-16-16,0 12-37 15,-1 7-168-15,-5 7-199 0,-1 14-316 16,-6 12-180-16</inkml:trace>
  <inkml:trace contextRef="#ctx0" brushRef="#br0" timeOffset="1893">10732 2264 2801 0,'7'32'404'15,"-7"-32"6"-15,0 0-45 16,0 0-111-16,0 0-110 16,0 0-77-16,0 0-33 0,0 0-51 15,0 0-263-15,0 0-204 16,0 0-330-16,0 0-509 0</inkml:trace>
  <inkml:trace contextRef="#ctx0" brushRef="#br0" timeOffset="2580">8065 957 1429 0,'20'-51'205'16,"-20"51"135"-16,13-44 12 15,-13 44-49-15,0 0-102 0,0 0-59 16,0 0-39-16,0 0-18 16,0 0-13-16,0 0-12 0,0 0 56 15,0 0-35-15,-26 51-31 16,0 11-19-16,0 0-20 16,7 7-3-16,6 0-11 15,0 1 3-15,13-1-3 0,6-4-3 16,7-3 1-16,13-7-1 15,6-8 1-15,1-7 1 0,-7-11-15 16,-26-29-4-16,32 29-3 16,-32-29 10-16,0 0-54 0,0 0 22 15,0 0 19-15,0 0 18 16,0 0-1-16,-26-36 12 0,-6 7 2 16,-1 3-2-16,1 1-5 15,-7 3 16-15,7 0-14 16,-7-3 3-16,7-1 7 15,-1-3-10-15,33 29 14 0,-39-40-5 16,39 40 1-16,-32-36 72 16,32 36 17-16,0 0-21 0,0 0-1 15,-45-15-34-15,-1 30-18 16,-12 17 14-16,-7 16-12 0,1 3-15 16,-8 3-13-16,8 8 11 15,-14 0-7-15,13 0-144 0,-6-4-133 16,0-7-173-16,6-7-263 15,20-12-150-15</inkml:trace>
  <inkml:trace contextRef="#ctx0" brushRef="#br0" timeOffset="2784">8441 44 2217 0,'0'0'208'16,"0"0"123"-16,0 0-38 0,0 0-124 15,0 0-82-15,-46 61-47 16,8-6-16-16,-14-4-51 16,6 0-301-16,-5 4-536 15</inkml:trace>
  <inkml:trace contextRef="#ctx0" brushRef="#br0" timeOffset="2968">7140 1023 1782 0,'64'-37'362'0,"8"1"-20"0,-1-1-119 16,6 5-118-1,-5 3-57-15,5 3-131 0,-25 11-351 16,-7-3-392-16</inkml:trace>
  <inkml:trace contextRef="#ctx0" brushRef="#br0" timeOffset="3177">6428 619 2113 0,'-13'51'490'0,"19"7"-93"15,7 7-79-15,0 15-99 16,13 4-104-16,-7 11-50 0,1 3-37 16,-1 7-59-16,-12-3-223 15,-1-3-309-15,-19-8-408 0</inkml:trace>
  <inkml:trace contextRef="#ctx0" brushRef="#br0" timeOffset="3488">6117 1161 1479 0,'0'0'408'0,"0"0"72"16,0 0-98-16,0 0-72 16,-13 58-7-16,-7-3-14 0,8 3 20 15,-8 11-50-15,-12 4-80 16,6 7-82-16,-13 7-43 15,0 1-27-15,0-5-27 0,-6-10-148 16,6-11-208-16,0-15-121 16,13-10-232-16,1-19-430 0</inkml:trace>
  <inkml:trace contextRef="#ctx0" brushRef="#br0" timeOffset="3673">5884 892 2714 0,'0'0'304'15,"0"0"-30"-15,0 0-95 16,0 0-93-16,6-44-48 0,-6 44-78 16,0 0-123-16,0 0-363 15,0 0-498-15</inkml:trace>
  <inkml:trace contextRef="#ctx0" brushRef="#br0" timeOffset="3869">4829 786 2565 0,'0'0'344'0,"19"51"-101"15,13 11-95-15,14-4-85 16,6 8-25-16,-1 3-31 0,-5-4-234 16,-14 4-354-16,0-7-346 15</inkml:trace>
  <inkml:trace contextRef="#ctx0" brushRef="#br0" timeOffset="4101">5489 280 2586 0,'-52'-25'227'16,"0"14"-21"-16,-19 11-9 16,-13 7-66-16,-7 0-45 0,-6 8-55 15,0-1-3-15,7 1-19 16,5-4-9-16,21 3 0 0,5-3-67 15,21 4-143-15,38-15-140 16,-52 55-310-16,26 10-234 16</inkml:trace>
  <inkml:trace contextRef="#ctx0" brushRef="#br0" timeOffset="4451">4324 1157 1907 0,'0'0'433'0,"0"0"-41"0,0 0-135 16,0 0-139-16,0 0-34 15,0 0 11-15,0 48 2 16,26 10-57-16,6 18 6 0,0 15-23 16,-6 7 7-16,-6 12 6 15,-14-1-17-15,-19-4 16 16,-26-10-21-16,-19-15-3 0,-26-7 4 15,-13-22-15-15,-20-15 19 16,-6-21 52-16,0-15 10 0,7-22 4 16,6-22 32-16,13-25-45 15,13-18-26-15,12-19 1 16,14-10-12-16,13 3 23 0,25-4-16 16,14 5-14-16,25 6-9 15,33 4-29-15,6 15-130 0,20 14-203 16,-7 15-126-16,7 25-304 15,0 11-173-15</inkml:trace>
  <inkml:trace contextRef="#ctx0" brushRef="#br0" timeOffset="4584">3838 1306 2049 0,'0'0'266'0,"0"0"-15"16,0 0-141-16,0 0-49 15,0 0-252-15,0 0-507 0</inkml:trace>
  <inkml:trace contextRef="#ctx0" brushRef="#br0" timeOffset="4792">2414 626 2299 0,'7'47'432'0,"6"19"-37"0,12 14-96 15,8 7-119-15,6 11-99 16,-7 4-33-16,0 11-148 16,-6-4-183-16,-13 0-299 15,-6-3-394-15</inkml:trace>
  <inkml:trace contextRef="#ctx0" brushRef="#br0" timeOffset="5144">2032 1368 1922 0,'0'0'43'15,"0"0"236"-15,0 0-42 16,0 0-90-16,0 0-76 15,33 11-27-15,-33-11-22 0,0 0-9 16,0 0-20-16,13 33 13 16,-13-33 13-16,0 0-22 0,-26 33-1 15,-7-22 7-15,-6-11 8 16,-6-4-21-16,0-11 60 16,-7 5 86-16,-6-5 46 0,-13 8 20 15,-7 7-11-15,-6 0-10 16,-20 7 28-16,-19 4-29 0,-19 0-35 15,-14 3-31-15,1-3-39 16,0 0-32-16,12-7-36 0,20-4-97 16,13-4-184-16,20-3-120 15,12-8-103-15,7-3-199 16,19-7-200-16,7-4 128 0</inkml:trace>
  <inkml:trace contextRef="#ctx0" brushRef="#br0" timeOffset="5261">77 1088 2154 0,'72'-22'404'16,"18"0"-92"-16,14-3-78 0,25-4-74 16,7-4-64-16,7-3-59 15,-8-4-209-15,-12 0-378 0,-19 7-507 16</inkml:trace>
</inkml:ink>
</file>

<file path=ppt/ink/ink8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45.196"/>
    </inkml:context>
    <inkml:brush xml:id="br0">
      <inkml:brushProperty name="width" value="0.1" units="cm"/>
      <inkml:brushProperty name="height" value="0.1" units="cm"/>
      <inkml:brushProperty name="color" value="#3165BB"/>
      <inkml:brushProperty name="fitToCurve" value="1"/>
    </inkml:brush>
  </inkml:definitions>
  <inkml:trace contextRef="#ctx0" brushRef="#br0">205 0 1043 0,'0'0'279'16,"0"0"22"-16,-13-4-37 16,13 4-75-16,0 0 39 0,13 18 30 15,6 8-51-15,7 10-57 0,13 8-28 16,13 7-37-16,6 3-33 15,7-3-18-15,6 4-7 0,0-1-23 16,7-6 8-16,-13-5-12 16,-1-6-4-16,-18 3 10 15,-8-8 3-15,-12 1-4 0,-13-4-1 16,-13 4 12-16,-13-4-24 0,13-29 15 16,-39 33-7-16,-6 0-17 15,-7-15-4-15,7-4 11 0,0-6-2 16,-1-1-13-16,14-7 9 0,-7-11-13 15,0-3 0-15,13-12 18 16,-6-7-10-16,13-3 3 0,-1 0 22 16,1 6-19-16,19 30 21 0,-13-29-11 15,13 29-8-15,0 0 20 16,0 0-5-16,0 0 13 0,0 0 18 16,19 33-8-16,-6 7-4 15,-6-4 13-15,-7 1-15 0,-7-1 8 16,-6 1-7-16,-13-5-14 15,-6 1 8-15,-7-7-3 0,-6-5-15 16,-7-2 10-16,7-12 7 0,-7-7 12 16,7-7 21-16,6-12-1 15,39 19 4-15,-32-50-21 0,19-5-15 16,0-11-7-16,19-6 3 0,14 2 7 16,-1 5 7-16,13-1-5 15,1 8-5-15,-1 7 3 0,13 8-5 16,7 3-2-16,6 0-7 15,1 7-2-15,-8 7-4 0,1 4-60 16,-13 4-177-16,-13 11-227 16,6 3-291-16,-32 4-130 0</inkml:trace>
  <inkml:trace contextRef="#ctx0" brushRef="#br0" timeOffset="1008">1422 487 581 0,'0'0'105'16,"0"0"-21"-16,0 0-24 0,0 0 51 16,0 0 60-16,0 0-10 15,0 0 30-15,0 37 38 0,0-37-60 16,26 25-57-16,0-10-26 0,-7-1-12 16,7-7-11-16,6-7-37 15,-6-3-26-15,0-4 15 16,-7-1 1-16,-19 8 11 0,26-18-15 15,-6-4-21-15,-14 0-1 0,1 1 18 16,-7 21 3-16,-20-37 12 16,1 4 14-16,-7 4 39 0,7 7 8 15,-7 4 45-15,26 18-26 0,-33-18-25 16,33 18-40-16,-32 4-4 16,32-4-6-16,-39 29-13 0,39-29 9 15,-19 43-16-15,6-10-1 0,13-33 20 16,6 37-9-16,-6-37 2 0,26 29-2 15,-26-29-15-15,39 22-6 16,-7-12 3-16,1-10-147 16,-1 0-252-16,-6-7-295 0,6-7-111 15</inkml:trace>
</inkml:ink>
</file>

<file path=ppt/ink/ink8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47.208"/>
    </inkml:context>
    <inkml:brush xml:id="br0">
      <inkml:brushProperty name="width" value="0.1" units="cm"/>
      <inkml:brushProperty name="height" value="0.1" units="cm"/>
      <inkml:brushProperty name="color" value="#3165BB"/>
      <inkml:brushProperty name="fitToCurve" value="1"/>
    </inkml:brush>
  </inkml:definitions>
  <inkml:trace contextRef="#ctx0" brushRef="#br0">10 102 692 0,'0'0'185'0,"0"0"42"16,0 0 52-16,0 0-20 0,0 0-32 15,0 0-18-15,-13-22-38 0,13 22-37 16,0 0-69-16,0 0-34 0,0 0 126 15,13 22-25-15,7 15-27 16,5 3-25-16,8 7-36 0,6 11 30 16,0-3 1-16,-1 3-18 0,14 0-21 15,-7-3 22-15,1-4 2 16,12-4-37-16,-13-3-4 16,1-15 1-16,-7 0-17 0,-7-3 0 15,-32-26 13-15,32 21 30 0,-32-21 37 16,0 0 17-16,0 0-5 15,0 0 3-15,0 0-5 0,0 0-48 16,0 0-29-16,0 0-2 0,0 0-4 16,0 0-16-16,13-40 2 15,-13 0 8-15,7 0-13 0,-7-11 12 16,6-11 1-16,1 1-12 0,-1-9 10 16,7 5-2-16,-6 7-13 0,-1 7 17 15,7 3-4-15,-7 8-10 16,1 0 10-16,-1 11-15 0,-6 29-33 15,13-32-44-15,-13 32-56 16,7-30-45-16,-7 30-47 0,0 0-33 16,0 0-112-16,0 0-219 15,0 0-115-15</inkml:trace>
  <inkml:trace contextRef="#ctx0" brushRef="#br0" timeOffset="428">1557 415 1151 0,'-26'37'372'16,"26"-37"1"-16,-26 36-50 15,26-36-93-15,0 0-115 0,-25 33-60 16,25-33-25-16,0 0-23 0,0 0 9 15,0 0-3-15,0 0-10 16,0 0 17-16,0 0 5 0,0 0-3 16,0 0 11-16,0 0-4 0,0 0-20 15,0 0-6-15,19-40 14 16,-6 3-17-16,-7 5 9 0,-12-5 67 16,6 37 8-16,-13-36 21 15,13 36-28-15,0 0-36 0,-39-18-6 16,0 18-14-16,1 14-12 0,5 4 4 15,1 4-4-15,32-22-9 16,-20 40-4-16,1-7 23 0,19-33-7 16,6 33-1-16,-6-33 10 0,33 29-12 15,-1-15-12-15,1-3 12 16,12-7-1-16,0-4-33 0,-6 0-73 16,-7-4-139-16,-32 4-206 0,33-11-233 15,-33 11-82-15</inkml:trace>
</inkml:ink>
</file>

<file path=ppt/ink/ink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25:03.672"/>
    </inkml:context>
    <inkml:brush xml:id="br0">
      <inkml:brushProperty name="width" value="0.1" units="cm"/>
      <inkml:brushProperty name="height" value="0.1" units="cm"/>
      <inkml:brushProperty name="color" value="#ED1C24"/>
      <inkml:brushProperty name="fitToCurve" value="1"/>
    </inkml:brush>
  </inkml:definitions>
  <inkml:trace contextRef="#ctx0" brushRef="#br0">2948 145 784 0,'0'0'281'16,"0"0"71"-16,-26-32-46 16,26 32-132-16,0 0-59 0,0 0 28 15,0 0 70-15,-13 43-61 16,13 15-9-16,0 1-12 16,13 6-37-16,0 1-22 15,7 0-26-15,-1 0-20 16,0-8-11-16,-6-3 19 0,-6-5 10 15,-14 1-18-15,-19-3-26 16,-12-5 6-16,-14-6 0 0,-6-4 4 16,-1-12-10-16,7-6-9 15,1-8-10-15,-1-10-8 16,7-12-5-16,6-7-19 0,39 22-42 16,-46-51-20-16,21-7-8 15,12-4 58-15,19 0 34 0,7 4-6 16,0 7 18-1,0 15-2-15,-13 36 22 0,19-37-17 16,-19 37 3-16,0 0 18 16,0 0 8-16,0 0 9 15,26 48 11-15,-13-1 16 0,-13 0-7 16,-6-3 10-16,-1 0-10 16,-6-4-2-16,0-4-31 0,13-36-9 15,-26 44 8-15,26-44 6 16,0 0-16-16,-45 36 0 15,45-36 0-15,-58 18 0 0,58-18-13 16,-45-7-4-16,45 7-40 16,0 0-28-16,-46-51 24 15,14 11 27-15,32 40 25 16,-20-40 14-16,20 40-8 0,0 0 0 16,0 0-4-16,0 0 55 15,0 0 10-15,0 0 1 16,0 0 7-16,0 0-13 0,-19 51 2 15,19-51-10-15,-32 55-15 16,32-55-11-16,-46 54-24 0,46-54-2 16,-58 40 12-16,13-18 3 15,45-22 2-15,-46 7-18 16,46-7-9-16,0 0-12 16,0 0-27-16,-45-47 0 15,32 7 10-15,13 40 15 0,13-55 21 16,-13 55 10-16,20-40 0 15,-20 40 0-15,0 0 0 0,0 0 0 16,51 0 13-16,-51 0 23 16,0 0 3-16,39 55-2 15,-19-4 14-15,-20-7-18 0,-7-1-12 16,7-43-5-16,-52 66 0 16,-6-12-20-16,0-6-3 0,0-8-3 15,6-11-65-15,0-6-45 16,52-23-107-16,-52 7-178 15,52-7-250-15,0 0-76 16</inkml:trace>
  <inkml:trace contextRef="#ctx0" brushRef="#br0" timeOffset="216">2210 145 1606 0,'52'-25'270'16,"6"3"-78"-16,0 0-91 16,1-3-37-16,-8 6-59 15,-12 1-337-15,0 4-276 0</inkml:trace>
  <inkml:trace contextRef="#ctx0" brushRef="#br0" timeOffset="552">1822 707 1426 0,'0'0'289'0,"0"0"32"16,0 0-90-16,0 0-48 0,0 0-32 15,0 0-35-15,0 0-44 16,0 0-46-16,-46 22-10 16,46-22-6-16,-51 25 4 0,51-25 15 15,-65 40 17-15,13 7 22 16,0 1-15-16,1 6-13 15,5-3-4-15,7 11-5 16,-6 0-16-16,6-7-15 0,0 3 0 16,1-10-6-16,5-4-121 15,33-44-200-15,-39 44-246 0,39-44-190 16</inkml:trace>
  <inkml:trace contextRef="#ctx0" brushRef="#br0" timeOffset="749">1569 1665 1600 0,'52'0'355'0,"0"-4"-87"0,6-7-68 15,7-3-98-15,0-1-55 16,-7 1-39-16,-6-4-237 15,-52 18-272-15,45-33-306 0</inkml:trace>
  <inkml:trace contextRef="#ctx0" brushRef="#br0" timeOffset="1036">1161 58 1658 0,'0'0'254'15,"13"47"-13"-15,-13 12-68 0,-6-1-81 16,6 7-51-1,0-3-7-15,0 4-26 0,0 0 5 16,0 0-47-16,0 3-199 16,-7-7-219-16,1 3-111 15,-7 1-4-15</inkml:trace>
  <inkml:trace contextRef="#ctx0" brushRef="#br0" timeOffset="2052">922 820 1187 0,'-39'-59'239'16,"13"8"-16"-16,-6 0-19 0,12 4-106 16,1 3-49-16,6 4 0 15,7 4-34-15,6 36-19 16,0-36-5-16,0 36-3 0,0 0 2 15,38-19 17-15,8 16 12 16,-7 14-11-16,-1 7 7 0,1 7-8 16,0 5-14-16,-39-30-4 15,32 40 32-15,-32-40 34 16,13 47 6-16,-19-7-26 0,6-40-40 16,-45 44-5-16,-1-15 10 15,-12-4 4-15,0-7-7 16,6-3-10-16,0-4 21 15,7-8 4-15,45-3-12 0,-58-10-10 16,25-1-5-16,33 11-27 16,-32-44-1-16,12 4 31 15,14 4 2-15,6 36 0 0,-6-40-14 16,6 40 18-16,0 0 10 16,0 0-21-16,0 0 23 15,0 0-21-15,0 0 15 0,0 0 0 16,12 43 11-16,-12-43 12 15,0 62-31-15,0-18 8 16,0-44 13-16,-12 47-4 16,12-47 13-16,0 0-37 0,-33 47 15 15,33-47 7-15,0 0-3 16,0 0 16-16,-45 19-23 0,45-19-37 16,0 0-18-16,0 0-20 15,-45-66-11-15,19-3 9 16,13-8-54-16,6-10 21 0,-6-8 23 15,7 0 67-15,-1 8 27 16,-6 14-17-16,7 18-2 16,6 55 2-16,-7-44-14 15,7 44 46-15,0 0 66 0,0 0-24 16,0 62-20-16,7 0-30 16,-7-4 78-16,6 4-22 15,7 1-23-15,7-1-22 0,-7-4 4 16,0-3 19-16,0-1-19 15,0-6-4-15,-13-48-37 0,0 54 32 16,0-54 5-16,-7 55-17 16,7-55-3-16,-26 44 5 15,26-44-28-15,0 0 23 0,-58 40-2 16,58-40 10-16,0 0-24 16,-45 36 1-16,45-36 9 15,0 0 11-15,-39 51 1 16,39-51-13-16,-7 58-7 0,7-3 12 15,13-8 9-15,0-3 9 16,-6 3-18-16,12-2 34 16,-6-2 59-16,-13 1-18 0,0-44 19 15,-6 51-26-15,-7-11-35 16,13-40 45-16,-33 33-17 0,33-33 36 16,-52 22 4-16,7-22-6 15,45 0 2-15,-45-26-40 16,45 26-3-16,-45-65 3 15,12-12-23-15,14 1-23 16,19-9-19-16,6 1 12 0,14-3-4 16,12 7-9-16,13 0-29 15,7 0-181-15,6 11-245 0,-6 7-261 16</inkml:trace>
</inkml:ink>
</file>

<file path=ppt/ink/ink9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50.619"/>
    </inkml:context>
    <inkml:brush xml:id="br0">
      <inkml:brushProperty name="width" value="0.1" units="cm"/>
      <inkml:brushProperty name="height" value="0.1" units="cm"/>
      <inkml:brushProperty name="color" value="#3165BB"/>
      <inkml:brushProperty name="fitToCurve" value="1"/>
    </inkml:brush>
  </inkml:definitions>
  <inkml:trace contextRef="#ctx0" brushRef="#br0">450 320 645 0,'0'0'114'15,"0"0"8"-15,0 0-6 16,0 0 15-16,0 0 26 0,0 0-31 16,0 0 67-16,0 0-13 0,0 0-6 15,0 0 2-15,0 0 1 16,0 0-37-16,-26 18-80 0,-7-3-30 16,-6-4-6-16,-6 0-16 0,-7-4-1 15,7-4-2-15,-7-3-12 16,7-3 9-16,13-8-9 0,-1 0 7 15,7-4 0-15,7-10-9 0,12-4 12 16,20-11-12-16,7-4 17 16,12-7-20-16,1 4 17 0,12 3-13 15,-6 11 18-15,6 12-22 0,-6 10 19 16,-7 14-22-16,1 12 30 16,-1 21-9-16,-13 15 35 15,-6 15-6-15,-6 6 22 0,6 9-8 16,-13-1 5-16,6 0-7 0,1-4 4 15,-1 1 14-15,1-5 15 16,6-10-42-16,0 0-3 0,-1-7-23 16,8-4 19-16,-1 0-24 0,-6-8 5 15,7 1-12-15,6-8 12 16,-1 1-23-16,1-8-119 0,-26-29-244 16,0 0-243-16,52 40-102 0</inkml:trace>
  <inkml:trace contextRef="#ctx0" brushRef="#br0" timeOffset="390">1356 731 862 0,'0'0'224'0,"0"0"47"15,0 0-47-15,-39 7 64 0,39-7-83 16,0 0-28-16,0 0-26 16,-6 30-39-16,6-30-13 15,0 0-56-15,32 21-10 0,-32-21-26 16,39 15 20-16,-7-11-14 0,-32-4 10 16,26-8-17-16,-26 8 11 15,0 0-17-15,32-29 5 0,-32 29-5 16,13-40 14-16,-6 7 31 0,-14 8 4 15,7 25 7-15,0 0-3 0,0 0-12 16,-39-22-24-16,7 18 11 16,0 15-19-16,32-11 15 0,-39 29-19 15,13 1 7-15,26-30-12 0,-26 43 3 16,7-14-13-16,12 4 13 16,7-33-75-16,7 37-207 15,-7-37-301-15,32 29-187 0</inkml:trace>
</inkml:ink>
</file>

<file path=ppt/ink/ink9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52.244"/>
    </inkml:context>
    <inkml:brush xml:id="br0">
      <inkml:brushProperty name="width" value="0.1" units="cm"/>
      <inkml:brushProperty name="height" value="0.1" units="cm"/>
      <inkml:brushProperty name="color" value="#3165BB"/>
      <inkml:brushProperty name="fitToCurve" value="1"/>
    </inkml:brush>
  </inkml:definitions>
  <inkml:trace contextRef="#ctx0" brushRef="#br0">0 9 691 0,'0'-25'174'0,"0"25"33"15,0 0-31-15,0 0 3 16,0 0 3-16,0 0-48 0,0 0 14 16,0 0-48-16,0 0-24 0,0 0-22 15,0 0-8-15,0 0 199 16,0 0-53-16,13 36-26 0,7 4-54 16,6 11-23-16,6 11-19 0,-6 3 16 15,6 4-49-15,1 4-17 16,-1 0 2-16,0 0-9 15,1-4-10-15,-1 0-7 0,-6-3 11 16,6-5 1-16,1-6-12 16,-1-4 9-16,-12-7 3 0,-1-12-8 15,-6-13-10-15,-13-19 1 0,0 0-81 16,19 25-146-16,-19-25-225 16,0 0-224-16,0 0-38 0</inkml:trace>
</inkml:ink>
</file>

<file path=ppt/ink/ink9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52.940"/>
    </inkml:context>
    <inkml:brush xml:id="br0">
      <inkml:brushProperty name="width" value="0.1" units="cm"/>
      <inkml:brushProperty name="height" value="0.1" units="cm"/>
      <inkml:brushProperty name="color" value="#3165BB"/>
      <inkml:brushProperty name="fitToCurve" value="1"/>
    </inkml:brush>
  </inkml:definitions>
  <inkml:trace contextRef="#ctx0" brushRef="#br0">208 135 532 0,'0'0'158'16,"0"0"11"-16,-32-29 40 16,32 29-66-16,-33-15 14 0,33 15 2 15,-45-3 13-15,45 3-48 0,-39 11-13 16,39-11-39-16,-32 29-14 16,13 0-22-16,12-4 83 0,7 5-49 15,7-9 9-15,5 1-43 0,-12-22-5 16,39 22-7-16,-6-7-24 15,-1-4 10-15,7-11 3 0,-13-4-23 16,-26 4 26-16,32-7-10 16,-6-4-13-16,-26 11 10 15,0 0 17-15,26-33-28 0,-13 4 0 16,-13 29 16-16,-7-37 7 0,1 5-25 16,6 32 16-16,-19-33-4 15,19 33 18-15,-33-29 7 0,33 29-5 16,-39-15-10-16,39 15 12 0,-39 4-4 15,14 3-27-15,25-7 18 16,0 0-11-16,-26 22-4 0,26-22 10 16,0 0 25-16,0 22 6 0,0-22-21 15,0 0-1-15,32 22 4 16,-6-8-19-16,6-10 3 16,-6-4 2-16,0 0-5 0,-26 0 0 15,26-11 10-15,-26 11-3 0,19-22-26 16,-19 22 12-16,7-29-52 15,-7 29-64-15,0 0-76 0,-13-29-106 16,13 29-136-16,0 0-59 0,-32-15-25 16</inkml:trace>
  <inkml:trace contextRef="#ctx0" brushRef="#br0" timeOffset="940">849 110 599 0,'0'0'120'0,"0"0"-17"0,0 0-37 15,0 0-10-15,0 0 86 0,0 0-69 16,0 0-2-16,0 0 38 15,0 0-10-15,0 40-56 16,0-40 21-16,0 0-10 0,26 36-40 16,-26-36 0-16,0 0 10 0,45 15 0 15,-45-15-35-15,33-4 4 16,-33 4 21-16,0 0-11 0,0 0-3 16,38-33 21-16,-38 33 53 0,20-40 3 15,-14 11 27-15,-6 0-33 16,0 29 40-16,-19-36 24 0,19 36-29 15,-39-22-6-15,-6 14-36 0,6 12 2 16,0 7 0-16,0 7-26 16,7 0 1-16,6 4-32 15,7 4-9-15,12-4 16 0,7-22-6 16,0 32-7-16,13-6 15 0,13-8-112 16,0 0-308-16,19-11-282 15,0 1-58-15</inkml:trace>
</inkml:ink>
</file>

<file path=ppt/ink/ink9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54.356"/>
    </inkml:context>
    <inkml:brush xml:id="br0">
      <inkml:brushProperty name="width" value="0.1" units="cm"/>
      <inkml:brushProperty name="height" value="0.1" units="cm"/>
      <inkml:brushProperty name="color" value="#3165BB"/>
      <inkml:brushProperty name="fitToCurve" value="1"/>
    </inkml:brush>
  </inkml:definitions>
  <inkml:trace contextRef="#ctx0" brushRef="#br0">8 26 1038 0,'0'0'242'16,"0"0"-27"-16,0 0-39 16,0 0 113-16,0 0 31 0,-13 29-77 15,13 11-67-15,20 7-36 0,-1 11-59 16,14 12-31-16,-1 2-27 15,0 1-14-15,1 0-6 0,-1 0 9 16,7-1-5-16,-7 1-7 16,1-4 9-16,-1 1-9 0,-6-9-7 15,0-6-35-15,-13-11-235 16,0-4-278-16,-13-40-188 0</inkml:trace>
  <inkml:trace contextRef="#ctx0" brushRef="#br0" timeOffset="1376">720 0 549 0,'0'0'195'0,"0"0"31"0,0 0-19 16,0 0 47-16,0 0-21 15,33 0 43-15,-33 0 6 0,0 0-38 16,45 55-34-16,-19 3-50 0,-7 0-41 16,-6 8-39-16,-6 3 26 15,6-4-35-15,0 5-36 0,6-5-10 16,1-3-14-16,6-4-3 0,-1-3-4 15,-5-4-4-15,6 0 8 16,13-4-3-16,-7-7-10 16,0-4 5-16,1-10-46 0,-7-4-142 15,-26-22-101-15,0 0-183 0,32 22-105 16,-32-22 24-16,0 0 16 16</inkml:trace>
  <inkml:trace contextRef="#ctx0" brushRef="#br0" timeOffset="1800">1679 677 777 0,'0'0'195'15,"-7"-25"1"-15,7 25-19 0,0 0 23 16,0 0 32-16,0 0-67 0,0 0-39 15,0 0 22-15,7 32-34 16,-7-32-14-16,25 30-12 0,-25-30-44 16,33 21-24-16,-7-10-10 0,-26-11 6 15,32-3-9-15,-32 3-7 16,39-15 7-16,-39 15-7 0,0 0 0 16,32-36 0-16,-19-1 8 0,-13 5-8 15,0 6-7-15,0 26 80 16,-13-40 13-16,13 40-17 15,0 0-32-15,-39-18 6 0,-6 14-6 16,13 8 20-16,32-4-23 0,-39 18-10 16,13-3 4-16,26-15-4 15,0 0 0-15,-19 25 6 0,19-25-8 16,0 0-19-16,0 0 13 0,0 22-16 16,0-22 0-16,0 0-15 15,0 0-115-15,0 0-201 0,0 0-201 16,32 25-130-16,-32-25-41 0</inkml:trace>
</inkml:ink>
</file>

<file path=ppt/ink/ink9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1:59.751"/>
    </inkml:context>
    <inkml:brush xml:id="br0">
      <inkml:brushProperty name="width" value="0.1" units="cm"/>
      <inkml:brushProperty name="height" value="0.1" units="cm"/>
      <inkml:brushProperty name="color" value="#ED1C24"/>
      <inkml:brushProperty name="fitToCurve" value="1"/>
    </inkml:brush>
  </inkml:definitions>
  <inkml:trace contextRef="#ctx0" brushRef="#br0">11786 758 483 0,'0'0'44'0,"-13"-29"32"15,13 29 2-15,0 0-41 0,0 0 12 16,0-32 29-16,0 32 89 16,0 0 21-16,0 0 100 15,0 0 24-15,0 0-10 0,0 0-107 16,0-33-96-16,0 33-51 0,-26-29-5 16,26 29-12-16,-32-40 1 15,-7 11-26-15,7-4 10 0,-1 0-22 16,-5 4-1-16,-8-4 2 0,-5 0 10 15,-1-3-10-15,0 3 13 16,-6-3-13-16,6 3 20 0,-6 0 0 16,6 4-4-16,7 7 11 0,-1-3-8 15,-6 3 9-15,7 4 9 16,6-4-5-16,0 4 14 16,1 3-31-16,38 15-5 0,-59-14 8 15,14-1-5-15,0 4-8 0,-1 4 0 16,1 0-8-16,0-1 4 15,6 8 8-15,0 0 13 0,0 0-10 16,0 0-7-16,-6 8 2 0,0 3-2 16,-1-4 8-16,1 7 22 15,0 1 8-15,6 0-22 0,-6 3 12 16,6 4-17-16,0-4 12 0,7 0 5 16,32-18-2-16,-39 29-6 15,6 0-9-15,8-3 27 16,-1 3-7-16,6-4-5 0,1 8 14 15,-1 0 35-15,1 3-23 0,6 1-21 16,-6 6-10-16,-1-3 15 16,1 4-13-16,-1 3 28 0,1 1-23 15,0-1 2-15,-7-3-12 0,6 3-1 16,7-3 1-16,-6 7-4 16,6-4-4-16,-6 0 3 0,6 4 3 15,0 0-5-15,6 7-3 0,1 1 3 16,-1 2 5-16,1 1 8 0,-1 0-2 15,1 0-13-15,6 0-9 16,6 0 2-16,1-8 2 16,-1 1 12-16,14 3 9 0,-1-7-3 15,13-4-13-15,1 1-9 0,6-8 5 16,-7 3 3-16,7-6 1 16,0-4-3-16,6-1 1 0,0-3-4 15,1 1-3-15,-1-5 0 0,13 1-5 16,-6-1 8-16,0-3 4 0,-7 3-7 15,7-3 0-15,6 0-7 16,0-7 7-16,-6-5 3 0,13 1-3 16,0-7 0-16,6-4 3 0,0-7 10 15,7-4-20-15,6 4 7 16,0-8 0-16,0 4 0 16,0 0-3-16,-6 4 11 0,0-4-2 15,-7 0-1-15,0-7-5 0,0 3 0 16,-6-3-3-16,6-4 0 15,-13 0 3-15,1 1 0 0,-8-9 8 16,-5-2-1-16,-7-5-1 0,12-3-6 16,-18-3-6-16,-1 3-1 0,-6-4 2 15,-7 4 1-15,1 0 9 16,-7 0 2-16,0 0-2 0,6 7-5 16,-6-3-7-16,0 3 4 15,7 0 3-15,-1 0 0 0,-6 1 6 16,0-5-3-16,0 1-3 15,0-1 0-15,0-3-7 0,0 0 2 16,-13 0 0-16,0-3 10 0,-7-1-2 16,1-3 4-16,-7 3-2 15,6 4-5-15,7 4-6 0,-13-1-2 16,-6 4 12-16,-1 1-4 0,-5-1 5 16,-1 0-3-16,6 4-2 0,-6 0 0 15,26 29 0-15,-38-36-6 16,5 10 1-16,33 26-1 15,-32-25 3-15,-1 6 10 0,33 19-1 16,-38-18-6-16,38 18 0 0,-39-14 0 16,39 14 0-16,-26-11-4 15,26 11-2-15,0 0-28 0,0 0-79 16,-33-11-71-16,33 11-97 0,0 0-133 16,0 0-181-16,0 0-129 15,0 0 30-15</inkml:trace>
  <inkml:trace contextRef="#ctx0" brushRef="#br0" timeOffset="836">12544 2978 886 0,'0'0'243'15,"0"0"10"-15,0 0-57 0,0 0-95 16,0 0 85-16,0 0-25 0,0 0-71 16,-7 33-15-16,7-33-11 0,7 37-23 15,-7-37-6-15,38 32-3 16,-5-6-14-16,-7-15 2 0,6-8-11 15,-32-3-15-15,39-7 26 0,-39 7-20 16,45-33-4-16,-12 1 19 16,-14-1-31-16,-6-7 33 15,-7 3-23-15,-6-3 19 0,-6 8-26 16,6 32 2-16,-26-37 23 0,-13 15 16 16,0 12 19-16,-19 10-16 15,-7 7 6-15,-6 0-11 0,0 0-23 16,-7 8 8-16,7-1-17 0,0-3 17 15,13-11-8-15,-1 11 4 16,14-7 3-16,6-8-4 0,7 1-6 16,32 3 4-16,-39-15-15 0,39 15 14 15,-26-22 3-15,26 22 2 16,-19-29-26-16,19 29 18 16,0 0-3-16,0 0-2 0,0 0-5 15,0 0 12-15,0 0 46 0,0 0 20 16,0 0 10-16,-26 37-9 15,0 3-15-15,6-11-25 0,-5 11 0 16,-1-4 4-16,0-10 13 0,26-26 9 16,-33 32 24-16,33-32 12 15,0 0 6-15,0 0-17 0,-32 15-18 16,32-15-21-16,-32-15-19 0,32 15-5 16,-26-32-11-16,0-8 10 15,7-11-20-15,6-8 8 16,0-6-11-16,6-4 7 0,1 3-11 15,6-3 17-15,-7 14-3 0,7 8-16 16,0 7-30-16,0 40-104 0,0 0-137 16,0 0-93-16,0 0-75 15,0 0-219-15,0 0-35 0</inkml:trace>
  <inkml:trace contextRef="#ctx0" brushRef="#br0" timeOffset="1013">11611 3488 1360 0,'39'11'331'0,"0"-11"-41"0,-7-15-100 16,1 1-89-16,6-12-52 16,0 12-7-16,-39 14-121 0,45-26-280 15,-45 26-202-15,0 0-77 0</inkml:trace>
  <inkml:trace contextRef="#ctx0" brushRef="#br0" timeOffset="1368">11074 3055 1274 0,'0'0'179'0,"0"0"-12"15,0 0-36-15,0 0-18 0,0 0-60 16,0 0-24-16,0 0 0 16,0 0 4-16,0 0 0 0,13 33-2 15,-13-33-11-15,0 0-5 0,0 0 1 16,-39 40-6-16,39-40 6 16,-58 22-16-16,13-15 17 15,6-7-2-15,39 0 60 0,-45-7 66 16,-1 3 19-16,14 4-46 0,0 11-23 15,-1 7 16-15,1 11-36 0,-1 8-10 16,8-1-33-16,5 4-15 16,7 0-1-16,0 7 1 0,7-7 0 15,6-3-5-15,6-1-18 0,-6-36-64 16,20 37-171-16,-20-37-173 16,0 0-167-16,38 25-28 0</inkml:trace>
  <inkml:trace contextRef="#ctx0" brushRef="#br0" timeOffset="1549">10815 2884 1620 0,'-6'-40'269'0,"6"40"93"0,0 0 1 15,0 0-108-15,0 0-131 16,-7-33-70-16,7 33-33 0,0 0-25 15,0 0-196-15,0 0-303 0,0 0-301 16</inkml:trace>
  <inkml:trace contextRef="#ctx0" brushRef="#br0" timeOffset="2928">8537 1956 498 0,'0'0'130'16,"0"0"0"-16,0 0 6 0,0 0-10 15,0 0 16-15,0 0 21 0,0 0-37 16,0 0-28-16,0 0 2 15,0 0-36-15,0 0 20 0,0 0 67 16,0 0-16-16,0 0-35 0,-7 33-25 16,1 3 5-16,-1 4-38 15,1 7 18-15,-7 4-29 16,-7 4-1-16,1 10-3 0,-7 1 0 16,0-4-8-16,0 3 7 15,0 1-9-15,1-1-8 0,-1-6-9 16,0-9-3-16,6-6 9 0,1-4-1 15,-1-7-12-15,14-8 7 16,6-25 7-16,-19 22-7 0,19-22 8 16,0 0-4-16,0 0 22 0,-20 0-15 15,20 0-22-15,-32-25 25 16,12-4-14-16,1-4 2 0,6-4-12 16,0 5 6-16,0 3 4 0,0 0 8 15,0-8-5-15,0 15-10 16,0-10 13-16,0-1-9 15,13 33-9-15,-13-33 9 0,13 33 3 16,-12-25 15-16,12 25-19 0,0 0-2 16,0 0 6-16,0 0 12 15,0 0-6-15,0 0-6 0,-20-26-15 16,20 26 10-16,0 0 8 0,0 0-6 16,-39-11 7-16,39 11-14 15,-32 0 10-15,32 0 4 0,-45 7 9 16,12-3-17-16,1 0-3 0,-1 7 4 15,1-4 3 1,0 0 13-16,-14 0 3 0,1 1-11 16,-13-1 0-16,-13 8 9 0,-1 3-7 15,-12 0 9-15,-6 4 1 16,-14 3-8-16,-6-3-9 0,-13 0 0 16,-6 3 6-16,-1 1 10 0,-6-4-1 15,-6 3-25-15,-1 4 10 16,-12-3 64-16,-7 3-11 0,-6-4-31 15,-7 5-1-15,-13 2 11 0,7-6 10 16,-7 3 1-16,1-4-9 16,5-3-19-16,1-7-15 0,13 3 0 15,0-4-10-15,6-3 14 16,0-3-7-16,7 6 3 0,-1-6 0 16,1-1 9-16,-1 0 7 0,1-3 0 15,6-4-5-15,0 7 0 16,13 0-4-16,0 1 2 0,14-1 2 15,5-4-17-15,13 1 6 0,7 3-4 16,7-3 8-16,6 3-4 16,-7-7 4-16,0 8-10 0,1-1 6 15,-7 0 3-15,-1 4 4 0,1-4-1 16,7 1-3-16,6-1-3 16,-1-3-7-16,1-1 4 15,7 1 12-15,-1-4-9 0,0 0 0 16,-6-7 4-16,0-4-2 0,0 3 2 15,0-6-7-15,12-12 5 0,1 8-2 16,19-11 2-16,1 11-2 16,51 18 3-16,-46-48 4 0,27 5-7 15,6-1-4-15,7-7 4 0,12 8-4 16,0-1-2-16,7 0 6 16,-6 0 2-16,6-3-14 0,0 7-6 15,-7 0-33-15,7 0-36 0,-6 7-40 16,-7 33-41-16,0 0-87 15,13-43-104-15,-13 43-91 16,6-40-46-16,-6 40-21 0</inkml:trace>
</inkml:ink>
</file>

<file path=ppt/ink/ink9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2:04.624"/>
    </inkml:context>
    <inkml:brush xml:id="br0">
      <inkml:brushProperty name="width" value="0.1" units="cm"/>
      <inkml:brushProperty name="height" value="0.1" units="cm"/>
      <inkml:brushProperty name="color" value="#ED1C24"/>
      <inkml:brushProperty name="fitToCurve" value="1"/>
    </inkml:brush>
  </inkml:definitions>
  <inkml:trace contextRef="#ctx0" brushRef="#br0">0 320 501 0,'0'0'79'0,"0"0"-26"16,0 0 0-16,0 0-2 0,0 0-28 16,0 0 46-16,0 0 0 15,0 0-22-15,0 0 6 0,0 48 4 16,0-12-23-16,6 4-18 0,1-3-7 15,6-5 8-15,-7 1-17 16,7 0 27-16,-13-33 115 0,33 43-68 16,-33-43-26-16,45 44 18 15,-6-18-22-15,0-5 7 0,-1-6-15 16,8-4-21-16,-1-7 0 0,0-4 4 16,7 0-12-16,6-4 0 15,1-11 11-15,5 1-32 16,14-4 11-16,-13-4 13 0,6 0 5 15,0 0-31-15,-12 4 31 0,-1 3-28 16,0 4 18-16,-13 1-16 16,1-1 2-16,-1 11 23 0,0-8-21 15,7 1 25-15,-13 3-28 0,13 1-2 16,-7-1 7-16,0 4 20 16,-6 0-31-16,6 4 32 0,-6 3-25 15,-6 8 27-15,-1-1 54 0,-32-14 11 16,32 33 8-16,-12 0-4 15,-14-1-5-15,1 5-33 16,-7-4 15-16,-7 3-47 0,7 4 9 16,0 0-10-16,0-7-16 0,7 7 16 15,-1-7-13-15,1-4 1 16,-7-29-20-16,0 0 27 0,32 36 6 16,0-18-9-16,-32-18 7 0,33 0 4 15,-33 0 1-15,45-22-29 16,0-7 9-16,-12-3 0 0,6-8 0 15,6-4 0-15,7-11-6 0,-7 1-2 16,7 6 10-16,0 5 4 16,-7 3-18-16,0 7 30 15,-6 15-21-15,-7-4-17 0,1 11 20 16,6 0 14-16,6 7-28 0,-6 4 24 16,19 0-14-16,0 8 4 15,14 3 20-15,18-4-39 0,7 4 25 16,20 0 10-16,12-4-23 0,7 0-1 15,20-3 21-15,-1 3-10 16,7-3-13-16,0-4 20 0,-7 0-14 16,7-4 4-16,6-7 12 0,0 0-9 15,1-7-17-15,5 0 20 16,-5 0 2-16,6-8-14 16,-14 1 6-16,-12-4 0 0,7-4 10 15,-20 11-17-15,-20-3 0 0,-6 3 15 16,-19 0-13-16,-7 4 5 15,-13-4 4-15,-19 0-14 0,0 0 18 16,-20 0-5-16,-32 22-7 0,32-32-3 16,-32 32 23-16,20-40-30 15,-7 11-7-15,-7 3-70 0,-6 26-8 16,0-36-65-16,0 36-58 0,0-37-46 16,0 37-90-16,0-29-46 15</inkml:trace>
</inkml:ink>
</file>

<file path=ppt/ink/ink9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2:38.676"/>
    </inkml:context>
    <inkml:brush xml:id="br0">
      <inkml:brushProperty name="width" value="0.1" units="cm"/>
      <inkml:brushProperty name="height" value="0.1" units="cm"/>
      <inkml:brushProperty name="color" value="#3165BB"/>
      <inkml:brushProperty name="fitToCurve" value="1"/>
    </inkml:brush>
  </inkml:definitions>
  <inkml:trace contextRef="#ctx0" brushRef="#br0">6752 433 1662 0,'0'-17'417'0,"0"17"-9"16,0 0-113-16,0 0-131 0,0 0-79 15,0 0-32-15,0 0 0 16,0 0-17-16,0 0 197 0,0 31-86 16,10 9-53-16,10 11-21 15,-1 2-20-15,12 3-13 0,-6 1-7 16,5-4-26-16,-5 2 15 16,0-8-25-16,5-4 16 0,-9-4-13 15,-7-4 4-15,-14-35-100 16,16 31-122-16,-16-31-125 0,0 0-131 15,0 31-254-15,0-31-69 16</inkml:trace>
  <inkml:trace contextRef="#ctx0" brushRef="#br0" timeOffset="268">6616 947 1016 0,'0'0'341'0,"0"0"-59"0,-20-20 7 15,20 20 23-15,0 0-39 16,0 0-29-16,0 0-49 16,10 37 0-16,-6-12-54 15,7 1-6-15,-11-26-39 0,0 33-18 16,0-7-39-16,0-26-10 15,-15 28-15-15,15-28-14 0,-30 29-154 16,-1-12-205-16,1-6-308 16,30-11-296-16</inkml:trace>
  <inkml:trace contextRef="#ctx0" brushRef="#br0" timeOffset="473">6395 664 2120 0,'0'0'425'15,"0"0"-135"-15,0 0-110 0,0 0-85 16,0 0 12-16,0 0-33 16,0 0-44-16,0 0-11 0,0 0-19 15,0 0-255-15,0 0-320 16,0 0-284-16</inkml:trace>
  <inkml:trace contextRef="#ctx0" brushRef="#br0" timeOffset="1123">6023 639 1440 0,'0'0'379'0,"0"0"-8"16,10 32-85-16,0 1-57 0,15 1-67 16,-5 0-11-16,0 0-61 15,1-3-10-15,-7-6-29 16,-8-2 10-16,-6-23-2 0,0 25-7 16,0-25-18-16,-35 28-14 15,-6-11-12-15,-9-5-8 0,-5 2 15 16,-6-9-22-16,-4 1 20 15,5-3-23-15,0-3 22 0,9-6-16 16,1 1 4-16,10-7-7 16,5-2-2-16,35 14-12 0,-35-28-26 15,35 28-3-15,-26-37-24 16,26 6 6-16,0 31-21 0,16-31 29 16,4 9 1-1,-20 22 34-15,30-12-5 0,-10 10 30 16,5 2-10-16,-25 0 1 15,25 14 9-15,-25-14-7 0,26 17 7 16,-26-17-6-16,0 0 14 16,24 22-13-16,-24-22 20 0,0 0-18 15,0 0 7-15,0 0-7 16,0 0 26-16,0 0 28 0,15 23 3 16,-15-23-11-16,0 0-13 15,0 0 18-15,0 0 7 0,-25 19 27 16,25-19-18-16,-45 23 19 15,10-6-3-15,0 0 12 16,0 3-7-16,5 2 5 0,-5 1 20 16,4-1 10-16,31-22-35 15,-35 35-38-15,35-35-16 0,-45 33-16 16,45-33 1-16,-41 29-4 16,6-10-3-16,35-19-37 0,-35 9-98 15,5-6-89-15,30-3-27 16,-35-3-27-16,35 3-34 0,0 0-115 15,0 0-273-15,-20-48-49 16</inkml:trace>
  <inkml:trace contextRef="#ctx0" brushRef="#br0" timeOffset="1328">5591 292 1542 0,'0'0'382'0,"0"0"-1"16,0 0-111-16,30-9-110 15,-30 9-59-15,30 0-50 0,-30 0-18 16,20 3-36-16,-20-3 5 16,0 0-281-16,0 0-426 0,0 0-147 15</inkml:trace>
  <inkml:trace contextRef="#ctx0" brushRef="#br0" timeOffset="1551">5235 255 1793 0,'0'0'335'0,"0"0"-75"16,0 0 42-16,0 0-13 15,10 28-91-15,4 9-22 0,7 5-51 16,3 3-49-16,2 4-42 16,-1 2-16-16,-5-4-8 15,5-1-145-15,-5-4-215 0,-4-5-395 16,-2-9-207-16</inkml:trace>
  <inkml:trace contextRef="#ctx0" brushRef="#br0" timeOffset="1764">5616 540 2096 0,'0'0'454'0,"0"0"-42"0,-10-22-135 15,10 22-55-15,0 0-40 16,0 0-73-16,0 0-48 0,0 0-39 15,25 5-12-15,-25-5-205 16,0 0-204-16,0 0-424 0,0 0-300 16</inkml:trace>
  <inkml:trace contextRef="#ctx0" brushRef="#br0" timeOffset="2040">4521 416 2023 0,'-10'-23'306'15,"10"23"-22"-15,0 0-49 0,0 0-19 16,0 0-69-16,25 43-59 15,-5-1-21-15,5 6-29 16,5 6 4-16,1-3-30 16,-1-3 6-16,0 2-23 0,-10-4-106 15,0-1-285-15,-15-3-458 16</inkml:trace>
  <inkml:trace contextRef="#ctx0" brushRef="#br0" timeOffset="2343">4938 154 2045 0,'0'-29'391'0,"0"29"-74"16,-10-28-84-16,10 28-92 0,-20-26-40 15,20 26-36-15,-51-25-34 16,2 5-3-16,-12 12-24 0,-9-1 8 16,-10 4-15-16,-1 5-5 15,-4 5 23-15,-1 7-26 0,11 7 18 16,10 4-11-16,4 8-4 16,11 3 14-16,5 6-43 15,10 5-195-15,5-3-322 16,9 9-362-16</inkml:trace>
  <inkml:trace contextRef="#ctx0" brushRef="#br0" timeOffset="2832">3888 788 1548 0,'0'0'442'0,"25"35"-47"15,-25-35-114-15,30 36-88 0,-30-36-76 16,26 34-15-16,-26-34-27 16,19 29-5-16,-19-29-20 0,0 0-15 15,-4 28-17-15,4-28 0 16,-31 17-25-16,31-17 4 0,-40 5-38 16,15-8-16-16,25 3-47 15,-25-31-62-15,20-8 8 0,5 2 53 16,10-2 52-16,5 4 16 15,-5 8 19-15,-10 27 15 0,0 0 3 16,0 0 3-16,0 0 63 16,0 0 27-16,0 0 16 0,0 0-3 15,0 31 22-15,-15 0-28 16,0-3-43-16,15-28-19 16,-40 37-18-16,4-15-4 15,1-5-2-15,5-8 40 0,-5-9-10 16,5-6-15-16,0-5 9 15,30 11-7-15,-40-34-11 0,10-6-5 16,4-10-6-16,6-7-18 16,5-5 9-16,5 2 3 0,5 1 3 15,5 3-21-15,0 5 15 16,0 12-11-16,0 7-56 0,0 32-151 16,0 0-189-16,0 0-203 15,0 0-164-15</inkml:trace>
  <inkml:trace contextRef="#ctx0" brushRef="#br0" timeOffset="3045">3235 871 1329 0,'0'0'462'0,"0"31"22"15,0-31-80-15,5 31-90 16,-5-31-63-16,15 39-63 0,-10-8-49 15,-10 0-51-15,-5 4-29 16,-15-2-39-16,-10 4-6 16,-5-3-144-16,-11-3-153 15,-4 0-203-15,5-6-306 0,0-5-119 16</inkml:trace>
  <inkml:trace contextRef="#ctx0" brushRef="#br0" timeOffset="3427">2989 602 1801 0,'0'0'379'0,"0"0"-19"16,-15-19-89-16,15 19-138 15,-35-3-51-15,5 8-39 0,-11 12 30 16,6 9-16-16,-5 5-14 15,0 3-26-15,5 8 1 0,4-2-11 16,6 5 10-16,0 0-5 16,5-3-2-16,10 1-4 0,0-7 9 15,0-1-10-15,0-10 51 16,10-25 24-16,-20 33-17 0,-10-10-22 16,-11-6-6-16,-4-8 52 15,-5-1 18-15,0-8 22 16,-1-5 4-16,6-7-19 0,5-5-4 15,5-11-47-15,5-12-26 16,9-10-24-16,11-10-17 16,6-2 6-16,14 3-44 0,5-1-147 15,15 4-154-15,0 8-197 16,-5 9-340-16,0 10-300 0</inkml:trace>
  <inkml:trace contextRef="#ctx0" brushRef="#br0" timeOffset="4367">1497 752 2625 0,'0'0'315'16,"0"0"-24"-16,0 0-78 0,0 0-66 15,-20-31-58-15,4 3-41 16,12-3-36-16,4 5-7 0,0 26-12 16,20-36 3-16,-20 36-4 15,40-23 11-15,-5 12-11 16,0 14-1-16,-9 8 20 0,-26-11-21 16,35 31 20-16,-15-3-6 15,-16 4 11-15,-4-1 0 0,-14 2 4 16,-17 1-19-16,-9-3 10 15,-5-5-10-15,-10-4 0 0,0-8-23 16,4-8-2-16,1-6-31 16,5-11 2-16,10-6-40 0,5-11-12 15,10-12-38-15,9-8 52 16,6 3 39-16,10 5 24 0,-5 9 13 16,5 6 8-1,-5 25 3-15,0 0-13 0,0 0 26 16,0 0 11-16,0 0-10 15,0 0 3-15,0 36 8 0,-5 1 27 16,-5 0-16-16,0-6 8 16,-10 2-4-16,0-4-19 0,-5-1 4 15,25-28-3-15,-36 29 33 16,7-13-12-16,29-16-4 0,-40 9-12 16,14-6 0-16,26-3-15 15,-35-26-7-15,10-7-7 0,10-13-1 16,5-10-17-16,-1-7-5 15,17-4 0-15,-1 2 12 16,5 9-3-16,5 10 21 0,-5 6-5 16,-5 15 5-16,-5 25-4 15,0 0-3-15,10-25 7 0,-10 25 4 16,0 0 14-16,10 28-18 16,0 11 23-16,-4 9-23 0,-6 6 15 15,0 8-9-15,0 0 5 16,-6 1-11-16,-4-4 13 0,0-2-1 15,-5-9-3-15,-5-9-1 16,0-8-4-16,20-31 4 0,-45 28-15 16,-1-14 12-16,11-8-36 15,-5-9-8-15,5-11-23 0,0-11-4 16,-1-15-11 0,7-8 3-16,3-8 26 0,6 7 34 15,0 10-13-15,5 8 35 16,15 31-19-16,0 0 21 0,0 0-2 15,0 0 96-15,0 0 15 16,0 0-14-16,-20 42-15 0,10 7 20 16,-5-4 6-16,5 0 20 15,0 0 2-15,-10 3 2 0,-11 0-9 16,-3 3-4-16,-11 3-42 16,-11-1-32-16,-4-5-43 0,4-3 7 15,6-2-67-15,5-7-161 16,5-8-193-16,40-28-171 15,0 0-443-15,0 0-114 0</inkml:trace>
  <inkml:trace contextRef="#ctx0" brushRef="#br0" timeOffset="4561">1527 92 2594 0,'0'0'286'0,"0"0"-10"16,25-7-70 0,-25 7-111-16,0 0-42 0,0 0-24 15,0 0-38-15,30 35-184 16,-9-1-256-16,-17 2-331 0,-8 12-144 16</inkml:trace>
  <inkml:trace contextRef="#ctx0" brushRef="#br0" timeOffset="4720">783 1317 2065 0,'-5'34'376'16,"5"-34"-19"-16,41 20-72 16,14-15-75-16,15-5-119 0,10-5-37 15,-4-1-76-15,-1-8-288 16,-9-3-424-16</inkml:trace>
  <inkml:trace contextRef="#ctx0" brushRef="#br0" timeOffset="4944">175 295 3000 0,'55'11'351'16,"16"-8"-73"-16,4-1-120 15,-4-4-53-15,4-1-68 16,-4-3-115-16,-11-5-241 0,-5 2-333 16,-15 1-444-16</inkml:trace>
</inkml:ink>
</file>

<file path=ppt/ink/ink9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2:45.275"/>
    </inkml:context>
    <inkml:brush xml:id="br0">
      <inkml:brushProperty name="width" value="0.1" units="cm"/>
      <inkml:brushProperty name="height" value="0.1" units="cm"/>
      <inkml:brushProperty name="color" value="#3165BB"/>
      <inkml:brushProperty name="fitToCurve" value="1"/>
    </inkml:brush>
  </inkml:definitions>
  <inkml:trace contextRef="#ctx0" brushRef="#br0">0 1087 911 0,'0'0'251'0,"0"0"26"15,0 0-27-15,-5 23 6 0,5-23-42 16,0 0-65-16,25-11-64 15,0-6-39-15,0-9-13 0,-5-2-12 16,6-9-6-16,-2-10-15 16,7-10-11-16,-1-17 6 15,-1-10-1-15,7-7 16 0,-1 1-23 16,-5 14 2-16,-5 16 42 16,-5 12 9-16,-4 17-5 15,-16 31-16-15,0 0 10 16,0 0 16-16,15 31 5 0,-11 17-21 15,6 14-21-15,-10 3-8 16,6 6 7-16,-2-6-1 0,-4-6 0 16,11-5-2-16,-6-9 8 15,0-8-5-15,-5-37 27 0,15 28 15 16,-15-28 14-16,0 0-2 16,0 0-33-16,20-6-4 15,0-19-11-15,-5-15-7 0,0-19-6 16,5-11-15-16,-4-4 15 15,-2 3-3-15,-3 15 27 16,-1 14 9-16,-6 16-21 16,-4 26 19-16,0 0 31 0,6 40-26 15,-2 13 1-15,2 16-26 16,4 1-4-16,0 1 9 0,0-4-19 16,10-5-4-16,-5-8 12 15,5-9-73-15,-5-11-242 0,-15-34-379 16,26 31-185-16</inkml:trace>
  <inkml:trace contextRef="#ctx0" brushRef="#br0" timeOffset="389">979 816 1474 0,'0'0'216'15,"0"0"-19"-15,0 0-57 16,0 0 8-16,0 0-4 0,35 6-10 16,-4-1-38-16,3 1-45 15,7-9-20-15,-6 0-3 0,0-5-14 16,0-3-14 0,-10-3 0-16,1-6 4 0,-11-6 11 15,-10-2-19-15,-5-3-3 16,-5 0 16-16,-10 3-2 0,-5 8-7 15,-5 3-3-15,-11 15 16 16,-9 12-1-16,0 8 7 0,-5 9 20 16,5 8 7-16,4 7-1 15,6 0-10-15,10 1 13 0,10-1 11 16,5 0-2-16,15-5-20 16,10-3-12-16,10-3 5 15,10-3-15-15,11-5-15 0,9-6-27 16,-5-6-218-16,0-5-304 15,0-6-244-15</inkml:trace>
  <inkml:trace contextRef="#ctx0" brushRef="#br0" timeOffset="889">1828 717 1170 0,'10'-33'349'0,"-10"2"-12"16,0 5-73-16,-5 0-48 16,5 26-29-16,-10-27-54 15,10 27-29-15,-15-23-38 0,15 23-34 16,0 0-2-16,-30 9-21 16,5 13-6-16,-5 11-10 15,10 13 11-15,-1-1 8 0,1 3 0 16,16 0 9-16,-2-8-8 15,6-1 10-15,10-7 10 16,6-8-6-16,-16-24-3 0,30 21 1 16,0-16-1-16,0-8-10 15,-5-8-5-15,0-9 2 0,0-11-4 16,1-6-2-16,-6-14-12 16,-1-11 0-16,7-14 7 0,-1-17-15 15,-5-12-9-15,10-10-6 16,-5 11 18-16,1 10 2 15,-12 21 14-15,-4 16-4 16,1 26 0-16,-11 31-13 0,0 0 16 16,0 59 0-16,-6 18 12 15,1 7 4-15,-5 6-3 0,10 1-1 16,-4 2 7-16,8-3-3 16,2-4-19-16,-2-8 4 0,7-13 0 15,-1-11-4-15,0-8-69 16,-6-15-298-16,-4-31-418 0,0 0-155 15</inkml:trace>
  <inkml:trace contextRef="#ctx0" brushRef="#br0" timeOffset="1129">2371 615 1805 0,'0'0'400'0,"0"0"-61"16,0 0-142-16,0 0-78 16,0 0 72-16,0 0-10 0,10 31-60 15,-5 7-48-15,5 1-36 16,0 1-20-16,0 2-9 16,0-3-2-16,0-5-11 15,-5-6-112-15,-5-28-189 0,0 0-214 16,0 0-220-16,0 0-11 15</inkml:trace>
  <inkml:trace contextRef="#ctx0" brushRef="#br0" timeOffset="1301">2617 308 2167 0,'0'0'338'0,"0"0"-80"15,0 0-115-15,0 0-70 0,0 0-30 16,0 0-25-16,0 0-114 16,0 0-333-16,0 0-354 0</inkml:trace>
  <inkml:trace contextRef="#ctx0" brushRef="#br0" timeOffset="1753">2843 726 1669 0,'-10'-40'329'0,"-5"0"-9"16,0-5-63-16,0 4-66 16,5 3-45-16,-1 7-36 0,1 9-55 15,10 22-26-15,0 0-18 16,0 0-1-16,-25 14-10 0,5 17 7 15,0 11-7-15,10 9 10 16,-5-3-6-16,10 3 3 0,5-6-2 16,5-2-5-16,10-10 8 15,5-2-11-15,0-11-1 16,5-2 1-16,1-13 3 16,-6-8 12-16,5-6-7 0,0-10 1 15,-10-9-6-15,5-9 0 16,-5-8 4-16,1-9-4 0,-6-6-7 15,0 1-5-15,5 6 1 16,-5 13 11-16,-6 9 4 16,-4 31 8-16,0 0 13 0,0 0 18 15,21 26-13-15,-6 10-10 16,5 13-3-16,5 4-6 0,0 4-8 16,0-1-7-16,5-5-71 15,0 0-221-15,-4-12-265 16,-1-5-231-16,-25-34 38 0</inkml:trace>
  <inkml:trace contextRef="#ctx0" brushRef="#br0" timeOffset="2192">3360 508 1732 0,'0'-22'428'0,"0"22"-61"0,-4-20-137 16,4 20-113-16,0 0-67 15,0 0-26-15,0 0 2 0,30-3 5 16,-5 12 21 0,5 8 30-16,-5 8-1 0,0 6-17 15,0 6 7-15,0 8 12 16,-5 3 11-16,-4 0-5 0,-7 0-19 16,-3-6-21-16,-6-2-17 15,-6-6-13-15,6-34-8 0,-4 33 21 16,4-33-40-16,0 0 8 15,0 0 27-15,0 0-7 16,0 0-14-16,0 0-6 0,0 0 4 16,20-39-4-16,-6-12-10 15,12-8-8-15,4-6-4 16,0 9 7-16,0 11 8 0,-10 10-6 16,-20 35 2-16,31-22 8 15,-31 22 16-15,30 17 9 0,-10 11-1 16,0 17-6-16,-5 6-3 15,5 3-3-15,5-3-17 16,-5-1 8-16,10-5 4 0,-5-5-86 16,1-11-176-16,-26-29-161 15,0 0-224-15,0 0-184 0</inkml:trace>
</inkml:ink>
</file>

<file path=ppt/ink/ink9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2:49.756"/>
    </inkml:context>
    <inkml:brush xml:id="br0">
      <inkml:brushProperty name="width" value="0.1" units="cm"/>
      <inkml:brushProperty name="height" value="0.1" units="cm"/>
      <inkml:brushProperty name="color" value="#3165BB"/>
      <inkml:brushProperty name="fitToCurve" value="1"/>
    </inkml:brush>
  </inkml:definitions>
  <inkml:trace contextRef="#ctx0" brushRef="#br0">7359 339 1259 0,'0'0'356'0,"0"0"4"15,6-22-71-15,-6 22-94 16,0 0-65-16,0 0-52 15,0 0 27-15,0 0 39 0,15 34 0 16,-5 5-62-16,4 9-12 16,2 3-10-16,-1 6-27 15,5-1-7-15,0 1-9 16,5 0-2-16,0-2-4 0,6-6-101 16,-6-4-268-16,-1-6-333 15,-3-5-144-15</inkml:trace>
  <inkml:trace contextRef="#ctx0" brushRef="#br0" timeOffset="1208">7179 775 1382 0,'0'0'295'16,"-31"-28"-5"-16,31 28-118 15,0 0-90-15,0 0-61 0,0 0 50 16,0 0 62-16,0 0-14 16,0 0-25-16,46 41-49 0,-6-1 10 15,-5-3-11-15,-5-3-23 16,0-3 8-16,-30-31-7 16,36 34-16-16,-36-34 18 0,0 0 31 15,15 31-28-15,-15-31-27 16,0 0 4-16,-35 8 7 15,-6-8-18-15,6-3 1 0,0-8 21 16,4-3-15-16,2-6-10 16,3-5 13-16,12 2-9 0,-2 1-2 15,16 22 2-15,-15-29 6 16,15 29 6-16,-10-25-9 16,10 25 13-16,0 0-10 0,0 0-6 15,-35 0-3-15,5 14 19 16,0 9-13-16,-1 5-3 0,11 0 22 15,0 3-20-15,5 0-5 16,11 4 15-16,4-8 11 16,0-27 1-16,19 40-12 0,1-9 1 15,11-12 7-15,3 2-10 16,-3-7-8-16,-1-3 13 16,-4-2-5-16,-26-9 1 0,29 5 13 15,-29-5 8-15,0 0-16 16,0 0-4-16,0 0 14 0,0 0-29 15,0 0 9-15,0 0 10 16,0 0-10-16,0 0-5 0,-35-14 12 16,35 14-14-16,-30-3 1 15,30 3 11-15,0 0-8 16,0 0 0-16,-35 14 10 16,35-14-10-16,0 0 3 0,0 0 12 15,-30 26-9-15,30-26-14 16,0 0 25-16,0 0-11 0,0 0 6 15,0 0 45-15,0 0-24 16,0 0-22-16,0 0 0 0,-25-6-2 16,25 6-12-16,-30-22 0 15,-1-7 11-15,7 1-20 0,-2-6-18 16,-4-2-7-16,5-4 16 16,-5 0 7-16,5 6 13 15,0 1 4-15,5 2-8 16,0 2 12-16,20 29-14 0,-16-26 7 15,16 26-9-15,0 0 5 16,0 0 7-16,0 0 4 0,0 0 0 16,16 32 2-16,-2-7 8 15,2 4-6-15,-6-1 20 0,-1-3-14 16,1 0 27-16,-10-25-16 16,6 29 1-16,-16-3-1 0,10-26-16 15,-21 24 5-15,-9-3-17 16,0-11 15-16,5-1-20 0,-5-6 10 15,5-3-15 1,-1-5 19-16,26 5-39 0,-29-21-4 16,9-4-33-16,0-6 24 15,9-3 2-15,6 3 30 0,0 3 0 16,5 3 1-16,0 25 20 16,0-26-17-16,0 26 21 0,0 0-21 15,0 0 17-15,0 0-12 16,0 0 33-16,0 0-9 0,0 0 44 15,-25 31 21-15,-5-5 53 16,0 2-9-16,-10 0-8 0,-15-3-20 16,-6 1-9-16,-14-7 2 15,-1 2-35-15,-9-11-8 16,-6 2-33-16,1-9 24 16,-1 0 25-16,6-9-7 0,0-2 0 15,15-4-14-15,5-8 20 16,14 1-25-16,11-1-8 0,5-3-29 15,35 23 3-15,-26-34-29 16,16 9-73-16,16-3-140 0,4 5-107 16,-10 23-160-16,0 0-328 15,45-25-187-15</inkml:trace>
  <inkml:trace contextRef="#ctx0" brushRef="#br0" timeOffset="1381">5360 1526 1805 0,'55'28'417'15,"11"-11"-40"-15,-1-14-101 0,15-6-111 16,6-6-73-16,-1-5-53 16,11-8-19-16,-11-4-256 15,0-7-323-15,-9-10-370 0</inkml:trace>
  <inkml:trace contextRef="#ctx0" brushRef="#br0" timeOffset="1585">5430 461 2097 0,'51'0'265'0,"14"-9"-48"16,5 1-118-16,6-3-31 16,-6 3-50-16,-15-4-230 0,-4 3-420 15,-16 1-303-15</inkml:trace>
  <inkml:trace contextRef="#ctx0" brushRef="#br0" timeOffset="2151">4621 537 1953 0,'0'0'282'0,"0"0"-32"0,0 0-34 15,0 0-63-15,21 37-28 16,-11 0-42-16,-5-3-33 15,-10-1-9-15,-5 1-15 16,-5-3-26-16,-11 1 17 0,1-5-17 16,-5-4 6-16,0-8-10 15,-5-4-19-15,5-8-27 0,-1-6-29 16,1-8 23-16,5-9-29 16,5-8 17-16,0-10 21 0,5 5 15 15,5 2 27-15,5 8-12 16,5 23 20-16,0 0-22 0,0 0 35 15,0 0 46-15,0 0 87 16,-25 40 4-16,0 2 35 16,-5 1 4-16,-11-2-48 15,-9 2-53-15,-15-3-49 0,-5-4-9 16,-15-5-22-16,-1-8 6 16,-5-6-21-16,1-6 17 0,4-8-18 15,6-9 14-15,-5-8-9 16,10-8 9-16,-6-9-16 0,11-3 19 15,4 3 55-15,16 8 32 16,10 6-50-16,10 6-36 0,30 11 3 16,-25 3 12-16,25-3 101 15,-10 39-48-15,0 4-5 16,4-4 3-16,-8 3-29 16,-2-2-23-16,-3-1-18 0,-7-1-32 15,-4-5-222-15,0-4-116 16,-5-4-96-16,4-5-237 0,31-20-421 15</inkml:trace>
  <inkml:trace contextRef="#ctx0" brushRef="#br0" timeOffset="2368">3828 1540 2883 0,'30'42'409'0,"-30"-42"-4"0,0 0 8 16,46 42-15-16,-7-16-149 15,7-9-108-15,9-12-82 0,10-5-142 16,0-5-333-16,6-4-134 16,-11-1-257-16,-4-2-445 0</inkml:trace>
  <inkml:trace contextRef="#ctx0" brushRef="#br0" timeOffset="3263">4240 1588 880 0,'0'0'290'0,"-35"-6"29"16,35 6-7 0,0 0-47-16,-41-3-58 0,41 3-36 15,-40 9-15-15,40-9-22 16,-30 20-38-16,30-20-38 0,0 0-7 16,-15 31 6-16,15-31 7 15,0 0-19-15,20 28-33 16,-20-28-2-16,35 12 6 0,-5-15 1 15,-30 3-8-15,35-18-9 16,-35 18-10-16,26-28 10 16,-26 28 10-16,0-37-5 0,0 37 2 15,-20-31 11-15,20 31 18 16,-41-17 6-16,16 12-4 16,25 5 6-16,-34 11 5 15,34-11 4-15,-41 28 5 0,41-28-25 16,-25 37-12-16,4-9-5 15,21-28-4-15,-14 35-6 0,14-35-6 16,0 28 3-16,0-28 10 16,0 0-1-16,25 11-4 15,10-8-13-15,-5-6-1 0,-30 3 14 16,30-20-5-16,-30 20-71 16,26-31-80-16,-26 31-100 15,10-31-169-15,-10 31-353 16,0 0-167-16</inkml:trace>
  <inkml:trace contextRef="#ctx0" brushRef="#br0" timeOffset="3440">3230 2043 2084 0,'65'-14'183'16,"0"-3"-89"-16,1-1-47 0,-6-4-325 16,-4-4-453-16</inkml:trace>
  <inkml:trace contextRef="#ctx0" brushRef="#br0" timeOffset="3708">3376 178 2669 0,'-6'-36'236'0,"22"-4"-6"0,4 6-77 15,10 0-81-15,5 15-31 16,0 7-6-16,10 10-11 0,-9 7 2 15,-6 9-17-15,-10 12 16 16,-15 5-25-16,-15 5-77 16,-15 4-199-16,-15 11-225 0,-15 3-315 15,-11 5-71-15</inkml:trace>
  <inkml:trace contextRef="#ctx0" brushRef="#br0" timeOffset="3884">2637 540 2004 0,'0'0'389'15,"40"-22"-57"-15,1 5-93 16,4-1-113-16,5 5-62 0,11-1-30 16,-6 2-21-16,-5 1-195 15,-10 5-320-15,0 4-396 16</inkml:trace>
  <inkml:trace contextRef="#ctx0" brushRef="#br0" timeOffset="4276">2462 933 1899 0,'0'0'362'15,"0"0"-22"-15,-26-9-78 16,26 9-50-16,0 0-72 0,0 0-66 16,0 0-35-16,-29 11-11 15,-7 6-26-15,6 12-2 0,-5 2 16 16,4 5-16-16,7 7-3 16,-1-1 15-16,5 1 21 15,-1-1 5-15,6-3-11 16,10 1 26-16,5-40 33 0,-15 39 17 15,15-39-35-15,0 0-37 16,-40 35 0-16,40-35 35 0,-46 8-3 16,11-14 11-16,35 6-9 15,-35-25-17-15,10-9-14 0,15-6-9 16,5-5-20-16,5-8-10 16,5-4 2-16,0 0-11 0,10 1-123 15,-5 8-147-15,0 6-152 16,-4 8-323-16,4 6-346 15</inkml:trace>
  <inkml:trace contextRef="#ctx0" brushRef="#br0" timeOffset="4525">1432 701 2044 0,'0'0'378'0,"0"0"-10"0,25 6-71 16,-1 10-77-16,-3 10-22 15,-6 5-31-15,0 9-30 0,-5-1-17 16,-10 4-31-16,-10-1-37 16,-5 3-33-16,-10-6-19 0,-10-5-165 15,-10 1-157-15,-6-7-163 16,-4-6-211-16,5-7-244 0</inkml:trace>
  <inkml:trace contextRef="#ctx0" brushRef="#br0" timeOffset="4728">1186 218 1975 0,'0'0'153'16,"0"0"107"-16,0 0 66 15,0 0-71-15,25 12-88 0,-11 13-65 16,2 17-49-16,-1 12-26 16,-5 11-19-16,-5 6 6 0,-5 8-89 15,-10 2-168-15,-10-2-150 16,0-8-272-16,-5-9-112 0</inkml:trace>
  <inkml:trace contextRef="#ctx0" brushRef="#br0" timeOffset="4927">859 845 1642 0,'0'0'389'16,"0"0"23"-16,0 28-99 0,0 9-73 16,5 5-91-16,0 3-45 15,-10 6-48-15,-5 0-24 0,-11 0-6 16,-8 0-35-16,-11-3-101 15,-1-6-186-15,-4-11-205 16,5-8-312-16,0-11 15 16</inkml:trace>
  <inkml:trace contextRef="#ctx0" brushRef="#br0" timeOffset="5163">296 373 1330 0,'41'20'273'0,"-2"12"45"16,2 13 85-16,-1 11-77 0,5 15-37 15,-9 2-67 1,-1 6-69-16,-21 0-26 0,-8 0-63 16,-26-3-9-16,-21-2-41 15,-19-9 6-15,-5-9-58 0,-5-5-132 16,-5-14-127-16,4-12-197 15,10-13-255-15,6-12-92 0</inkml:trace>
  <inkml:trace contextRef="#ctx0" brushRef="#br0" timeOffset="5312">0 856 2467 0,'0'0'379'0,"0"0"-96"15,0 0-133-15,0 0-72 0,0 0-58 16,0 0-234-16,0 0-381 16,0 0-443-16</inkml:trace>
</inkml:ink>
</file>

<file path=ppt/ink/ink9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1-29T14:53:09.531"/>
    </inkml:context>
    <inkml:brush xml:id="br0">
      <inkml:brushProperty name="width" value="0.1" units="cm"/>
      <inkml:brushProperty name="height" value="0.1" units="cm"/>
      <inkml:brushProperty name="color" value="#ED1C24"/>
      <inkml:brushProperty name="fitToCurve" value="1"/>
    </inkml:brush>
  </inkml:definitions>
  <inkml:trace contextRef="#ctx0" brushRef="#br0">1141 666 1615 0,'0'0'292'16,"-13"-18"-24"-16,13 18-102 15,0 0-81-15,0 0-43 0,0 0 56 16,-13 29-41-16,13 4-13 16,13-1-30-16,-13 1 42 0,-13-7 11 15,0-1-26-15,0-3-24 16,-20-4 4-16,-5-3-5 15,5-8-10-15,-6-7-3 0,7-7-3 16,0-8-15-16,32 15 15 16,-33-25 12-16,7-8-21 15,13 0 0-15,7-3 16 0,0 7-12 16,6 0-5-16,0 29-1 16,0 0 11-16,0 0 3 0,0 0-15 15,0 0 22-15,0 0 26 16,0 0-14-16,0 40-1 0,-7 0 32 15,-6 0-12-15,0-4-9 16,0-7-14-16,-13-3-7 0,-6-8-8 16,-7-4 18-16,-6-10-18 0,6-8-12 15,-6-3 21 1,12-7-18-16,-6-5 11 0,14-2-3 16,-1-9-8-16,6-6 15 15,-6 0-9-15,20 3 3 0,-1 7 31 16,7 26-28-16,0 0 2 15,0 0 1-15,0 0 74 0,0 0-13 16,46 37-36-16,-1 17 32 0,-6 16-2 16,0 6-13-16,6 15-26 15,-6 7 69-15,0 0-44 0,0 1-33 16,-20-8-2-16,13-11-15 16,-6-15 7-16,-13-14-53 15,0-11-138-15,-13-40-112 16,0 0-275-16,0 0-269 0,0 0-46 15</inkml:trace>
  <inkml:trace contextRef="#ctx0" brushRef="#br0" timeOffset="464">1438 149 1100 0,'-26'-40'262'16,"-6"4"43"-16,-7 7-56 16,-6 7-72-16,-13 7-64 0,-20 8-29 15,7 14 11-15,-13 11-1 16,-13 22-2-16,-13 11 47 0,-7 15-47 16,13 18-9-16,1 10-21 15,-1 15 53-15,7 12-25 0,7 2 28 16,18 8-8-16,8 4-27 15,31 0 14-15,20-4-14 0,26-8 12 16,20-6-18-16,38-12-35 16,0-6-4-16,26-16-14 0,20-10-10 15,6-15-3-15,0-10-14 16,6-16 9-16,1-17-6 0,-20-11 10 16,13-19-10-16,-20-3 8 15,-19-33-11-15,13-22 3 0,-12-29 0 16,-14-25 0-16,0-26 0 15,-19-25 0-15,-20-8 4 0,-6 0-11 16,-26 19 3-16,-13 18 1 0,-19 21 3 16,-33 23-21-16,-6 21-20 15,-13 22-50-15,-7 15-56 0,-6 22-91 16,0 10-108-16,0 15-159 16,13 15-268-16,12 6-75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685637-B25D-46BF-9107-B06969EAA4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xmlns="" id="{D436DA60-0783-433A-A5EF-5C03C5FE48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xmlns="" id="{F6827D48-6C2A-4F5A-9496-313E36A9C793}"/>
              </a:ext>
            </a:extLst>
          </p:cNvPr>
          <p:cNvSpPr>
            <a:spLocks noGrp="1"/>
          </p:cNvSpPr>
          <p:nvPr>
            <p:ph type="dt" sz="half" idx="10"/>
          </p:nvPr>
        </p:nvSpPr>
        <p:spPr/>
        <p:txBody>
          <a:bodyPr/>
          <a:lstStyle/>
          <a:p>
            <a:fld id="{0327C853-CF3D-4C25-9EB7-90E1B73D8663}" type="datetimeFigureOut">
              <a:rPr lang="fa-IR" smtClean="0"/>
              <a:t>07/12/1444</a:t>
            </a:fld>
            <a:endParaRPr lang="fa-IR"/>
          </a:p>
        </p:txBody>
      </p:sp>
      <p:sp>
        <p:nvSpPr>
          <p:cNvPr id="5" name="Footer Placeholder 4">
            <a:extLst>
              <a:ext uri="{FF2B5EF4-FFF2-40B4-BE49-F238E27FC236}">
                <a16:creationId xmlns:a16="http://schemas.microsoft.com/office/drawing/2014/main" xmlns="" id="{4E38B2EE-7368-4F29-8283-1A75B4EEC7CB}"/>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6BDD996C-48CC-4145-90D5-FA3E32D58A1A}"/>
              </a:ext>
            </a:extLst>
          </p:cNvPr>
          <p:cNvSpPr>
            <a:spLocks noGrp="1"/>
          </p:cNvSpPr>
          <p:nvPr>
            <p:ph type="sldNum" sz="quarter" idx="12"/>
          </p:nvPr>
        </p:nvSpPr>
        <p:spPr/>
        <p:txBody>
          <a:bodyPr/>
          <a:lstStyle/>
          <a:p>
            <a:fld id="{44D884A0-BAEE-45F4-9CAC-7630E7B2D4BE}" type="slidenum">
              <a:rPr lang="fa-IR" smtClean="0"/>
              <a:t>‹#›</a:t>
            </a:fld>
            <a:endParaRPr lang="fa-IR"/>
          </a:p>
        </p:txBody>
      </p:sp>
    </p:spTree>
    <p:extLst>
      <p:ext uri="{BB962C8B-B14F-4D97-AF65-F5344CB8AC3E}">
        <p14:creationId xmlns:p14="http://schemas.microsoft.com/office/powerpoint/2010/main" val="284121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FD41EA-559E-4524-B6C9-4E7DEE8FA9CC}"/>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xmlns="" id="{FE6C4C0D-4455-4F64-B38F-A5EBBDC281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F55DA588-6602-40BE-9B7F-BEB4561EEAFE}"/>
              </a:ext>
            </a:extLst>
          </p:cNvPr>
          <p:cNvSpPr>
            <a:spLocks noGrp="1"/>
          </p:cNvSpPr>
          <p:nvPr>
            <p:ph type="dt" sz="half" idx="10"/>
          </p:nvPr>
        </p:nvSpPr>
        <p:spPr/>
        <p:txBody>
          <a:bodyPr/>
          <a:lstStyle/>
          <a:p>
            <a:fld id="{0327C853-CF3D-4C25-9EB7-90E1B73D8663}" type="datetimeFigureOut">
              <a:rPr lang="fa-IR" smtClean="0"/>
              <a:t>07/12/1444</a:t>
            </a:fld>
            <a:endParaRPr lang="fa-IR"/>
          </a:p>
        </p:txBody>
      </p:sp>
      <p:sp>
        <p:nvSpPr>
          <p:cNvPr id="5" name="Footer Placeholder 4">
            <a:extLst>
              <a:ext uri="{FF2B5EF4-FFF2-40B4-BE49-F238E27FC236}">
                <a16:creationId xmlns:a16="http://schemas.microsoft.com/office/drawing/2014/main" xmlns="" id="{91D33B25-3F53-46D1-8485-F364A082B819}"/>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205BAF04-1DC2-4B72-8B0E-B0023B902299}"/>
              </a:ext>
            </a:extLst>
          </p:cNvPr>
          <p:cNvSpPr>
            <a:spLocks noGrp="1"/>
          </p:cNvSpPr>
          <p:nvPr>
            <p:ph type="sldNum" sz="quarter" idx="12"/>
          </p:nvPr>
        </p:nvSpPr>
        <p:spPr/>
        <p:txBody>
          <a:bodyPr/>
          <a:lstStyle/>
          <a:p>
            <a:fld id="{44D884A0-BAEE-45F4-9CAC-7630E7B2D4BE}" type="slidenum">
              <a:rPr lang="fa-IR" smtClean="0"/>
              <a:t>‹#›</a:t>
            </a:fld>
            <a:endParaRPr lang="fa-IR"/>
          </a:p>
        </p:txBody>
      </p:sp>
    </p:spTree>
    <p:extLst>
      <p:ext uri="{BB962C8B-B14F-4D97-AF65-F5344CB8AC3E}">
        <p14:creationId xmlns:p14="http://schemas.microsoft.com/office/powerpoint/2010/main" val="106331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B38C296-890C-49D5-A10A-B04B8B95E7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xmlns="" id="{5131A322-E086-4373-81FD-5D8B313520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C9F6BD59-6A22-41BB-B58A-49467234A8AB}"/>
              </a:ext>
            </a:extLst>
          </p:cNvPr>
          <p:cNvSpPr>
            <a:spLocks noGrp="1"/>
          </p:cNvSpPr>
          <p:nvPr>
            <p:ph type="dt" sz="half" idx="10"/>
          </p:nvPr>
        </p:nvSpPr>
        <p:spPr/>
        <p:txBody>
          <a:bodyPr/>
          <a:lstStyle/>
          <a:p>
            <a:fld id="{0327C853-CF3D-4C25-9EB7-90E1B73D8663}" type="datetimeFigureOut">
              <a:rPr lang="fa-IR" smtClean="0"/>
              <a:t>07/12/1444</a:t>
            </a:fld>
            <a:endParaRPr lang="fa-IR"/>
          </a:p>
        </p:txBody>
      </p:sp>
      <p:sp>
        <p:nvSpPr>
          <p:cNvPr id="5" name="Footer Placeholder 4">
            <a:extLst>
              <a:ext uri="{FF2B5EF4-FFF2-40B4-BE49-F238E27FC236}">
                <a16:creationId xmlns:a16="http://schemas.microsoft.com/office/drawing/2014/main" xmlns="" id="{9ACC4A47-9A69-4434-A5B2-EAC7560F4877}"/>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40E6B85F-D988-4455-B41B-1E4B9601FB1C}"/>
              </a:ext>
            </a:extLst>
          </p:cNvPr>
          <p:cNvSpPr>
            <a:spLocks noGrp="1"/>
          </p:cNvSpPr>
          <p:nvPr>
            <p:ph type="sldNum" sz="quarter" idx="12"/>
          </p:nvPr>
        </p:nvSpPr>
        <p:spPr/>
        <p:txBody>
          <a:bodyPr/>
          <a:lstStyle/>
          <a:p>
            <a:fld id="{44D884A0-BAEE-45F4-9CAC-7630E7B2D4BE}" type="slidenum">
              <a:rPr lang="fa-IR" smtClean="0"/>
              <a:t>‹#›</a:t>
            </a:fld>
            <a:endParaRPr lang="fa-IR"/>
          </a:p>
        </p:txBody>
      </p:sp>
    </p:spTree>
    <p:extLst>
      <p:ext uri="{BB962C8B-B14F-4D97-AF65-F5344CB8AC3E}">
        <p14:creationId xmlns:p14="http://schemas.microsoft.com/office/powerpoint/2010/main" val="363342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ED284E-30C4-4430-833E-25A4BFBCF953}"/>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xmlns="" id="{122537F4-E0F3-49CF-86DB-D9B0B82EBF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124C6616-49B1-488D-B298-17A4221AEE81}"/>
              </a:ext>
            </a:extLst>
          </p:cNvPr>
          <p:cNvSpPr>
            <a:spLocks noGrp="1"/>
          </p:cNvSpPr>
          <p:nvPr>
            <p:ph type="dt" sz="half" idx="10"/>
          </p:nvPr>
        </p:nvSpPr>
        <p:spPr/>
        <p:txBody>
          <a:bodyPr/>
          <a:lstStyle/>
          <a:p>
            <a:fld id="{0327C853-CF3D-4C25-9EB7-90E1B73D8663}" type="datetimeFigureOut">
              <a:rPr lang="fa-IR" smtClean="0"/>
              <a:t>07/12/1444</a:t>
            </a:fld>
            <a:endParaRPr lang="fa-IR"/>
          </a:p>
        </p:txBody>
      </p:sp>
      <p:sp>
        <p:nvSpPr>
          <p:cNvPr id="5" name="Footer Placeholder 4">
            <a:extLst>
              <a:ext uri="{FF2B5EF4-FFF2-40B4-BE49-F238E27FC236}">
                <a16:creationId xmlns:a16="http://schemas.microsoft.com/office/drawing/2014/main" xmlns="" id="{91BD64DB-D08D-4B65-939B-D6091A55BBF4}"/>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3CAA0391-71AD-41BE-992C-F0A89091B9F2}"/>
              </a:ext>
            </a:extLst>
          </p:cNvPr>
          <p:cNvSpPr>
            <a:spLocks noGrp="1"/>
          </p:cNvSpPr>
          <p:nvPr>
            <p:ph type="sldNum" sz="quarter" idx="12"/>
          </p:nvPr>
        </p:nvSpPr>
        <p:spPr/>
        <p:txBody>
          <a:bodyPr/>
          <a:lstStyle/>
          <a:p>
            <a:fld id="{44D884A0-BAEE-45F4-9CAC-7630E7B2D4BE}" type="slidenum">
              <a:rPr lang="fa-IR" smtClean="0"/>
              <a:t>‹#›</a:t>
            </a:fld>
            <a:endParaRPr lang="fa-IR"/>
          </a:p>
        </p:txBody>
      </p:sp>
    </p:spTree>
    <p:extLst>
      <p:ext uri="{BB962C8B-B14F-4D97-AF65-F5344CB8AC3E}">
        <p14:creationId xmlns:p14="http://schemas.microsoft.com/office/powerpoint/2010/main" val="345553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8A2A3-5AEA-4956-BAE9-1DE6828454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xmlns="" id="{17FFFE49-5B66-42B2-87EE-8707CBA657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1086C57-E97D-42B3-B79D-B65BDD4086E2}"/>
              </a:ext>
            </a:extLst>
          </p:cNvPr>
          <p:cNvSpPr>
            <a:spLocks noGrp="1"/>
          </p:cNvSpPr>
          <p:nvPr>
            <p:ph type="dt" sz="half" idx="10"/>
          </p:nvPr>
        </p:nvSpPr>
        <p:spPr/>
        <p:txBody>
          <a:bodyPr/>
          <a:lstStyle/>
          <a:p>
            <a:fld id="{0327C853-CF3D-4C25-9EB7-90E1B73D8663}" type="datetimeFigureOut">
              <a:rPr lang="fa-IR" smtClean="0"/>
              <a:t>07/12/1444</a:t>
            </a:fld>
            <a:endParaRPr lang="fa-IR"/>
          </a:p>
        </p:txBody>
      </p:sp>
      <p:sp>
        <p:nvSpPr>
          <p:cNvPr id="5" name="Footer Placeholder 4">
            <a:extLst>
              <a:ext uri="{FF2B5EF4-FFF2-40B4-BE49-F238E27FC236}">
                <a16:creationId xmlns:a16="http://schemas.microsoft.com/office/drawing/2014/main" xmlns="" id="{50DF63C3-E6FD-4AC0-8653-529BCF03B161}"/>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24C1C74A-6534-410E-AA48-6C887F0246C7}"/>
              </a:ext>
            </a:extLst>
          </p:cNvPr>
          <p:cNvSpPr>
            <a:spLocks noGrp="1"/>
          </p:cNvSpPr>
          <p:nvPr>
            <p:ph type="sldNum" sz="quarter" idx="12"/>
          </p:nvPr>
        </p:nvSpPr>
        <p:spPr/>
        <p:txBody>
          <a:bodyPr/>
          <a:lstStyle/>
          <a:p>
            <a:fld id="{44D884A0-BAEE-45F4-9CAC-7630E7B2D4BE}" type="slidenum">
              <a:rPr lang="fa-IR" smtClean="0"/>
              <a:t>‹#›</a:t>
            </a:fld>
            <a:endParaRPr lang="fa-IR"/>
          </a:p>
        </p:txBody>
      </p:sp>
    </p:spTree>
    <p:extLst>
      <p:ext uri="{BB962C8B-B14F-4D97-AF65-F5344CB8AC3E}">
        <p14:creationId xmlns:p14="http://schemas.microsoft.com/office/powerpoint/2010/main" val="37688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CD1374-0DF2-40A0-9760-772B872DDF0E}"/>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xmlns="" id="{8FB32D4C-F4E8-4AAD-BF69-A46B4F3F7A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xmlns="" id="{5F448D6C-A019-44FB-AF20-0828867BCD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xmlns="" id="{FC3468E4-B93C-49A5-BC73-1E30237FCBED}"/>
              </a:ext>
            </a:extLst>
          </p:cNvPr>
          <p:cNvSpPr>
            <a:spLocks noGrp="1"/>
          </p:cNvSpPr>
          <p:nvPr>
            <p:ph type="dt" sz="half" idx="10"/>
          </p:nvPr>
        </p:nvSpPr>
        <p:spPr/>
        <p:txBody>
          <a:bodyPr/>
          <a:lstStyle/>
          <a:p>
            <a:fld id="{0327C853-CF3D-4C25-9EB7-90E1B73D8663}" type="datetimeFigureOut">
              <a:rPr lang="fa-IR" smtClean="0"/>
              <a:t>07/12/1444</a:t>
            </a:fld>
            <a:endParaRPr lang="fa-IR"/>
          </a:p>
        </p:txBody>
      </p:sp>
      <p:sp>
        <p:nvSpPr>
          <p:cNvPr id="6" name="Footer Placeholder 5">
            <a:extLst>
              <a:ext uri="{FF2B5EF4-FFF2-40B4-BE49-F238E27FC236}">
                <a16:creationId xmlns:a16="http://schemas.microsoft.com/office/drawing/2014/main" xmlns="" id="{EA746544-2389-451D-8CE4-1CAC32669D79}"/>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xmlns="" id="{41621389-9314-44AB-B3E9-CB21955F3F4E}"/>
              </a:ext>
            </a:extLst>
          </p:cNvPr>
          <p:cNvSpPr>
            <a:spLocks noGrp="1"/>
          </p:cNvSpPr>
          <p:nvPr>
            <p:ph type="sldNum" sz="quarter" idx="12"/>
          </p:nvPr>
        </p:nvSpPr>
        <p:spPr/>
        <p:txBody>
          <a:bodyPr/>
          <a:lstStyle/>
          <a:p>
            <a:fld id="{44D884A0-BAEE-45F4-9CAC-7630E7B2D4BE}" type="slidenum">
              <a:rPr lang="fa-IR" smtClean="0"/>
              <a:t>‹#›</a:t>
            </a:fld>
            <a:endParaRPr lang="fa-IR"/>
          </a:p>
        </p:txBody>
      </p:sp>
    </p:spTree>
    <p:extLst>
      <p:ext uri="{BB962C8B-B14F-4D97-AF65-F5344CB8AC3E}">
        <p14:creationId xmlns:p14="http://schemas.microsoft.com/office/powerpoint/2010/main" val="199220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131751-B02D-4C2B-BB50-C06974F11C1B}"/>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xmlns="" id="{6A0FCBE2-1A43-41D9-8D23-E93BC3A67E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C236EFB-D346-4445-8EE5-DA3572F5FC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xmlns="" id="{D8C1FC7A-8AE8-4472-B86E-10E00C1B3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E7861D6-EADB-498E-808F-80408A72C5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xmlns="" id="{9A61A5C9-F06C-42AF-9ABC-BE534CB80885}"/>
              </a:ext>
            </a:extLst>
          </p:cNvPr>
          <p:cNvSpPr>
            <a:spLocks noGrp="1"/>
          </p:cNvSpPr>
          <p:nvPr>
            <p:ph type="dt" sz="half" idx="10"/>
          </p:nvPr>
        </p:nvSpPr>
        <p:spPr/>
        <p:txBody>
          <a:bodyPr/>
          <a:lstStyle/>
          <a:p>
            <a:fld id="{0327C853-CF3D-4C25-9EB7-90E1B73D8663}" type="datetimeFigureOut">
              <a:rPr lang="fa-IR" smtClean="0"/>
              <a:t>07/12/1444</a:t>
            </a:fld>
            <a:endParaRPr lang="fa-IR"/>
          </a:p>
        </p:txBody>
      </p:sp>
      <p:sp>
        <p:nvSpPr>
          <p:cNvPr id="8" name="Footer Placeholder 7">
            <a:extLst>
              <a:ext uri="{FF2B5EF4-FFF2-40B4-BE49-F238E27FC236}">
                <a16:creationId xmlns:a16="http://schemas.microsoft.com/office/drawing/2014/main" xmlns="" id="{DEF9FA25-6789-4AAC-9501-55A33C92FC19}"/>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xmlns="" id="{86DB3A6E-7C79-4A4E-901E-0A5B95978E44}"/>
              </a:ext>
            </a:extLst>
          </p:cNvPr>
          <p:cNvSpPr>
            <a:spLocks noGrp="1"/>
          </p:cNvSpPr>
          <p:nvPr>
            <p:ph type="sldNum" sz="quarter" idx="12"/>
          </p:nvPr>
        </p:nvSpPr>
        <p:spPr/>
        <p:txBody>
          <a:bodyPr/>
          <a:lstStyle/>
          <a:p>
            <a:fld id="{44D884A0-BAEE-45F4-9CAC-7630E7B2D4BE}" type="slidenum">
              <a:rPr lang="fa-IR" smtClean="0"/>
              <a:t>‹#›</a:t>
            </a:fld>
            <a:endParaRPr lang="fa-IR"/>
          </a:p>
        </p:txBody>
      </p:sp>
    </p:spTree>
    <p:extLst>
      <p:ext uri="{BB962C8B-B14F-4D97-AF65-F5344CB8AC3E}">
        <p14:creationId xmlns:p14="http://schemas.microsoft.com/office/powerpoint/2010/main" val="297258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994BC-EF0F-45BD-99AC-3A5A54534A93}"/>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xmlns="" id="{6107A830-62CE-4711-AE90-185205547A89}"/>
              </a:ext>
            </a:extLst>
          </p:cNvPr>
          <p:cNvSpPr>
            <a:spLocks noGrp="1"/>
          </p:cNvSpPr>
          <p:nvPr>
            <p:ph type="dt" sz="half" idx="10"/>
          </p:nvPr>
        </p:nvSpPr>
        <p:spPr/>
        <p:txBody>
          <a:bodyPr/>
          <a:lstStyle/>
          <a:p>
            <a:fld id="{0327C853-CF3D-4C25-9EB7-90E1B73D8663}" type="datetimeFigureOut">
              <a:rPr lang="fa-IR" smtClean="0"/>
              <a:t>07/12/1444</a:t>
            </a:fld>
            <a:endParaRPr lang="fa-IR"/>
          </a:p>
        </p:txBody>
      </p:sp>
      <p:sp>
        <p:nvSpPr>
          <p:cNvPr id="4" name="Footer Placeholder 3">
            <a:extLst>
              <a:ext uri="{FF2B5EF4-FFF2-40B4-BE49-F238E27FC236}">
                <a16:creationId xmlns:a16="http://schemas.microsoft.com/office/drawing/2014/main" xmlns="" id="{3D406664-5502-4958-A854-80C184F5C746}"/>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xmlns="" id="{488A3E27-91F7-43A4-AE2D-48ACA352E92E}"/>
              </a:ext>
            </a:extLst>
          </p:cNvPr>
          <p:cNvSpPr>
            <a:spLocks noGrp="1"/>
          </p:cNvSpPr>
          <p:nvPr>
            <p:ph type="sldNum" sz="quarter" idx="12"/>
          </p:nvPr>
        </p:nvSpPr>
        <p:spPr/>
        <p:txBody>
          <a:bodyPr/>
          <a:lstStyle/>
          <a:p>
            <a:fld id="{44D884A0-BAEE-45F4-9CAC-7630E7B2D4BE}" type="slidenum">
              <a:rPr lang="fa-IR" smtClean="0"/>
              <a:t>‹#›</a:t>
            </a:fld>
            <a:endParaRPr lang="fa-IR"/>
          </a:p>
        </p:txBody>
      </p:sp>
    </p:spTree>
    <p:extLst>
      <p:ext uri="{BB962C8B-B14F-4D97-AF65-F5344CB8AC3E}">
        <p14:creationId xmlns:p14="http://schemas.microsoft.com/office/powerpoint/2010/main" val="50780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ED05A47-60F7-4DF4-B6E2-6BE1B1E9B782}"/>
              </a:ext>
            </a:extLst>
          </p:cNvPr>
          <p:cNvSpPr>
            <a:spLocks noGrp="1"/>
          </p:cNvSpPr>
          <p:nvPr>
            <p:ph type="dt" sz="half" idx="10"/>
          </p:nvPr>
        </p:nvSpPr>
        <p:spPr/>
        <p:txBody>
          <a:bodyPr/>
          <a:lstStyle/>
          <a:p>
            <a:fld id="{0327C853-CF3D-4C25-9EB7-90E1B73D8663}" type="datetimeFigureOut">
              <a:rPr lang="fa-IR" smtClean="0"/>
              <a:t>07/12/1444</a:t>
            </a:fld>
            <a:endParaRPr lang="fa-IR"/>
          </a:p>
        </p:txBody>
      </p:sp>
      <p:sp>
        <p:nvSpPr>
          <p:cNvPr id="3" name="Footer Placeholder 2">
            <a:extLst>
              <a:ext uri="{FF2B5EF4-FFF2-40B4-BE49-F238E27FC236}">
                <a16:creationId xmlns:a16="http://schemas.microsoft.com/office/drawing/2014/main" xmlns="" id="{65A28546-89D1-41AB-888E-AE6866A32E36}"/>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xmlns="" id="{0B77F112-59CD-4077-852F-36D04DA49113}"/>
              </a:ext>
            </a:extLst>
          </p:cNvPr>
          <p:cNvSpPr>
            <a:spLocks noGrp="1"/>
          </p:cNvSpPr>
          <p:nvPr>
            <p:ph type="sldNum" sz="quarter" idx="12"/>
          </p:nvPr>
        </p:nvSpPr>
        <p:spPr/>
        <p:txBody>
          <a:bodyPr/>
          <a:lstStyle/>
          <a:p>
            <a:fld id="{44D884A0-BAEE-45F4-9CAC-7630E7B2D4BE}" type="slidenum">
              <a:rPr lang="fa-IR" smtClean="0"/>
              <a:t>‹#›</a:t>
            </a:fld>
            <a:endParaRPr lang="fa-IR"/>
          </a:p>
        </p:txBody>
      </p:sp>
    </p:spTree>
    <p:extLst>
      <p:ext uri="{BB962C8B-B14F-4D97-AF65-F5344CB8AC3E}">
        <p14:creationId xmlns:p14="http://schemas.microsoft.com/office/powerpoint/2010/main" val="239839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06D027-3079-4CC7-A334-25D5EF73E5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xmlns="" id="{045852C6-AD70-454D-9907-1BEBDD566C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xmlns="" id="{536B1A49-2B8F-4F51-84A7-5546D775A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923617-94F0-484C-AB86-4E9D833D169C}"/>
              </a:ext>
            </a:extLst>
          </p:cNvPr>
          <p:cNvSpPr>
            <a:spLocks noGrp="1"/>
          </p:cNvSpPr>
          <p:nvPr>
            <p:ph type="dt" sz="half" idx="10"/>
          </p:nvPr>
        </p:nvSpPr>
        <p:spPr/>
        <p:txBody>
          <a:bodyPr/>
          <a:lstStyle/>
          <a:p>
            <a:fld id="{0327C853-CF3D-4C25-9EB7-90E1B73D8663}" type="datetimeFigureOut">
              <a:rPr lang="fa-IR" smtClean="0"/>
              <a:t>07/12/1444</a:t>
            </a:fld>
            <a:endParaRPr lang="fa-IR"/>
          </a:p>
        </p:txBody>
      </p:sp>
      <p:sp>
        <p:nvSpPr>
          <p:cNvPr id="6" name="Footer Placeholder 5">
            <a:extLst>
              <a:ext uri="{FF2B5EF4-FFF2-40B4-BE49-F238E27FC236}">
                <a16:creationId xmlns:a16="http://schemas.microsoft.com/office/drawing/2014/main" xmlns="" id="{36CC772E-D9A6-4723-AC5B-3AD17E31EC8C}"/>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xmlns="" id="{48C53D73-6D2A-4A46-8DD0-9723B70E2B4A}"/>
              </a:ext>
            </a:extLst>
          </p:cNvPr>
          <p:cNvSpPr>
            <a:spLocks noGrp="1"/>
          </p:cNvSpPr>
          <p:nvPr>
            <p:ph type="sldNum" sz="quarter" idx="12"/>
          </p:nvPr>
        </p:nvSpPr>
        <p:spPr/>
        <p:txBody>
          <a:bodyPr/>
          <a:lstStyle/>
          <a:p>
            <a:fld id="{44D884A0-BAEE-45F4-9CAC-7630E7B2D4BE}" type="slidenum">
              <a:rPr lang="fa-IR" smtClean="0"/>
              <a:t>‹#›</a:t>
            </a:fld>
            <a:endParaRPr lang="fa-IR"/>
          </a:p>
        </p:txBody>
      </p:sp>
    </p:spTree>
    <p:extLst>
      <p:ext uri="{BB962C8B-B14F-4D97-AF65-F5344CB8AC3E}">
        <p14:creationId xmlns:p14="http://schemas.microsoft.com/office/powerpoint/2010/main" val="290272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D64CD-1C82-484A-91CA-ECA9071F20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xmlns="" id="{A185C197-ADC3-4813-9631-C4B7401684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xmlns="" id="{F17281D2-9FE6-4BD4-87C5-BB5E4C976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52857F-3A25-4F8A-9955-D1DE2AFC725D}"/>
              </a:ext>
            </a:extLst>
          </p:cNvPr>
          <p:cNvSpPr>
            <a:spLocks noGrp="1"/>
          </p:cNvSpPr>
          <p:nvPr>
            <p:ph type="dt" sz="half" idx="10"/>
          </p:nvPr>
        </p:nvSpPr>
        <p:spPr/>
        <p:txBody>
          <a:bodyPr/>
          <a:lstStyle/>
          <a:p>
            <a:fld id="{0327C853-CF3D-4C25-9EB7-90E1B73D8663}" type="datetimeFigureOut">
              <a:rPr lang="fa-IR" smtClean="0"/>
              <a:t>07/12/1444</a:t>
            </a:fld>
            <a:endParaRPr lang="fa-IR"/>
          </a:p>
        </p:txBody>
      </p:sp>
      <p:sp>
        <p:nvSpPr>
          <p:cNvPr id="6" name="Footer Placeholder 5">
            <a:extLst>
              <a:ext uri="{FF2B5EF4-FFF2-40B4-BE49-F238E27FC236}">
                <a16:creationId xmlns:a16="http://schemas.microsoft.com/office/drawing/2014/main" xmlns="" id="{C67603A2-A7F8-4840-A925-BA0F5F0B49A8}"/>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xmlns="" id="{1FEAD81D-7B76-40E5-A152-F3DDE7242694}"/>
              </a:ext>
            </a:extLst>
          </p:cNvPr>
          <p:cNvSpPr>
            <a:spLocks noGrp="1"/>
          </p:cNvSpPr>
          <p:nvPr>
            <p:ph type="sldNum" sz="quarter" idx="12"/>
          </p:nvPr>
        </p:nvSpPr>
        <p:spPr/>
        <p:txBody>
          <a:bodyPr/>
          <a:lstStyle/>
          <a:p>
            <a:fld id="{44D884A0-BAEE-45F4-9CAC-7630E7B2D4BE}" type="slidenum">
              <a:rPr lang="fa-IR" smtClean="0"/>
              <a:t>‹#›</a:t>
            </a:fld>
            <a:endParaRPr lang="fa-IR"/>
          </a:p>
        </p:txBody>
      </p:sp>
    </p:spTree>
    <p:extLst>
      <p:ext uri="{BB962C8B-B14F-4D97-AF65-F5344CB8AC3E}">
        <p14:creationId xmlns:p14="http://schemas.microsoft.com/office/powerpoint/2010/main" val="352091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FD4615E-0D36-4778-AFE7-1BEBEE31CC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xmlns="" id="{A0C7631E-2944-4DF5-8242-17A2201C36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32BFF6E5-B2D7-4D56-996B-CB779FDFD1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7C853-CF3D-4C25-9EB7-90E1B73D8663}" type="datetimeFigureOut">
              <a:rPr lang="fa-IR" smtClean="0"/>
              <a:t>07/12/1444</a:t>
            </a:fld>
            <a:endParaRPr lang="fa-IR"/>
          </a:p>
        </p:txBody>
      </p:sp>
      <p:sp>
        <p:nvSpPr>
          <p:cNvPr id="5" name="Footer Placeholder 4">
            <a:extLst>
              <a:ext uri="{FF2B5EF4-FFF2-40B4-BE49-F238E27FC236}">
                <a16:creationId xmlns:a16="http://schemas.microsoft.com/office/drawing/2014/main" xmlns="" id="{9D496368-0317-46B3-9C0D-7F31F016A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xmlns="" id="{9CAD7DBF-CDB4-4ACD-9A23-B668F6B4A6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884A0-BAEE-45F4-9CAC-7630E7B2D4BE}" type="slidenum">
              <a:rPr lang="fa-IR" smtClean="0"/>
              <a:t>‹#›</a:t>
            </a:fld>
            <a:endParaRPr lang="fa-IR"/>
          </a:p>
        </p:txBody>
      </p:sp>
    </p:spTree>
    <p:extLst>
      <p:ext uri="{BB962C8B-B14F-4D97-AF65-F5344CB8AC3E}">
        <p14:creationId xmlns:p14="http://schemas.microsoft.com/office/powerpoint/2010/main" val="1691426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78.png"/><Relationship Id="rId18" Type="http://schemas.openxmlformats.org/officeDocument/2006/relationships/customXml" Target="../ink/ink9.xml"/><Relationship Id="rId3" Type="http://schemas.openxmlformats.org/officeDocument/2006/relationships/image" Target="../media/image73.png"/><Relationship Id="rId7" Type="http://schemas.openxmlformats.org/officeDocument/2006/relationships/image" Target="../media/image75.png"/><Relationship Id="rId12" Type="http://schemas.openxmlformats.org/officeDocument/2006/relationships/customXml" Target="../ink/ink6.xml"/><Relationship Id="rId17" Type="http://schemas.openxmlformats.org/officeDocument/2006/relationships/image" Target="../media/image80.png"/><Relationship Id="rId2" Type="http://schemas.openxmlformats.org/officeDocument/2006/relationships/customXml" Target="../ink/ink1.xml"/><Relationship Id="rId16" Type="http://schemas.openxmlformats.org/officeDocument/2006/relationships/customXml" Target="../ink/ink8.xml"/><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77.png"/><Relationship Id="rId5" Type="http://schemas.openxmlformats.org/officeDocument/2006/relationships/image" Target="../media/image74.png"/><Relationship Id="rId15" Type="http://schemas.openxmlformats.org/officeDocument/2006/relationships/image" Target="../media/image79.png"/><Relationship Id="rId10" Type="http://schemas.openxmlformats.org/officeDocument/2006/relationships/customXml" Target="../ink/ink5.xml"/><Relationship Id="rId19" Type="http://schemas.openxmlformats.org/officeDocument/2006/relationships/image" Target="../media/image81.png"/><Relationship Id="rId4" Type="http://schemas.openxmlformats.org/officeDocument/2006/relationships/customXml" Target="../ink/ink2.xml"/><Relationship Id="rId9" Type="http://schemas.openxmlformats.org/officeDocument/2006/relationships/image" Target="../media/image76.png"/><Relationship Id="rId14" Type="http://schemas.openxmlformats.org/officeDocument/2006/relationships/customXml" Target="../ink/ink7.xml"/></Relationships>
</file>

<file path=ppt/slides/_rels/slide10.xml.rels><?xml version="1.0" encoding="UTF-8" standalone="yes"?>
<Relationships xmlns="http://schemas.openxmlformats.org/package/2006/relationships"><Relationship Id="rId26" Type="http://schemas.openxmlformats.org/officeDocument/2006/relationships/customXml" Target="../ink/ink261.xml"/><Relationship Id="rId21" Type="http://schemas.openxmlformats.org/officeDocument/2006/relationships/image" Target="../media/image330.png"/><Relationship Id="rId42" Type="http://schemas.openxmlformats.org/officeDocument/2006/relationships/customXml" Target="../ink/ink269.xml"/><Relationship Id="rId47" Type="http://schemas.openxmlformats.org/officeDocument/2006/relationships/image" Target="../media/image343.png"/><Relationship Id="rId63" Type="http://schemas.openxmlformats.org/officeDocument/2006/relationships/image" Target="../media/image351.png"/><Relationship Id="rId68" Type="http://schemas.openxmlformats.org/officeDocument/2006/relationships/customXml" Target="../ink/ink282.xml"/><Relationship Id="rId84" Type="http://schemas.openxmlformats.org/officeDocument/2006/relationships/customXml" Target="../ink/ink290.xml"/><Relationship Id="rId89" Type="http://schemas.openxmlformats.org/officeDocument/2006/relationships/image" Target="../media/image364.png"/><Relationship Id="rId112" Type="http://schemas.openxmlformats.org/officeDocument/2006/relationships/customXml" Target="../ink/ink304.xml"/><Relationship Id="rId16" Type="http://schemas.openxmlformats.org/officeDocument/2006/relationships/customXml" Target="../ink/ink256.xml"/><Relationship Id="rId107" Type="http://schemas.openxmlformats.org/officeDocument/2006/relationships/image" Target="../media/image373.png"/><Relationship Id="rId11" Type="http://schemas.openxmlformats.org/officeDocument/2006/relationships/image" Target="../media/image325.png"/><Relationship Id="rId32" Type="http://schemas.openxmlformats.org/officeDocument/2006/relationships/customXml" Target="../ink/ink264.xml"/><Relationship Id="rId37" Type="http://schemas.openxmlformats.org/officeDocument/2006/relationships/image" Target="../media/image338.png"/><Relationship Id="rId53" Type="http://schemas.openxmlformats.org/officeDocument/2006/relationships/image" Target="../media/image346.png"/><Relationship Id="rId58" Type="http://schemas.openxmlformats.org/officeDocument/2006/relationships/customXml" Target="../ink/ink277.xml"/><Relationship Id="rId74" Type="http://schemas.openxmlformats.org/officeDocument/2006/relationships/customXml" Target="../ink/ink285.xml"/><Relationship Id="rId79" Type="http://schemas.openxmlformats.org/officeDocument/2006/relationships/image" Target="../media/image359.png"/><Relationship Id="rId102" Type="http://schemas.openxmlformats.org/officeDocument/2006/relationships/customXml" Target="../ink/ink299.xml"/><Relationship Id="rId5" Type="http://schemas.openxmlformats.org/officeDocument/2006/relationships/image" Target="../media/image322.png"/><Relationship Id="rId90" Type="http://schemas.openxmlformats.org/officeDocument/2006/relationships/customXml" Target="../ink/ink293.xml"/><Relationship Id="rId95" Type="http://schemas.openxmlformats.org/officeDocument/2006/relationships/image" Target="../media/image367.png"/><Relationship Id="rId22" Type="http://schemas.openxmlformats.org/officeDocument/2006/relationships/customXml" Target="../ink/ink259.xml"/><Relationship Id="rId27" Type="http://schemas.openxmlformats.org/officeDocument/2006/relationships/image" Target="../media/image333.png"/><Relationship Id="rId43" Type="http://schemas.openxmlformats.org/officeDocument/2006/relationships/image" Target="../media/image341.png"/><Relationship Id="rId48" Type="http://schemas.openxmlformats.org/officeDocument/2006/relationships/customXml" Target="../ink/ink272.xml"/><Relationship Id="rId64" Type="http://schemas.openxmlformats.org/officeDocument/2006/relationships/customXml" Target="../ink/ink280.xml"/><Relationship Id="rId69" Type="http://schemas.openxmlformats.org/officeDocument/2006/relationships/image" Target="../media/image354.png"/><Relationship Id="rId113" Type="http://schemas.openxmlformats.org/officeDocument/2006/relationships/image" Target="../media/image376.png"/><Relationship Id="rId80" Type="http://schemas.openxmlformats.org/officeDocument/2006/relationships/customXml" Target="../ink/ink288.xml"/><Relationship Id="rId85" Type="http://schemas.openxmlformats.org/officeDocument/2006/relationships/image" Target="../media/image362.png"/><Relationship Id="rId12" Type="http://schemas.openxmlformats.org/officeDocument/2006/relationships/customXml" Target="../ink/ink254.xml"/><Relationship Id="rId17" Type="http://schemas.openxmlformats.org/officeDocument/2006/relationships/image" Target="../media/image328.png"/><Relationship Id="rId33" Type="http://schemas.openxmlformats.org/officeDocument/2006/relationships/image" Target="../media/image336.png"/><Relationship Id="rId38" Type="http://schemas.openxmlformats.org/officeDocument/2006/relationships/customXml" Target="../ink/ink267.xml"/><Relationship Id="rId59" Type="http://schemas.openxmlformats.org/officeDocument/2006/relationships/image" Target="../media/image349.png"/><Relationship Id="rId103" Type="http://schemas.openxmlformats.org/officeDocument/2006/relationships/image" Target="../media/image371.png"/><Relationship Id="rId108" Type="http://schemas.openxmlformats.org/officeDocument/2006/relationships/customXml" Target="../ink/ink302.xml"/><Relationship Id="rId54" Type="http://schemas.openxmlformats.org/officeDocument/2006/relationships/customXml" Target="../ink/ink275.xml"/><Relationship Id="rId70" Type="http://schemas.openxmlformats.org/officeDocument/2006/relationships/customXml" Target="../ink/ink283.xml"/><Relationship Id="rId75" Type="http://schemas.openxmlformats.org/officeDocument/2006/relationships/image" Target="../media/image357.png"/><Relationship Id="rId91" Type="http://schemas.openxmlformats.org/officeDocument/2006/relationships/image" Target="../media/image365.png"/><Relationship Id="rId96" Type="http://schemas.openxmlformats.org/officeDocument/2006/relationships/customXml" Target="../ink/ink296.xml"/><Relationship Id="rId1" Type="http://schemas.openxmlformats.org/officeDocument/2006/relationships/slideLayout" Target="../slideLayouts/slideLayout7.xml"/><Relationship Id="rId6" Type="http://schemas.openxmlformats.org/officeDocument/2006/relationships/customXml" Target="../ink/ink251.xml"/><Relationship Id="rId15" Type="http://schemas.openxmlformats.org/officeDocument/2006/relationships/image" Target="../media/image327.png"/><Relationship Id="rId23" Type="http://schemas.openxmlformats.org/officeDocument/2006/relationships/image" Target="../media/image331.png"/><Relationship Id="rId28" Type="http://schemas.openxmlformats.org/officeDocument/2006/relationships/customXml" Target="../ink/ink262.xml"/><Relationship Id="rId36" Type="http://schemas.openxmlformats.org/officeDocument/2006/relationships/customXml" Target="../ink/ink266.xml"/><Relationship Id="rId49" Type="http://schemas.openxmlformats.org/officeDocument/2006/relationships/image" Target="../media/image344.png"/><Relationship Id="rId57" Type="http://schemas.openxmlformats.org/officeDocument/2006/relationships/image" Target="../media/image348.png"/><Relationship Id="rId106" Type="http://schemas.openxmlformats.org/officeDocument/2006/relationships/customXml" Target="../ink/ink301.xml"/><Relationship Id="rId10" Type="http://schemas.openxmlformats.org/officeDocument/2006/relationships/customXml" Target="../ink/ink253.xml"/><Relationship Id="rId31" Type="http://schemas.openxmlformats.org/officeDocument/2006/relationships/image" Target="../media/image335.png"/><Relationship Id="rId44" Type="http://schemas.openxmlformats.org/officeDocument/2006/relationships/customXml" Target="../ink/ink270.xml"/><Relationship Id="rId52" Type="http://schemas.openxmlformats.org/officeDocument/2006/relationships/customXml" Target="../ink/ink274.xml"/><Relationship Id="rId60" Type="http://schemas.openxmlformats.org/officeDocument/2006/relationships/customXml" Target="../ink/ink278.xml"/><Relationship Id="rId65" Type="http://schemas.openxmlformats.org/officeDocument/2006/relationships/image" Target="../media/image352.png"/><Relationship Id="rId73" Type="http://schemas.openxmlformats.org/officeDocument/2006/relationships/image" Target="../media/image356.png"/><Relationship Id="rId78" Type="http://schemas.openxmlformats.org/officeDocument/2006/relationships/customXml" Target="../ink/ink287.xml"/><Relationship Id="rId81" Type="http://schemas.openxmlformats.org/officeDocument/2006/relationships/image" Target="../media/image360.png"/><Relationship Id="rId86" Type="http://schemas.openxmlformats.org/officeDocument/2006/relationships/customXml" Target="../ink/ink291.xml"/><Relationship Id="rId94" Type="http://schemas.openxmlformats.org/officeDocument/2006/relationships/customXml" Target="../ink/ink295.xml"/><Relationship Id="rId99" Type="http://schemas.openxmlformats.org/officeDocument/2006/relationships/image" Target="../media/image369.png"/><Relationship Id="rId101" Type="http://schemas.openxmlformats.org/officeDocument/2006/relationships/image" Target="../media/image370.png"/><Relationship Id="rId4" Type="http://schemas.openxmlformats.org/officeDocument/2006/relationships/customXml" Target="../ink/ink250.xml"/><Relationship Id="rId9" Type="http://schemas.openxmlformats.org/officeDocument/2006/relationships/image" Target="../media/image324.png"/><Relationship Id="rId13" Type="http://schemas.openxmlformats.org/officeDocument/2006/relationships/image" Target="../media/image326.png"/><Relationship Id="rId18" Type="http://schemas.openxmlformats.org/officeDocument/2006/relationships/customXml" Target="../ink/ink257.xml"/><Relationship Id="rId39" Type="http://schemas.openxmlformats.org/officeDocument/2006/relationships/image" Target="../media/image339.png"/><Relationship Id="rId109" Type="http://schemas.openxmlformats.org/officeDocument/2006/relationships/image" Target="../media/image374.png"/><Relationship Id="rId34" Type="http://schemas.openxmlformats.org/officeDocument/2006/relationships/customXml" Target="../ink/ink265.xml"/><Relationship Id="rId50" Type="http://schemas.openxmlformats.org/officeDocument/2006/relationships/customXml" Target="../ink/ink273.xml"/><Relationship Id="rId55" Type="http://schemas.openxmlformats.org/officeDocument/2006/relationships/image" Target="../media/image347.png"/><Relationship Id="rId76" Type="http://schemas.openxmlformats.org/officeDocument/2006/relationships/customXml" Target="../ink/ink286.xml"/><Relationship Id="rId97" Type="http://schemas.openxmlformats.org/officeDocument/2006/relationships/image" Target="../media/image368.png"/><Relationship Id="rId104" Type="http://schemas.openxmlformats.org/officeDocument/2006/relationships/customXml" Target="../ink/ink300.xml"/><Relationship Id="rId7" Type="http://schemas.openxmlformats.org/officeDocument/2006/relationships/image" Target="../media/image323.png"/><Relationship Id="rId71" Type="http://schemas.openxmlformats.org/officeDocument/2006/relationships/image" Target="../media/image355.png"/><Relationship Id="rId92" Type="http://schemas.openxmlformats.org/officeDocument/2006/relationships/customXml" Target="../ink/ink294.xml"/><Relationship Id="rId2" Type="http://schemas.openxmlformats.org/officeDocument/2006/relationships/customXml" Target="../ink/ink249.xml"/><Relationship Id="rId29" Type="http://schemas.openxmlformats.org/officeDocument/2006/relationships/image" Target="../media/image334.png"/><Relationship Id="rId24" Type="http://schemas.openxmlformats.org/officeDocument/2006/relationships/customXml" Target="../ink/ink260.xml"/><Relationship Id="rId40" Type="http://schemas.openxmlformats.org/officeDocument/2006/relationships/customXml" Target="../ink/ink268.xml"/><Relationship Id="rId45" Type="http://schemas.openxmlformats.org/officeDocument/2006/relationships/image" Target="../media/image342.png"/><Relationship Id="rId66" Type="http://schemas.openxmlformats.org/officeDocument/2006/relationships/customXml" Target="../ink/ink281.xml"/><Relationship Id="rId87" Type="http://schemas.openxmlformats.org/officeDocument/2006/relationships/image" Target="../media/image363.png"/><Relationship Id="rId110" Type="http://schemas.openxmlformats.org/officeDocument/2006/relationships/customXml" Target="../ink/ink303.xml"/><Relationship Id="rId61" Type="http://schemas.openxmlformats.org/officeDocument/2006/relationships/image" Target="../media/image350.png"/><Relationship Id="rId82" Type="http://schemas.openxmlformats.org/officeDocument/2006/relationships/customXml" Target="../ink/ink289.xml"/><Relationship Id="rId19" Type="http://schemas.openxmlformats.org/officeDocument/2006/relationships/image" Target="../media/image329.png"/><Relationship Id="rId14" Type="http://schemas.openxmlformats.org/officeDocument/2006/relationships/customXml" Target="../ink/ink255.xml"/><Relationship Id="rId30" Type="http://schemas.openxmlformats.org/officeDocument/2006/relationships/customXml" Target="../ink/ink263.xml"/><Relationship Id="rId35" Type="http://schemas.openxmlformats.org/officeDocument/2006/relationships/image" Target="../media/image337.png"/><Relationship Id="rId56" Type="http://schemas.openxmlformats.org/officeDocument/2006/relationships/customXml" Target="../ink/ink276.xml"/><Relationship Id="rId77" Type="http://schemas.openxmlformats.org/officeDocument/2006/relationships/image" Target="../media/image358.png"/><Relationship Id="rId100" Type="http://schemas.openxmlformats.org/officeDocument/2006/relationships/customXml" Target="../ink/ink298.xml"/><Relationship Id="rId105" Type="http://schemas.openxmlformats.org/officeDocument/2006/relationships/image" Target="../media/image372.png"/><Relationship Id="rId8" Type="http://schemas.openxmlformats.org/officeDocument/2006/relationships/customXml" Target="../ink/ink252.xml"/><Relationship Id="rId51" Type="http://schemas.openxmlformats.org/officeDocument/2006/relationships/image" Target="../media/image345.png"/><Relationship Id="rId72" Type="http://schemas.openxmlformats.org/officeDocument/2006/relationships/customXml" Target="../ink/ink284.xml"/><Relationship Id="rId93" Type="http://schemas.openxmlformats.org/officeDocument/2006/relationships/image" Target="../media/image366.png"/><Relationship Id="rId98" Type="http://schemas.openxmlformats.org/officeDocument/2006/relationships/customXml" Target="../ink/ink297.xml"/><Relationship Id="rId3" Type="http://schemas.openxmlformats.org/officeDocument/2006/relationships/image" Target="../media/image321.png"/><Relationship Id="rId25" Type="http://schemas.openxmlformats.org/officeDocument/2006/relationships/image" Target="../media/image332.png"/><Relationship Id="rId46" Type="http://schemas.openxmlformats.org/officeDocument/2006/relationships/customXml" Target="../ink/ink271.xml"/><Relationship Id="rId67" Type="http://schemas.openxmlformats.org/officeDocument/2006/relationships/image" Target="../media/image353.png"/><Relationship Id="rId20" Type="http://schemas.openxmlformats.org/officeDocument/2006/relationships/customXml" Target="../ink/ink258.xml"/><Relationship Id="rId41" Type="http://schemas.openxmlformats.org/officeDocument/2006/relationships/image" Target="../media/image340.png"/><Relationship Id="rId62" Type="http://schemas.openxmlformats.org/officeDocument/2006/relationships/customXml" Target="../ink/ink279.xml"/><Relationship Id="rId83" Type="http://schemas.openxmlformats.org/officeDocument/2006/relationships/image" Target="../media/image361.png"/><Relationship Id="rId88" Type="http://schemas.openxmlformats.org/officeDocument/2006/relationships/customXml" Target="../ink/ink292.xml"/><Relationship Id="rId111" Type="http://schemas.openxmlformats.org/officeDocument/2006/relationships/image" Target="../media/image375.png"/></Relationships>
</file>

<file path=ppt/slides/_rels/slide11.xml.rels><?xml version="1.0" encoding="UTF-8" standalone="yes"?>
<Relationships xmlns="http://schemas.openxmlformats.org/package/2006/relationships"><Relationship Id="rId13" Type="http://schemas.openxmlformats.org/officeDocument/2006/relationships/image" Target="../media/image382.png"/><Relationship Id="rId18" Type="http://schemas.openxmlformats.org/officeDocument/2006/relationships/customXml" Target="../ink/ink313.xml"/><Relationship Id="rId26" Type="http://schemas.openxmlformats.org/officeDocument/2006/relationships/customXml" Target="../ink/ink317.xml"/><Relationship Id="rId39" Type="http://schemas.openxmlformats.org/officeDocument/2006/relationships/image" Target="../media/image395.png"/><Relationship Id="rId21" Type="http://schemas.openxmlformats.org/officeDocument/2006/relationships/image" Target="../media/image386.png"/><Relationship Id="rId34" Type="http://schemas.openxmlformats.org/officeDocument/2006/relationships/customXml" Target="../ink/ink321.xml"/><Relationship Id="rId42" Type="http://schemas.openxmlformats.org/officeDocument/2006/relationships/customXml" Target="../ink/ink325.xml"/><Relationship Id="rId47" Type="http://schemas.openxmlformats.org/officeDocument/2006/relationships/image" Target="../media/image399.png"/><Relationship Id="rId50" Type="http://schemas.openxmlformats.org/officeDocument/2006/relationships/customXml" Target="../ink/ink329.xml"/><Relationship Id="rId7" Type="http://schemas.openxmlformats.org/officeDocument/2006/relationships/image" Target="../media/image379.png"/><Relationship Id="rId2" Type="http://schemas.openxmlformats.org/officeDocument/2006/relationships/customXml" Target="../ink/ink305.xml"/><Relationship Id="rId16" Type="http://schemas.openxmlformats.org/officeDocument/2006/relationships/customXml" Target="../ink/ink312.xml"/><Relationship Id="rId29" Type="http://schemas.openxmlformats.org/officeDocument/2006/relationships/image" Target="../media/image390.png"/><Relationship Id="rId11" Type="http://schemas.openxmlformats.org/officeDocument/2006/relationships/image" Target="../media/image381.png"/><Relationship Id="rId24" Type="http://schemas.openxmlformats.org/officeDocument/2006/relationships/customXml" Target="../ink/ink316.xml"/><Relationship Id="rId32" Type="http://schemas.openxmlformats.org/officeDocument/2006/relationships/customXml" Target="../ink/ink320.xml"/><Relationship Id="rId37" Type="http://schemas.openxmlformats.org/officeDocument/2006/relationships/image" Target="../media/image394.png"/><Relationship Id="rId40" Type="http://schemas.openxmlformats.org/officeDocument/2006/relationships/customXml" Target="../ink/ink324.xml"/><Relationship Id="rId45" Type="http://schemas.openxmlformats.org/officeDocument/2006/relationships/image" Target="../media/image398.png"/><Relationship Id="rId5" Type="http://schemas.openxmlformats.org/officeDocument/2006/relationships/image" Target="../media/image378.png"/><Relationship Id="rId15" Type="http://schemas.openxmlformats.org/officeDocument/2006/relationships/image" Target="../media/image383.png"/><Relationship Id="rId23" Type="http://schemas.openxmlformats.org/officeDocument/2006/relationships/image" Target="../media/image387.png"/><Relationship Id="rId28" Type="http://schemas.openxmlformats.org/officeDocument/2006/relationships/customXml" Target="../ink/ink318.xml"/><Relationship Id="rId36" Type="http://schemas.openxmlformats.org/officeDocument/2006/relationships/customXml" Target="../ink/ink322.xml"/><Relationship Id="rId49" Type="http://schemas.openxmlformats.org/officeDocument/2006/relationships/image" Target="../media/image400.png"/><Relationship Id="rId10" Type="http://schemas.openxmlformats.org/officeDocument/2006/relationships/customXml" Target="../ink/ink309.xml"/><Relationship Id="rId19" Type="http://schemas.openxmlformats.org/officeDocument/2006/relationships/image" Target="../media/image385.png"/><Relationship Id="rId31" Type="http://schemas.openxmlformats.org/officeDocument/2006/relationships/image" Target="../media/image391.png"/><Relationship Id="rId44" Type="http://schemas.openxmlformats.org/officeDocument/2006/relationships/customXml" Target="../ink/ink326.xml"/><Relationship Id="rId4" Type="http://schemas.openxmlformats.org/officeDocument/2006/relationships/customXml" Target="../ink/ink306.xml"/><Relationship Id="rId9" Type="http://schemas.openxmlformats.org/officeDocument/2006/relationships/image" Target="../media/image380.png"/><Relationship Id="rId14" Type="http://schemas.openxmlformats.org/officeDocument/2006/relationships/customXml" Target="../ink/ink311.xml"/><Relationship Id="rId22" Type="http://schemas.openxmlformats.org/officeDocument/2006/relationships/customXml" Target="../ink/ink315.xml"/><Relationship Id="rId27" Type="http://schemas.openxmlformats.org/officeDocument/2006/relationships/image" Target="../media/image389.png"/><Relationship Id="rId30" Type="http://schemas.openxmlformats.org/officeDocument/2006/relationships/customXml" Target="../ink/ink319.xml"/><Relationship Id="rId35" Type="http://schemas.openxmlformats.org/officeDocument/2006/relationships/image" Target="../media/image393.png"/><Relationship Id="rId43" Type="http://schemas.openxmlformats.org/officeDocument/2006/relationships/image" Target="../media/image397.png"/><Relationship Id="rId48" Type="http://schemas.openxmlformats.org/officeDocument/2006/relationships/customXml" Target="../ink/ink328.xml"/><Relationship Id="rId8" Type="http://schemas.openxmlformats.org/officeDocument/2006/relationships/customXml" Target="../ink/ink308.xml"/><Relationship Id="rId51" Type="http://schemas.openxmlformats.org/officeDocument/2006/relationships/image" Target="../media/image401.png"/><Relationship Id="rId3" Type="http://schemas.openxmlformats.org/officeDocument/2006/relationships/image" Target="../media/image377.png"/><Relationship Id="rId12" Type="http://schemas.openxmlformats.org/officeDocument/2006/relationships/customXml" Target="../ink/ink310.xml"/><Relationship Id="rId17" Type="http://schemas.openxmlformats.org/officeDocument/2006/relationships/image" Target="../media/image384.png"/><Relationship Id="rId25" Type="http://schemas.openxmlformats.org/officeDocument/2006/relationships/image" Target="../media/image388.png"/><Relationship Id="rId33" Type="http://schemas.openxmlformats.org/officeDocument/2006/relationships/image" Target="../media/image392.png"/><Relationship Id="rId38" Type="http://schemas.openxmlformats.org/officeDocument/2006/relationships/customXml" Target="../ink/ink323.xml"/><Relationship Id="rId46" Type="http://schemas.openxmlformats.org/officeDocument/2006/relationships/customXml" Target="../ink/ink327.xml"/><Relationship Id="rId20" Type="http://schemas.openxmlformats.org/officeDocument/2006/relationships/customXml" Target="../ink/ink314.xml"/><Relationship Id="rId41" Type="http://schemas.openxmlformats.org/officeDocument/2006/relationships/image" Target="../media/image396.png"/><Relationship Id="rId1" Type="http://schemas.openxmlformats.org/officeDocument/2006/relationships/slideLayout" Target="../slideLayouts/slideLayout7.xml"/><Relationship Id="rId6" Type="http://schemas.openxmlformats.org/officeDocument/2006/relationships/customXml" Target="../ink/ink307.xml"/></Relationships>
</file>

<file path=ppt/slides/_rels/slide12.xml.rels><?xml version="1.0" encoding="UTF-8" standalone="yes"?>
<Relationships xmlns="http://schemas.openxmlformats.org/package/2006/relationships"><Relationship Id="rId8" Type="http://schemas.openxmlformats.org/officeDocument/2006/relationships/image" Target="../media/image405.png"/><Relationship Id="rId13" Type="http://schemas.openxmlformats.org/officeDocument/2006/relationships/customXml" Target="../ink/ink335.xml"/><Relationship Id="rId18" Type="http://schemas.openxmlformats.org/officeDocument/2006/relationships/image" Target="../media/image410.png"/><Relationship Id="rId3" Type="http://schemas.openxmlformats.org/officeDocument/2006/relationships/customXml" Target="../ink/ink330.xml"/><Relationship Id="rId7" Type="http://schemas.openxmlformats.org/officeDocument/2006/relationships/customXml" Target="../ink/ink332.xml"/><Relationship Id="rId12" Type="http://schemas.openxmlformats.org/officeDocument/2006/relationships/image" Target="../media/image407.png"/><Relationship Id="rId17" Type="http://schemas.openxmlformats.org/officeDocument/2006/relationships/customXml" Target="../ink/ink337.xml"/><Relationship Id="rId2" Type="http://schemas.openxmlformats.org/officeDocument/2006/relationships/image" Target="../media/image1.png"/><Relationship Id="rId16" Type="http://schemas.openxmlformats.org/officeDocument/2006/relationships/image" Target="../media/image409.png"/><Relationship Id="rId20" Type="http://schemas.openxmlformats.org/officeDocument/2006/relationships/image" Target="../media/image411.png"/><Relationship Id="rId1" Type="http://schemas.openxmlformats.org/officeDocument/2006/relationships/slideLayout" Target="../slideLayouts/slideLayout7.xml"/><Relationship Id="rId6" Type="http://schemas.openxmlformats.org/officeDocument/2006/relationships/image" Target="../media/image404.png"/><Relationship Id="rId11" Type="http://schemas.openxmlformats.org/officeDocument/2006/relationships/customXml" Target="../ink/ink334.xml"/><Relationship Id="rId5" Type="http://schemas.openxmlformats.org/officeDocument/2006/relationships/customXml" Target="../ink/ink331.xml"/><Relationship Id="rId15" Type="http://schemas.openxmlformats.org/officeDocument/2006/relationships/customXml" Target="../ink/ink336.xml"/><Relationship Id="rId10" Type="http://schemas.openxmlformats.org/officeDocument/2006/relationships/image" Target="../media/image406.png"/><Relationship Id="rId19" Type="http://schemas.openxmlformats.org/officeDocument/2006/relationships/customXml" Target="../ink/ink338.xml"/><Relationship Id="rId4" Type="http://schemas.openxmlformats.org/officeDocument/2006/relationships/image" Target="../media/image403.png"/><Relationship Id="rId9" Type="http://schemas.openxmlformats.org/officeDocument/2006/relationships/customXml" Target="../ink/ink333.xml"/><Relationship Id="rId14" Type="http://schemas.openxmlformats.org/officeDocument/2006/relationships/image" Target="../media/image408.png"/></Relationships>
</file>

<file path=ppt/slides/_rels/slide13.xml.rels><?xml version="1.0" encoding="UTF-8" standalone="yes"?>
<Relationships xmlns="http://schemas.openxmlformats.org/package/2006/relationships"><Relationship Id="rId8" Type="http://schemas.openxmlformats.org/officeDocument/2006/relationships/customXml" Target="../ink/ink342.xml"/><Relationship Id="rId13" Type="http://schemas.openxmlformats.org/officeDocument/2006/relationships/image" Target="../media/image417.png"/><Relationship Id="rId3" Type="http://schemas.openxmlformats.org/officeDocument/2006/relationships/image" Target="../media/image412.png"/><Relationship Id="rId7" Type="http://schemas.openxmlformats.org/officeDocument/2006/relationships/image" Target="../media/image414.png"/><Relationship Id="rId12" Type="http://schemas.openxmlformats.org/officeDocument/2006/relationships/customXml" Target="../ink/ink344.xml"/><Relationship Id="rId2" Type="http://schemas.openxmlformats.org/officeDocument/2006/relationships/customXml" Target="../ink/ink339.xml"/><Relationship Id="rId1" Type="http://schemas.openxmlformats.org/officeDocument/2006/relationships/slideLayout" Target="../slideLayouts/slideLayout7.xml"/><Relationship Id="rId6" Type="http://schemas.openxmlformats.org/officeDocument/2006/relationships/customXml" Target="../ink/ink341.xml"/><Relationship Id="rId11" Type="http://schemas.openxmlformats.org/officeDocument/2006/relationships/image" Target="../media/image416.png"/><Relationship Id="rId5" Type="http://schemas.openxmlformats.org/officeDocument/2006/relationships/image" Target="../media/image413.png"/><Relationship Id="rId10" Type="http://schemas.openxmlformats.org/officeDocument/2006/relationships/customXml" Target="../ink/ink343.xml"/><Relationship Id="rId4" Type="http://schemas.openxmlformats.org/officeDocument/2006/relationships/customXml" Target="../ink/ink340.xml"/><Relationship Id="rId9" Type="http://schemas.openxmlformats.org/officeDocument/2006/relationships/image" Target="../media/image415.png"/></Relationships>
</file>

<file path=ppt/slides/_rels/slide14.xml.rels><?xml version="1.0" encoding="UTF-8" standalone="yes"?>
<Relationships xmlns="http://schemas.openxmlformats.org/package/2006/relationships"><Relationship Id="rId26" Type="http://schemas.openxmlformats.org/officeDocument/2006/relationships/customXml" Target="../ink/ink357.xml"/><Relationship Id="rId21" Type="http://schemas.openxmlformats.org/officeDocument/2006/relationships/image" Target="../media/image427.png"/><Relationship Id="rId42" Type="http://schemas.openxmlformats.org/officeDocument/2006/relationships/customXml" Target="../ink/ink365.xml"/><Relationship Id="rId47" Type="http://schemas.openxmlformats.org/officeDocument/2006/relationships/image" Target="../media/image440.png"/><Relationship Id="rId63" Type="http://schemas.openxmlformats.org/officeDocument/2006/relationships/image" Target="../media/image448.png"/><Relationship Id="rId68" Type="http://schemas.openxmlformats.org/officeDocument/2006/relationships/customXml" Target="../ink/ink378.xml"/><Relationship Id="rId84" Type="http://schemas.openxmlformats.org/officeDocument/2006/relationships/customXml" Target="../ink/ink386.xml"/><Relationship Id="rId89" Type="http://schemas.openxmlformats.org/officeDocument/2006/relationships/image" Target="../media/image461.png"/><Relationship Id="rId16" Type="http://schemas.openxmlformats.org/officeDocument/2006/relationships/customXml" Target="../ink/ink352.xml"/><Relationship Id="rId11" Type="http://schemas.openxmlformats.org/officeDocument/2006/relationships/image" Target="../media/image422.png"/><Relationship Id="rId32" Type="http://schemas.openxmlformats.org/officeDocument/2006/relationships/customXml" Target="../ink/ink360.xml"/><Relationship Id="rId37" Type="http://schemas.openxmlformats.org/officeDocument/2006/relationships/image" Target="../media/image435.png"/><Relationship Id="rId53" Type="http://schemas.openxmlformats.org/officeDocument/2006/relationships/image" Target="../media/image443.png"/><Relationship Id="rId58" Type="http://schemas.openxmlformats.org/officeDocument/2006/relationships/customXml" Target="../ink/ink373.xml"/><Relationship Id="rId74" Type="http://schemas.openxmlformats.org/officeDocument/2006/relationships/customXml" Target="../ink/ink381.xml"/><Relationship Id="rId79" Type="http://schemas.openxmlformats.org/officeDocument/2006/relationships/image" Target="../media/image456.png"/><Relationship Id="rId102" Type="http://schemas.openxmlformats.org/officeDocument/2006/relationships/customXml" Target="../ink/ink395.xml"/><Relationship Id="rId5" Type="http://schemas.openxmlformats.org/officeDocument/2006/relationships/image" Target="../media/image419.png"/><Relationship Id="rId90" Type="http://schemas.openxmlformats.org/officeDocument/2006/relationships/customXml" Target="../ink/ink389.xml"/><Relationship Id="rId95" Type="http://schemas.openxmlformats.org/officeDocument/2006/relationships/image" Target="../media/image464.png"/><Relationship Id="rId22" Type="http://schemas.openxmlformats.org/officeDocument/2006/relationships/customXml" Target="../ink/ink355.xml"/><Relationship Id="rId27" Type="http://schemas.openxmlformats.org/officeDocument/2006/relationships/image" Target="../media/image430.png"/><Relationship Id="rId43" Type="http://schemas.openxmlformats.org/officeDocument/2006/relationships/image" Target="../media/image438.png"/><Relationship Id="rId48" Type="http://schemas.openxmlformats.org/officeDocument/2006/relationships/customXml" Target="../ink/ink368.xml"/><Relationship Id="rId64" Type="http://schemas.openxmlformats.org/officeDocument/2006/relationships/customXml" Target="../ink/ink376.xml"/><Relationship Id="rId69" Type="http://schemas.openxmlformats.org/officeDocument/2006/relationships/image" Target="../media/image451.png"/><Relationship Id="rId80" Type="http://schemas.openxmlformats.org/officeDocument/2006/relationships/customXml" Target="../ink/ink384.xml"/><Relationship Id="rId85" Type="http://schemas.openxmlformats.org/officeDocument/2006/relationships/image" Target="../media/image459.png"/><Relationship Id="rId12" Type="http://schemas.openxmlformats.org/officeDocument/2006/relationships/customXml" Target="../ink/ink350.xml"/><Relationship Id="rId17" Type="http://schemas.openxmlformats.org/officeDocument/2006/relationships/image" Target="../media/image425.png"/><Relationship Id="rId25" Type="http://schemas.openxmlformats.org/officeDocument/2006/relationships/image" Target="../media/image429.png"/><Relationship Id="rId33" Type="http://schemas.openxmlformats.org/officeDocument/2006/relationships/image" Target="../media/image433.png"/><Relationship Id="rId38" Type="http://schemas.openxmlformats.org/officeDocument/2006/relationships/customXml" Target="../ink/ink363.xml"/><Relationship Id="rId46" Type="http://schemas.openxmlformats.org/officeDocument/2006/relationships/customXml" Target="../ink/ink367.xml"/><Relationship Id="rId59" Type="http://schemas.openxmlformats.org/officeDocument/2006/relationships/image" Target="../media/image446.png"/><Relationship Id="rId67" Type="http://schemas.openxmlformats.org/officeDocument/2006/relationships/image" Target="../media/image450.png"/><Relationship Id="rId103" Type="http://schemas.openxmlformats.org/officeDocument/2006/relationships/image" Target="../media/image468.png"/><Relationship Id="rId20" Type="http://schemas.openxmlformats.org/officeDocument/2006/relationships/customXml" Target="../ink/ink354.xml"/><Relationship Id="rId41" Type="http://schemas.openxmlformats.org/officeDocument/2006/relationships/image" Target="../media/image437.png"/><Relationship Id="rId54" Type="http://schemas.openxmlformats.org/officeDocument/2006/relationships/customXml" Target="../ink/ink371.xml"/><Relationship Id="rId62" Type="http://schemas.openxmlformats.org/officeDocument/2006/relationships/customXml" Target="../ink/ink375.xml"/><Relationship Id="rId70" Type="http://schemas.openxmlformats.org/officeDocument/2006/relationships/customXml" Target="../ink/ink379.xml"/><Relationship Id="rId75" Type="http://schemas.openxmlformats.org/officeDocument/2006/relationships/image" Target="../media/image454.png"/><Relationship Id="rId83" Type="http://schemas.openxmlformats.org/officeDocument/2006/relationships/image" Target="../media/image458.png"/><Relationship Id="rId88" Type="http://schemas.openxmlformats.org/officeDocument/2006/relationships/customXml" Target="../ink/ink388.xml"/><Relationship Id="rId91" Type="http://schemas.openxmlformats.org/officeDocument/2006/relationships/image" Target="../media/image462.png"/><Relationship Id="rId96" Type="http://schemas.openxmlformats.org/officeDocument/2006/relationships/customXml" Target="../ink/ink392.xml"/><Relationship Id="rId1" Type="http://schemas.openxmlformats.org/officeDocument/2006/relationships/slideLayout" Target="../slideLayouts/slideLayout7.xml"/><Relationship Id="rId6" Type="http://schemas.openxmlformats.org/officeDocument/2006/relationships/customXml" Target="../ink/ink347.xml"/><Relationship Id="rId15" Type="http://schemas.openxmlformats.org/officeDocument/2006/relationships/image" Target="../media/image424.png"/><Relationship Id="rId23" Type="http://schemas.openxmlformats.org/officeDocument/2006/relationships/image" Target="../media/image428.png"/><Relationship Id="rId28" Type="http://schemas.openxmlformats.org/officeDocument/2006/relationships/customXml" Target="../ink/ink358.xml"/><Relationship Id="rId36" Type="http://schemas.openxmlformats.org/officeDocument/2006/relationships/customXml" Target="../ink/ink362.xml"/><Relationship Id="rId49" Type="http://schemas.openxmlformats.org/officeDocument/2006/relationships/image" Target="../media/image441.png"/><Relationship Id="rId57" Type="http://schemas.openxmlformats.org/officeDocument/2006/relationships/image" Target="../media/image445.png"/><Relationship Id="rId10" Type="http://schemas.openxmlformats.org/officeDocument/2006/relationships/customXml" Target="../ink/ink349.xml"/><Relationship Id="rId31" Type="http://schemas.openxmlformats.org/officeDocument/2006/relationships/image" Target="../media/image432.png"/><Relationship Id="rId44" Type="http://schemas.openxmlformats.org/officeDocument/2006/relationships/customXml" Target="../ink/ink366.xml"/><Relationship Id="rId52" Type="http://schemas.openxmlformats.org/officeDocument/2006/relationships/customXml" Target="../ink/ink370.xml"/><Relationship Id="rId60" Type="http://schemas.openxmlformats.org/officeDocument/2006/relationships/customXml" Target="../ink/ink374.xml"/><Relationship Id="rId65" Type="http://schemas.openxmlformats.org/officeDocument/2006/relationships/image" Target="../media/image449.png"/><Relationship Id="rId73" Type="http://schemas.openxmlformats.org/officeDocument/2006/relationships/image" Target="../media/image453.png"/><Relationship Id="rId78" Type="http://schemas.openxmlformats.org/officeDocument/2006/relationships/customXml" Target="../ink/ink383.xml"/><Relationship Id="rId81" Type="http://schemas.openxmlformats.org/officeDocument/2006/relationships/image" Target="../media/image457.png"/><Relationship Id="rId86" Type="http://schemas.openxmlformats.org/officeDocument/2006/relationships/customXml" Target="../ink/ink387.xml"/><Relationship Id="rId94" Type="http://schemas.openxmlformats.org/officeDocument/2006/relationships/customXml" Target="../ink/ink391.xml"/><Relationship Id="rId99" Type="http://schemas.openxmlformats.org/officeDocument/2006/relationships/image" Target="../media/image466.png"/><Relationship Id="rId101" Type="http://schemas.openxmlformats.org/officeDocument/2006/relationships/image" Target="../media/image467.png"/><Relationship Id="rId4" Type="http://schemas.openxmlformats.org/officeDocument/2006/relationships/customXml" Target="../ink/ink346.xml"/><Relationship Id="rId9" Type="http://schemas.openxmlformats.org/officeDocument/2006/relationships/image" Target="../media/image421.png"/><Relationship Id="rId13" Type="http://schemas.openxmlformats.org/officeDocument/2006/relationships/image" Target="../media/image423.png"/><Relationship Id="rId18" Type="http://schemas.openxmlformats.org/officeDocument/2006/relationships/customXml" Target="../ink/ink353.xml"/><Relationship Id="rId39" Type="http://schemas.openxmlformats.org/officeDocument/2006/relationships/image" Target="../media/image436.png"/><Relationship Id="rId34" Type="http://schemas.openxmlformats.org/officeDocument/2006/relationships/customXml" Target="../ink/ink361.xml"/><Relationship Id="rId50" Type="http://schemas.openxmlformats.org/officeDocument/2006/relationships/customXml" Target="../ink/ink369.xml"/><Relationship Id="rId55" Type="http://schemas.openxmlformats.org/officeDocument/2006/relationships/image" Target="../media/image444.png"/><Relationship Id="rId76" Type="http://schemas.openxmlformats.org/officeDocument/2006/relationships/customXml" Target="../ink/ink382.xml"/><Relationship Id="rId97" Type="http://schemas.openxmlformats.org/officeDocument/2006/relationships/image" Target="../media/image465.png"/><Relationship Id="rId7" Type="http://schemas.openxmlformats.org/officeDocument/2006/relationships/image" Target="../media/image420.png"/><Relationship Id="rId71" Type="http://schemas.openxmlformats.org/officeDocument/2006/relationships/image" Target="../media/image452.png"/><Relationship Id="rId92" Type="http://schemas.openxmlformats.org/officeDocument/2006/relationships/customXml" Target="../ink/ink390.xml"/><Relationship Id="rId2" Type="http://schemas.openxmlformats.org/officeDocument/2006/relationships/customXml" Target="../ink/ink345.xml"/><Relationship Id="rId29" Type="http://schemas.openxmlformats.org/officeDocument/2006/relationships/image" Target="../media/image431.png"/><Relationship Id="rId24" Type="http://schemas.openxmlformats.org/officeDocument/2006/relationships/customXml" Target="../ink/ink356.xml"/><Relationship Id="rId40" Type="http://schemas.openxmlformats.org/officeDocument/2006/relationships/customXml" Target="../ink/ink364.xml"/><Relationship Id="rId45" Type="http://schemas.openxmlformats.org/officeDocument/2006/relationships/image" Target="../media/image439.png"/><Relationship Id="rId66" Type="http://schemas.openxmlformats.org/officeDocument/2006/relationships/customXml" Target="../ink/ink377.xml"/><Relationship Id="rId87" Type="http://schemas.openxmlformats.org/officeDocument/2006/relationships/image" Target="../media/image460.png"/><Relationship Id="rId61" Type="http://schemas.openxmlformats.org/officeDocument/2006/relationships/image" Target="../media/image447.png"/><Relationship Id="rId82" Type="http://schemas.openxmlformats.org/officeDocument/2006/relationships/customXml" Target="../ink/ink385.xml"/><Relationship Id="rId19" Type="http://schemas.openxmlformats.org/officeDocument/2006/relationships/image" Target="../media/image426.png"/><Relationship Id="rId14" Type="http://schemas.openxmlformats.org/officeDocument/2006/relationships/customXml" Target="../ink/ink351.xml"/><Relationship Id="rId30" Type="http://schemas.openxmlformats.org/officeDocument/2006/relationships/customXml" Target="../ink/ink359.xml"/><Relationship Id="rId35" Type="http://schemas.openxmlformats.org/officeDocument/2006/relationships/image" Target="../media/image434.png"/><Relationship Id="rId56" Type="http://schemas.openxmlformats.org/officeDocument/2006/relationships/customXml" Target="../ink/ink372.xml"/><Relationship Id="rId77" Type="http://schemas.openxmlformats.org/officeDocument/2006/relationships/image" Target="../media/image455.png"/><Relationship Id="rId100" Type="http://schemas.openxmlformats.org/officeDocument/2006/relationships/customXml" Target="../ink/ink394.xml"/><Relationship Id="rId8" Type="http://schemas.openxmlformats.org/officeDocument/2006/relationships/customXml" Target="../ink/ink348.xml"/><Relationship Id="rId51" Type="http://schemas.openxmlformats.org/officeDocument/2006/relationships/image" Target="../media/image442.png"/><Relationship Id="rId72" Type="http://schemas.openxmlformats.org/officeDocument/2006/relationships/customXml" Target="../ink/ink380.xml"/><Relationship Id="rId93" Type="http://schemas.openxmlformats.org/officeDocument/2006/relationships/image" Target="../media/image463.png"/><Relationship Id="rId98" Type="http://schemas.openxmlformats.org/officeDocument/2006/relationships/customXml" Target="../ink/ink393.xml"/><Relationship Id="rId3" Type="http://schemas.openxmlformats.org/officeDocument/2006/relationships/image" Target="../media/image418.png"/></Relationships>
</file>

<file path=ppt/slides/_rels/slide15.xml.rels><?xml version="1.0" encoding="UTF-8" standalone="yes"?>
<Relationships xmlns="http://schemas.openxmlformats.org/package/2006/relationships"><Relationship Id="rId13" Type="http://schemas.openxmlformats.org/officeDocument/2006/relationships/image" Target="../media/image474.png"/><Relationship Id="rId18" Type="http://schemas.openxmlformats.org/officeDocument/2006/relationships/customXml" Target="../ink/ink404.xml"/><Relationship Id="rId26" Type="http://schemas.openxmlformats.org/officeDocument/2006/relationships/customXml" Target="../ink/ink408.xml"/><Relationship Id="rId39" Type="http://schemas.openxmlformats.org/officeDocument/2006/relationships/image" Target="../media/image487.png"/><Relationship Id="rId21" Type="http://schemas.openxmlformats.org/officeDocument/2006/relationships/image" Target="../media/image478.png"/><Relationship Id="rId34" Type="http://schemas.openxmlformats.org/officeDocument/2006/relationships/customXml" Target="../ink/ink412.xml"/><Relationship Id="rId42" Type="http://schemas.openxmlformats.org/officeDocument/2006/relationships/customXml" Target="../ink/ink416.xml"/><Relationship Id="rId47" Type="http://schemas.openxmlformats.org/officeDocument/2006/relationships/image" Target="../media/image491.png"/><Relationship Id="rId50" Type="http://schemas.openxmlformats.org/officeDocument/2006/relationships/customXml" Target="../ink/ink420.xml"/><Relationship Id="rId7" Type="http://schemas.openxmlformats.org/officeDocument/2006/relationships/image" Target="../media/image471.png"/><Relationship Id="rId2" Type="http://schemas.openxmlformats.org/officeDocument/2006/relationships/customXml" Target="../ink/ink396.xml"/><Relationship Id="rId16" Type="http://schemas.openxmlformats.org/officeDocument/2006/relationships/customXml" Target="../ink/ink403.xml"/><Relationship Id="rId29" Type="http://schemas.openxmlformats.org/officeDocument/2006/relationships/image" Target="../media/image482.png"/><Relationship Id="rId11" Type="http://schemas.openxmlformats.org/officeDocument/2006/relationships/image" Target="../media/image473.png"/><Relationship Id="rId24" Type="http://schemas.openxmlformats.org/officeDocument/2006/relationships/customXml" Target="../ink/ink407.xml"/><Relationship Id="rId32" Type="http://schemas.openxmlformats.org/officeDocument/2006/relationships/customXml" Target="../ink/ink411.xml"/><Relationship Id="rId37" Type="http://schemas.openxmlformats.org/officeDocument/2006/relationships/image" Target="../media/image486.png"/><Relationship Id="rId40" Type="http://schemas.openxmlformats.org/officeDocument/2006/relationships/customXml" Target="../ink/ink415.xml"/><Relationship Id="rId45" Type="http://schemas.openxmlformats.org/officeDocument/2006/relationships/image" Target="../media/image490.png"/><Relationship Id="rId53" Type="http://schemas.openxmlformats.org/officeDocument/2006/relationships/image" Target="../media/image494.png"/><Relationship Id="rId5" Type="http://schemas.openxmlformats.org/officeDocument/2006/relationships/image" Target="../media/image470.png"/><Relationship Id="rId10" Type="http://schemas.openxmlformats.org/officeDocument/2006/relationships/customXml" Target="../ink/ink400.xml"/><Relationship Id="rId19" Type="http://schemas.openxmlformats.org/officeDocument/2006/relationships/image" Target="../media/image477.png"/><Relationship Id="rId31" Type="http://schemas.openxmlformats.org/officeDocument/2006/relationships/image" Target="../media/image483.png"/><Relationship Id="rId44" Type="http://schemas.openxmlformats.org/officeDocument/2006/relationships/customXml" Target="../ink/ink417.xml"/><Relationship Id="rId52" Type="http://schemas.openxmlformats.org/officeDocument/2006/relationships/customXml" Target="../ink/ink421.xml"/><Relationship Id="rId4" Type="http://schemas.openxmlformats.org/officeDocument/2006/relationships/customXml" Target="../ink/ink397.xml"/><Relationship Id="rId9" Type="http://schemas.openxmlformats.org/officeDocument/2006/relationships/image" Target="../media/image472.png"/><Relationship Id="rId14" Type="http://schemas.openxmlformats.org/officeDocument/2006/relationships/customXml" Target="../ink/ink402.xml"/><Relationship Id="rId22" Type="http://schemas.openxmlformats.org/officeDocument/2006/relationships/customXml" Target="../ink/ink406.xml"/><Relationship Id="rId27" Type="http://schemas.openxmlformats.org/officeDocument/2006/relationships/image" Target="../media/image481.png"/><Relationship Id="rId30" Type="http://schemas.openxmlformats.org/officeDocument/2006/relationships/customXml" Target="../ink/ink410.xml"/><Relationship Id="rId35" Type="http://schemas.openxmlformats.org/officeDocument/2006/relationships/image" Target="../media/image485.png"/><Relationship Id="rId43" Type="http://schemas.openxmlformats.org/officeDocument/2006/relationships/image" Target="../media/image489.png"/><Relationship Id="rId48" Type="http://schemas.openxmlformats.org/officeDocument/2006/relationships/customXml" Target="../ink/ink419.xml"/><Relationship Id="rId8" Type="http://schemas.openxmlformats.org/officeDocument/2006/relationships/customXml" Target="../ink/ink399.xml"/><Relationship Id="rId51" Type="http://schemas.openxmlformats.org/officeDocument/2006/relationships/image" Target="../media/image493.png"/><Relationship Id="rId3" Type="http://schemas.openxmlformats.org/officeDocument/2006/relationships/image" Target="../media/image469.png"/><Relationship Id="rId12" Type="http://schemas.openxmlformats.org/officeDocument/2006/relationships/customXml" Target="../ink/ink401.xml"/><Relationship Id="rId17" Type="http://schemas.openxmlformats.org/officeDocument/2006/relationships/image" Target="../media/image476.png"/><Relationship Id="rId25" Type="http://schemas.openxmlformats.org/officeDocument/2006/relationships/image" Target="../media/image480.png"/><Relationship Id="rId33" Type="http://schemas.openxmlformats.org/officeDocument/2006/relationships/image" Target="../media/image484.png"/><Relationship Id="rId38" Type="http://schemas.openxmlformats.org/officeDocument/2006/relationships/customXml" Target="../ink/ink414.xml"/><Relationship Id="rId46" Type="http://schemas.openxmlformats.org/officeDocument/2006/relationships/customXml" Target="../ink/ink418.xml"/><Relationship Id="rId20" Type="http://schemas.openxmlformats.org/officeDocument/2006/relationships/customXml" Target="../ink/ink405.xml"/><Relationship Id="rId41" Type="http://schemas.openxmlformats.org/officeDocument/2006/relationships/image" Target="../media/image488.png"/><Relationship Id="rId1" Type="http://schemas.openxmlformats.org/officeDocument/2006/relationships/slideLayout" Target="../slideLayouts/slideLayout7.xml"/><Relationship Id="rId6" Type="http://schemas.openxmlformats.org/officeDocument/2006/relationships/customXml" Target="../ink/ink398.xml"/><Relationship Id="rId15" Type="http://schemas.openxmlformats.org/officeDocument/2006/relationships/image" Target="../media/image475.png"/><Relationship Id="rId23" Type="http://schemas.openxmlformats.org/officeDocument/2006/relationships/image" Target="../media/image479.png"/><Relationship Id="rId28" Type="http://schemas.openxmlformats.org/officeDocument/2006/relationships/customXml" Target="../ink/ink409.xml"/><Relationship Id="rId36" Type="http://schemas.openxmlformats.org/officeDocument/2006/relationships/customXml" Target="../ink/ink413.xml"/><Relationship Id="rId49" Type="http://schemas.openxmlformats.org/officeDocument/2006/relationships/image" Target="../media/image492.png"/></Relationships>
</file>

<file path=ppt/slides/_rels/slide16.xml.rels><?xml version="1.0" encoding="UTF-8" standalone="yes"?>
<Relationships xmlns="http://schemas.openxmlformats.org/package/2006/relationships"><Relationship Id="rId26" Type="http://schemas.openxmlformats.org/officeDocument/2006/relationships/customXml" Target="../ink/ink434.xml"/><Relationship Id="rId21" Type="http://schemas.openxmlformats.org/officeDocument/2006/relationships/image" Target="../media/image504.png"/><Relationship Id="rId42" Type="http://schemas.openxmlformats.org/officeDocument/2006/relationships/customXml" Target="../ink/ink442.xml"/><Relationship Id="rId47" Type="http://schemas.openxmlformats.org/officeDocument/2006/relationships/customXml" Target="../ink/ink446.xml"/><Relationship Id="rId63" Type="http://schemas.openxmlformats.org/officeDocument/2006/relationships/image" Target="../media/image524.png"/><Relationship Id="rId68" Type="http://schemas.openxmlformats.org/officeDocument/2006/relationships/customXml" Target="../ink/ink458.xml"/><Relationship Id="rId84" Type="http://schemas.openxmlformats.org/officeDocument/2006/relationships/customXml" Target="../ink/ink466.xml"/><Relationship Id="rId89" Type="http://schemas.openxmlformats.org/officeDocument/2006/relationships/image" Target="../media/image538.png"/><Relationship Id="rId16" Type="http://schemas.openxmlformats.org/officeDocument/2006/relationships/customXml" Target="../ink/ink429.xml"/><Relationship Id="rId11" Type="http://schemas.openxmlformats.org/officeDocument/2006/relationships/image" Target="../media/image499.png"/><Relationship Id="rId32" Type="http://schemas.openxmlformats.org/officeDocument/2006/relationships/customXml" Target="../ink/ink437.xml"/><Relationship Id="rId37" Type="http://schemas.openxmlformats.org/officeDocument/2006/relationships/image" Target="../media/image513.png"/><Relationship Id="rId53" Type="http://schemas.openxmlformats.org/officeDocument/2006/relationships/image" Target="../media/image518.png"/><Relationship Id="rId58" Type="http://schemas.openxmlformats.org/officeDocument/2006/relationships/customXml" Target="../ink/ink453.xml"/><Relationship Id="rId74" Type="http://schemas.openxmlformats.org/officeDocument/2006/relationships/customXml" Target="../ink/ink461.xml"/><Relationship Id="rId79" Type="http://schemas.openxmlformats.org/officeDocument/2006/relationships/image" Target="../media/image533.png"/><Relationship Id="rId5" Type="http://schemas.openxmlformats.org/officeDocument/2006/relationships/image" Target="../media/image496.png"/><Relationship Id="rId90" Type="http://schemas.openxmlformats.org/officeDocument/2006/relationships/customXml" Target="../ink/ink469.xml"/><Relationship Id="rId95" Type="http://schemas.openxmlformats.org/officeDocument/2006/relationships/image" Target="../media/image541.png"/><Relationship Id="rId22" Type="http://schemas.openxmlformats.org/officeDocument/2006/relationships/customXml" Target="../ink/ink432.xml"/><Relationship Id="rId27" Type="http://schemas.openxmlformats.org/officeDocument/2006/relationships/image" Target="../media/image507.png"/><Relationship Id="rId43" Type="http://schemas.openxmlformats.org/officeDocument/2006/relationships/image" Target="../media/image516.png"/><Relationship Id="rId48" Type="http://schemas.openxmlformats.org/officeDocument/2006/relationships/customXml" Target="../ink/ink447.xml"/><Relationship Id="rId64" Type="http://schemas.openxmlformats.org/officeDocument/2006/relationships/customXml" Target="../ink/ink456.xml"/><Relationship Id="rId69" Type="http://schemas.openxmlformats.org/officeDocument/2006/relationships/image" Target="../media/image527.png"/><Relationship Id="rId8" Type="http://schemas.openxmlformats.org/officeDocument/2006/relationships/customXml" Target="../ink/ink425.xml"/><Relationship Id="rId51" Type="http://schemas.openxmlformats.org/officeDocument/2006/relationships/image" Target="../media/image517.png"/><Relationship Id="rId72" Type="http://schemas.openxmlformats.org/officeDocument/2006/relationships/customXml" Target="../ink/ink460.xml"/><Relationship Id="rId80" Type="http://schemas.openxmlformats.org/officeDocument/2006/relationships/customXml" Target="../ink/ink464.xml"/><Relationship Id="rId85" Type="http://schemas.openxmlformats.org/officeDocument/2006/relationships/image" Target="../media/image536.png"/><Relationship Id="rId93" Type="http://schemas.openxmlformats.org/officeDocument/2006/relationships/image" Target="../media/image540.png"/><Relationship Id="rId3" Type="http://schemas.openxmlformats.org/officeDocument/2006/relationships/image" Target="../media/image495.png"/><Relationship Id="rId12" Type="http://schemas.openxmlformats.org/officeDocument/2006/relationships/customXml" Target="../ink/ink427.xml"/><Relationship Id="rId17" Type="http://schemas.openxmlformats.org/officeDocument/2006/relationships/image" Target="../media/image502.png"/><Relationship Id="rId25" Type="http://schemas.openxmlformats.org/officeDocument/2006/relationships/image" Target="../media/image506.png"/><Relationship Id="rId33" Type="http://schemas.openxmlformats.org/officeDocument/2006/relationships/image" Target="../media/image511.png"/><Relationship Id="rId38" Type="http://schemas.openxmlformats.org/officeDocument/2006/relationships/customXml" Target="../ink/ink440.xml"/><Relationship Id="rId46" Type="http://schemas.openxmlformats.org/officeDocument/2006/relationships/customXml" Target="../ink/ink445.xml"/><Relationship Id="rId59" Type="http://schemas.openxmlformats.org/officeDocument/2006/relationships/image" Target="../media/image522.png"/><Relationship Id="rId67" Type="http://schemas.openxmlformats.org/officeDocument/2006/relationships/image" Target="../media/image526.png"/><Relationship Id="rId20" Type="http://schemas.openxmlformats.org/officeDocument/2006/relationships/customXml" Target="../ink/ink431.xml"/><Relationship Id="rId41" Type="http://schemas.openxmlformats.org/officeDocument/2006/relationships/image" Target="../media/image515.png"/><Relationship Id="rId54" Type="http://schemas.openxmlformats.org/officeDocument/2006/relationships/customXml" Target="../ink/ink451.xml"/><Relationship Id="rId62" Type="http://schemas.openxmlformats.org/officeDocument/2006/relationships/customXml" Target="../ink/ink455.xml"/><Relationship Id="rId70" Type="http://schemas.openxmlformats.org/officeDocument/2006/relationships/customXml" Target="../ink/ink459.xml"/><Relationship Id="rId75" Type="http://schemas.openxmlformats.org/officeDocument/2006/relationships/image" Target="../media/image531.png"/><Relationship Id="rId83" Type="http://schemas.openxmlformats.org/officeDocument/2006/relationships/image" Target="../media/image535.png"/><Relationship Id="rId88" Type="http://schemas.openxmlformats.org/officeDocument/2006/relationships/customXml" Target="../ink/ink468.xml"/><Relationship Id="rId91" Type="http://schemas.openxmlformats.org/officeDocument/2006/relationships/image" Target="../media/image539.png"/><Relationship Id="rId1" Type="http://schemas.openxmlformats.org/officeDocument/2006/relationships/slideLayout" Target="../slideLayouts/slideLayout7.xml"/><Relationship Id="rId6" Type="http://schemas.openxmlformats.org/officeDocument/2006/relationships/customXml" Target="../ink/ink424.xml"/><Relationship Id="rId15" Type="http://schemas.openxmlformats.org/officeDocument/2006/relationships/image" Target="../media/image501.png"/><Relationship Id="rId23" Type="http://schemas.openxmlformats.org/officeDocument/2006/relationships/image" Target="../media/image505.png"/><Relationship Id="rId28" Type="http://schemas.openxmlformats.org/officeDocument/2006/relationships/customXml" Target="../ink/ink435.xml"/><Relationship Id="rId36" Type="http://schemas.openxmlformats.org/officeDocument/2006/relationships/customXml" Target="../ink/ink439.xml"/><Relationship Id="rId49" Type="http://schemas.openxmlformats.org/officeDocument/2006/relationships/customXml" Target="../ink/ink448.xml"/><Relationship Id="rId57" Type="http://schemas.openxmlformats.org/officeDocument/2006/relationships/image" Target="../media/image521.png"/><Relationship Id="rId10" Type="http://schemas.openxmlformats.org/officeDocument/2006/relationships/customXml" Target="../ink/ink426.xml"/><Relationship Id="rId31" Type="http://schemas.openxmlformats.org/officeDocument/2006/relationships/image" Target="../media/image509.png"/><Relationship Id="rId44" Type="http://schemas.openxmlformats.org/officeDocument/2006/relationships/customXml" Target="../ink/ink443.xml"/><Relationship Id="rId52" Type="http://schemas.openxmlformats.org/officeDocument/2006/relationships/customXml" Target="../ink/ink450.xml"/><Relationship Id="rId60" Type="http://schemas.openxmlformats.org/officeDocument/2006/relationships/customXml" Target="../ink/ink454.xml"/><Relationship Id="rId65" Type="http://schemas.openxmlformats.org/officeDocument/2006/relationships/image" Target="../media/image525.png"/><Relationship Id="rId73" Type="http://schemas.openxmlformats.org/officeDocument/2006/relationships/image" Target="../media/image529.png"/><Relationship Id="rId78" Type="http://schemas.openxmlformats.org/officeDocument/2006/relationships/customXml" Target="../ink/ink463.xml"/><Relationship Id="rId81" Type="http://schemas.openxmlformats.org/officeDocument/2006/relationships/image" Target="../media/image534.png"/><Relationship Id="rId86" Type="http://schemas.openxmlformats.org/officeDocument/2006/relationships/customXml" Target="../ink/ink467.xml"/><Relationship Id="rId94" Type="http://schemas.openxmlformats.org/officeDocument/2006/relationships/customXml" Target="../ink/ink471.xml"/><Relationship Id="rId4" Type="http://schemas.openxmlformats.org/officeDocument/2006/relationships/customXml" Target="../ink/ink423.xml"/><Relationship Id="rId9" Type="http://schemas.openxmlformats.org/officeDocument/2006/relationships/image" Target="../media/image498.png"/><Relationship Id="rId13" Type="http://schemas.openxmlformats.org/officeDocument/2006/relationships/image" Target="../media/image500.png"/><Relationship Id="rId18" Type="http://schemas.openxmlformats.org/officeDocument/2006/relationships/customXml" Target="../ink/ink430.xml"/><Relationship Id="rId39" Type="http://schemas.openxmlformats.org/officeDocument/2006/relationships/image" Target="../media/image514.png"/><Relationship Id="rId34" Type="http://schemas.openxmlformats.org/officeDocument/2006/relationships/customXml" Target="../ink/ink438.xml"/><Relationship Id="rId50" Type="http://schemas.openxmlformats.org/officeDocument/2006/relationships/customXml" Target="../ink/ink449.xml"/><Relationship Id="rId55" Type="http://schemas.openxmlformats.org/officeDocument/2006/relationships/image" Target="../media/image519.png"/><Relationship Id="rId76" Type="http://schemas.openxmlformats.org/officeDocument/2006/relationships/customXml" Target="../ink/ink462.xml"/><Relationship Id="rId7" Type="http://schemas.openxmlformats.org/officeDocument/2006/relationships/image" Target="../media/image497.png"/><Relationship Id="rId71" Type="http://schemas.openxmlformats.org/officeDocument/2006/relationships/image" Target="../media/image528.png"/><Relationship Id="rId92" Type="http://schemas.openxmlformats.org/officeDocument/2006/relationships/customXml" Target="../ink/ink470.xml"/><Relationship Id="rId2" Type="http://schemas.openxmlformats.org/officeDocument/2006/relationships/customXml" Target="../ink/ink422.xml"/><Relationship Id="rId29" Type="http://schemas.openxmlformats.org/officeDocument/2006/relationships/image" Target="../media/image508.png"/><Relationship Id="rId24" Type="http://schemas.openxmlformats.org/officeDocument/2006/relationships/customXml" Target="../ink/ink433.xml"/><Relationship Id="rId40" Type="http://schemas.openxmlformats.org/officeDocument/2006/relationships/customXml" Target="../ink/ink441.xml"/><Relationship Id="rId45" Type="http://schemas.openxmlformats.org/officeDocument/2006/relationships/customXml" Target="../ink/ink444.xml"/><Relationship Id="rId66" Type="http://schemas.openxmlformats.org/officeDocument/2006/relationships/customXml" Target="../ink/ink457.xml"/><Relationship Id="rId87" Type="http://schemas.openxmlformats.org/officeDocument/2006/relationships/image" Target="../media/image537.png"/><Relationship Id="rId61" Type="http://schemas.openxmlformats.org/officeDocument/2006/relationships/image" Target="../media/image523.png"/><Relationship Id="rId82" Type="http://schemas.openxmlformats.org/officeDocument/2006/relationships/customXml" Target="../ink/ink465.xml"/><Relationship Id="rId19" Type="http://schemas.openxmlformats.org/officeDocument/2006/relationships/image" Target="../media/image503.png"/><Relationship Id="rId14" Type="http://schemas.openxmlformats.org/officeDocument/2006/relationships/customXml" Target="../ink/ink428.xml"/><Relationship Id="rId30" Type="http://schemas.openxmlformats.org/officeDocument/2006/relationships/customXml" Target="../ink/ink436.xml"/><Relationship Id="rId35" Type="http://schemas.openxmlformats.org/officeDocument/2006/relationships/image" Target="../media/image512.png"/><Relationship Id="rId56" Type="http://schemas.openxmlformats.org/officeDocument/2006/relationships/customXml" Target="../ink/ink452.xml"/><Relationship Id="rId77" Type="http://schemas.openxmlformats.org/officeDocument/2006/relationships/image" Target="../media/image532.png"/></Relationships>
</file>

<file path=ppt/slides/_rels/slide17.xml.rels><?xml version="1.0" encoding="UTF-8" standalone="yes"?>
<Relationships xmlns="http://schemas.openxmlformats.org/package/2006/relationships"><Relationship Id="rId13" Type="http://schemas.openxmlformats.org/officeDocument/2006/relationships/customXml" Target="../ink/ink478.xml"/><Relationship Id="rId18" Type="http://schemas.openxmlformats.org/officeDocument/2006/relationships/image" Target="../media/image549.png"/><Relationship Id="rId26" Type="http://schemas.openxmlformats.org/officeDocument/2006/relationships/image" Target="../media/image553.png"/><Relationship Id="rId39" Type="http://schemas.openxmlformats.org/officeDocument/2006/relationships/customXml" Target="../ink/ink491.xml"/><Relationship Id="rId21" Type="http://schemas.openxmlformats.org/officeDocument/2006/relationships/customXml" Target="../ink/ink482.xml"/><Relationship Id="rId34" Type="http://schemas.openxmlformats.org/officeDocument/2006/relationships/image" Target="../media/image557.png"/><Relationship Id="rId42" Type="http://schemas.openxmlformats.org/officeDocument/2006/relationships/image" Target="../media/image561.png"/><Relationship Id="rId7" Type="http://schemas.openxmlformats.org/officeDocument/2006/relationships/image" Target="../media/image544.png"/><Relationship Id="rId2" Type="http://schemas.openxmlformats.org/officeDocument/2006/relationships/customXml" Target="../ink/ink472.xml"/><Relationship Id="rId16" Type="http://schemas.openxmlformats.org/officeDocument/2006/relationships/image" Target="../media/image548.png"/><Relationship Id="rId20" Type="http://schemas.openxmlformats.org/officeDocument/2006/relationships/image" Target="../media/image550.png"/><Relationship Id="rId29" Type="http://schemas.openxmlformats.org/officeDocument/2006/relationships/customXml" Target="../ink/ink486.xml"/><Relationship Id="rId41" Type="http://schemas.openxmlformats.org/officeDocument/2006/relationships/customXml" Target="../ink/ink492.xml"/><Relationship Id="rId1" Type="http://schemas.openxmlformats.org/officeDocument/2006/relationships/slideLayout" Target="../slideLayouts/slideLayout7.xml"/><Relationship Id="rId6" Type="http://schemas.openxmlformats.org/officeDocument/2006/relationships/customXml" Target="../ink/ink474.xml"/><Relationship Id="rId11" Type="http://schemas.openxmlformats.org/officeDocument/2006/relationships/image" Target="../media/image546.png"/><Relationship Id="rId24" Type="http://schemas.openxmlformats.org/officeDocument/2006/relationships/image" Target="../media/image552.png"/><Relationship Id="rId32" Type="http://schemas.openxmlformats.org/officeDocument/2006/relationships/image" Target="../media/image556.png"/><Relationship Id="rId37" Type="http://schemas.openxmlformats.org/officeDocument/2006/relationships/customXml" Target="../ink/ink490.xml"/><Relationship Id="rId40" Type="http://schemas.openxmlformats.org/officeDocument/2006/relationships/image" Target="../media/image560.png"/><Relationship Id="rId5" Type="http://schemas.openxmlformats.org/officeDocument/2006/relationships/image" Target="../media/image543.png"/><Relationship Id="rId15" Type="http://schemas.openxmlformats.org/officeDocument/2006/relationships/customXml" Target="../ink/ink479.xml"/><Relationship Id="rId23" Type="http://schemas.openxmlformats.org/officeDocument/2006/relationships/customXml" Target="../ink/ink483.xml"/><Relationship Id="rId28" Type="http://schemas.openxmlformats.org/officeDocument/2006/relationships/image" Target="../media/image554.png"/><Relationship Id="rId36" Type="http://schemas.openxmlformats.org/officeDocument/2006/relationships/image" Target="../media/image558.png"/><Relationship Id="rId10" Type="http://schemas.openxmlformats.org/officeDocument/2006/relationships/customXml" Target="../ink/ink476.xml"/><Relationship Id="rId19" Type="http://schemas.openxmlformats.org/officeDocument/2006/relationships/customXml" Target="../ink/ink481.xml"/><Relationship Id="rId31" Type="http://schemas.openxmlformats.org/officeDocument/2006/relationships/customXml" Target="../ink/ink487.xml"/><Relationship Id="rId44" Type="http://schemas.openxmlformats.org/officeDocument/2006/relationships/image" Target="../media/image562.png"/><Relationship Id="rId4" Type="http://schemas.openxmlformats.org/officeDocument/2006/relationships/customXml" Target="../ink/ink473.xml"/><Relationship Id="rId9" Type="http://schemas.openxmlformats.org/officeDocument/2006/relationships/image" Target="../media/image545.png"/><Relationship Id="rId14" Type="http://schemas.openxmlformats.org/officeDocument/2006/relationships/image" Target="../media/image547.png"/><Relationship Id="rId22" Type="http://schemas.openxmlformats.org/officeDocument/2006/relationships/image" Target="../media/image551.png"/><Relationship Id="rId27" Type="http://schemas.openxmlformats.org/officeDocument/2006/relationships/customXml" Target="../ink/ink485.xml"/><Relationship Id="rId30" Type="http://schemas.openxmlformats.org/officeDocument/2006/relationships/image" Target="../media/image555.png"/><Relationship Id="rId35" Type="http://schemas.openxmlformats.org/officeDocument/2006/relationships/customXml" Target="../ink/ink489.xml"/><Relationship Id="rId43" Type="http://schemas.openxmlformats.org/officeDocument/2006/relationships/customXml" Target="../ink/ink493.xml"/><Relationship Id="rId8" Type="http://schemas.openxmlformats.org/officeDocument/2006/relationships/customXml" Target="../ink/ink475.xml"/><Relationship Id="rId3" Type="http://schemas.openxmlformats.org/officeDocument/2006/relationships/image" Target="../media/image542.png"/><Relationship Id="rId12" Type="http://schemas.openxmlformats.org/officeDocument/2006/relationships/customXml" Target="../ink/ink477.xml"/><Relationship Id="rId17" Type="http://schemas.openxmlformats.org/officeDocument/2006/relationships/customXml" Target="../ink/ink480.xml"/><Relationship Id="rId25" Type="http://schemas.openxmlformats.org/officeDocument/2006/relationships/customXml" Target="../ink/ink484.xml"/><Relationship Id="rId33" Type="http://schemas.openxmlformats.org/officeDocument/2006/relationships/customXml" Target="../ink/ink488.xml"/><Relationship Id="rId38" Type="http://schemas.openxmlformats.org/officeDocument/2006/relationships/image" Target="../media/image559.png"/></Relationships>
</file>

<file path=ppt/slides/_rels/slide18.xml.rels><?xml version="1.0" encoding="UTF-8" standalone="yes"?>
<Relationships xmlns="http://schemas.openxmlformats.org/package/2006/relationships"><Relationship Id="rId13" Type="http://schemas.openxmlformats.org/officeDocument/2006/relationships/customXml" Target="../ink/ink499.xml"/><Relationship Id="rId18" Type="http://schemas.openxmlformats.org/officeDocument/2006/relationships/image" Target="../media/image571.png"/><Relationship Id="rId26" Type="http://schemas.openxmlformats.org/officeDocument/2006/relationships/image" Target="../media/image575.png"/><Relationship Id="rId3" Type="http://schemas.openxmlformats.org/officeDocument/2006/relationships/customXml" Target="../ink/ink494.xml"/><Relationship Id="rId21" Type="http://schemas.openxmlformats.org/officeDocument/2006/relationships/customXml" Target="../ink/ink503.xml"/><Relationship Id="rId34" Type="http://schemas.openxmlformats.org/officeDocument/2006/relationships/image" Target="../media/image579.png"/><Relationship Id="rId7" Type="http://schemas.openxmlformats.org/officeDocument/2006/relationships/customXml" Target="../ink/ink496.xml"/><Relationship Id="rId12" Type="http://schemas.openxmlformats.org/officeDocument/2006/relationships/image" Target="../media/image568.png"/><Relationship Id="rId17" Type="http://schemas.openxmlformats.org/officeDocument/2006/relationships/customXml" Target="../ink/ink501.xml"/><Relationship Id="rId25" Type="http://schemas.openxmlformats.org/officeDocument/2006/relationships/customXml" Target="../ink/ink505.xml"/><Relationship Id="rId33" Type="http://schemas.openxmlformats.org/officeDocument/2006/relationships/customXml" Target="../ink/ink509.xml"/><Relationship Id="rId2" Type="http://schemas.openxmlformats.org/officeDocument/2006/relationships/image" Target="../media/image2.jpeg"/><Relationship Id="rId16" Type="http://schemas.openxmlformats.org/officeDocument/2006/relationships/image" Target="../media/image570.png"/><Relationship Id="rId20" Type="http://schemas.openxmlformats.org/officeDocument/2006/relationships/image" Target="../media/image572.png"/><Relationship Id="rId29" Type="http://schemas.openxmlformats.org/officeDocument/2006/relationships/customXml" Target="../ink/ink507.xml"/><Relationship Id="rId1" Type="http://schemas.openxmlformats.org/officeDocument/2006/relationships/slideLayout" Target="../slideLayouts/slideLayout7.xml"/><Relationship Id="rId6" Type="http://schemas.openxmlformats.org/officeDocument/2006/relationships/image" Target="../media/image565.png"/><Relationship Id="rId11" Type="http://schemas.openxmlformats.org/officeDocument/2006/relationships/customXml" Target="../ink/ink498.xml"/><Relationship Id="rId24" Type="http://schemas.openxmlformats.org/officeDocument/2006/relationships/image" Target="../media/image574.png"/><Relationship Id="rId32" Type="http://schemas.openxmlformats.org/officeDocument/2006/relationships/image" Target="../media/image578.png"/><Relationship Id="rId5" Type="http://schemas.openxmlformats.org/officeDocument/2006/relationships/customXml" Target="../ink/ink495.xml"/><Relationship Id="rId15" Type="http://schemas.openxmlformats.org/officeDocument/2006/relationships/customXml" Target="../ink/ink500.xml"/><Relationship Id="rId23" Type="http://schemas.openxmlformats.org/officeDocument/2006/relationships/customXml" Target="../ink/ink504.xml"/><Relationship Id="rId28" Type="http://schemas.openxmlformats.org/officeDocument/2006/relationships/image" Target="../media/image576.png"/><Relationship Id="rId10" Type="http://schemas.openxmlformats.org/officeDocument/2006/relationships/image" Target="../media/image567.png"/><Relationship Id="rId19" Type="http://schemas.openxmlformats.org/officeDocument/2006/relationships/customXml" Target="../ink/ink502.xml"/><Relationship Id="rId31" Type="http://schemas.openxmlformats.org/officeDocument/2006/relationships/customXml" Target="../ink/ink508.xml"/><Relationship Id="rId4" Type="http://schemas.openxmlformats.org/officeDocument/2006/relationships/image" Target="../media/image564.png"/><Relationship Id="rId9" Type="http://schemas.openxmlformats.org/officeDocument/2006/relationships/customXml" Target="../ink/ink497.xml"/><Relationship Id="rId14" Type="http://schemas.openxmlformats.org/officeDocument/2006/relationships/image" Target="../media/image569.png"/><Relationship Id="rId22" Type="http://schemas.openxmlformats.org/officeDocument/2006/relationships/image" Target="../media/image573.png"/><Relationship Id="rId27" Type="http://schemas.openxmlformats.org/officeDocument/2006/relationships/customXml" Target="../ink/ink506.xml"/><Relationship Id="rId30" Type="http://schemas.openxmlformats.org/officeDocument/2006/relationships/image" Target="../media/image577.png"/><Relationship Id="rId8" Type="http://schemas.openxmlformats.org/officeDocument/2006/relationships/image" Target="../media/image566.png"/></Relationships>
</file>

<file path=ppt/slides/_rels/slide19.xml.rels><?xml version="1.0" encoding="UTF-8" standalone="yes"?>
<Relationships xmlns="http://schemas.openxmlformats.org/package/2006/relationships"><Relationship Id="rId8" Type="http://schemas.openxmlformats.org/officeDocument/2006/relationships/customXml" Target="../ink/ink513.xml"/><Relationship Id="rId3" Type="http://schemas.openxmlformats.org/officeDocument/2006/relationships/image" Target="../media/image2690.png"/><Relationship Id="rId7" Type="http://schemas.openxmlformats.org/officeDocument/2006/relationships/image" Target="../media/image580.png"/><Relationship Id="rId2" Type="http://schemas.openxmlformats.org/officeDocument/2006/relationships/customXml" Target="../ink/ink510.xml"/><Relationship Id="rId1" Type="http://schemas.openxmlformats.org/officeDocument/2006/relationships/slideLayout" Target="../slideLayouts/slideLayout7.xml"/><Relationship Id="rId6" Type="http://schemas.openxmlformats.org/officeDocument/2006/relationships/customXml" Target="../ink/ink512.xml"/><Relationship Id="rId5" Type="http://schemas.openxmlformats.org/officeDocument/2006/relationships/image" Target="../media/image2700.png"/><Relationship Id="rId4" Type="http://schemas.openxmlformats.org/officeDocument/2006/relationships/customXml" Target="../ink/ink511.xml"/><Relationship Id="rId9" Type="http://schemas.openxmlformats.org/officeDocument/2006/relationships/image" Target="../media/image581.png"/></Relationships>
</file>

<file path=ppt/slides/_rels/slide2.xml.rels><?xml version="1.0" encoding="UTF-8" standalone="yes"?>
<Relationships xmlns="http://schemas.openxmlformats.org/package/2006/relationships"><Relationship Id="rId13" Type="http://schemas.openxmlformats.org/officeDocument/2006/relationships/image" Target="../media/image87.png"/><Relationship Id="rId18" Type="http://schemas.openxmlformats.org/officeDocument/2006/relationships/customXml" Target="../ink/ink18.xml"/><Relationship Id="rId26" Type="http://schemas.openxmlformats.org/officeDocument/2006/relationships/customXml" Target="../ink/ink22.xml"/><Relationship Id="rId39" Type="http://schemas.openxmlformats.org/officeDocument/2006/relationships/image" Target="../media/image100.png"/><Relationship Id="rId21" Type="http://schemas.openxmlformats.org/officeDocument/2006/relationships/image" Target="../media/image91.png"/><Relationship Id="rId34" Type="http://schemas.openxmlformats.org/officeDocument/2006/relationships/customXml" Target="../ink/ink26.xml"/><Relationship Id="rId42" Type="http://schemas.openxmlformats.org/officeDocument/2006/relationships/customXml" Target="../ink/ink30.xml"/><Relationship Id="rId7" Type="http://schemas.openxmlformats.org/officeDocument/2006/relationships/image" Target="../media/image84.png"/><Relationship Id="rId2" Type="http://schemas.openxmlformats.org/officeDocument/2006/relationships/customXml" Target="../ink/ink10.xml"/><Relationship Id="rId16" Type="http://schemas.openxmlformats.org/officeDocument/2006/relationships/customXml" Target="../ink/ink17.xml"/><Relationship Id="rId29"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customXml" Target="../ink/ink12.xml"/><Relationship Id="rId11" Type="http://schemas.openxmlformats.org/officeDocument/2006/relationships/image" Target="../media/image86.png"/><Relationship Id="rId24" Type="http://schemas.openxmlformats.org/officeDocument/2006/relationships/customXml" Target="../ink/ink21.xml"/><Relationship Id="rId32" Type="http://schemas.openxmlformats.org/officeDocument/2006/relationships/customXml" Target="../ink/ink25.xml"/><Relationship Id="rId37" Type="http://schemas.openxmlformats.org/officeDocument/2006/relationships/image" Target="../media/image99.png"/><Relationship Id="rId40" Type="http://schemas.openxmlformats.org/officeDocument/2006/relationships/customXml" Target="../ink/ink29.xml"/><Relationship Id="rId45" Type="http://schemas.openxmlformats.org/officeDocument/2006/relationships/image" Target="../media/image103.png"/><Relationship Id="rId5" Type="http://schemas.openxmlformats.org/officeDocument/2006/relationships/image" Target="../media/image83.png"/><Relationship Id="rId15" Type="http://schemas.openxmlformats.org/officeDocument/2006/relationships/image" Target="../media/image88.png"/><Relationship Id="rId23" Type="http://schemas.openxmlformats.org/officeDocument/2006/relationships/image" Target="../media/image92.png"/><Relationship Id="rId28" Type="http://schemas.openxmlformats.org/officeDocument/2006/relationships/customXml" Target="../ink/ink23.xml"/><Relationship Id="rId36" Type="http://schemas.openxmlformats.org/officeDocument/2006/relationships/customXml" Target="../ink/ink27.xml"/><Relationship Id="rId10" Type="http://schemas.openxmlformats.org/officeDocument/2006/relationships/customXml" Target="../ink/ink14.xml"/><Relationship Id="rId19" Type="http://schemas.openxmlformats.org/officeDocument/2006/relationships/image" Target="../media/image90.png"/><Relationship Id="rId31" Type="http://schemas.openxmlformats.org/officeDocument/2006/relationships/image" Target="../media/image96.png"/><Relationship Id="rId44" Type="http://schemas.openxmlformats.org/officeDocument/2006/relationships/customXml" Target="../ink/ink31.xml"/><Relationship Id="rId4" Type="http://schemas.openxmlformats.org/officeDocument/2006/relationships/customXml" Target="../ink/ink11.xml"/><Relationship Id="rId9" Type="http://schemas.openxmlformats.org/officeDocument/2006/relationships/image" Target="../media/image85.png"/><Relationship Id="rId14" Type="http://schemas.openxmlformats.org/officeDocument/2006/relationships/customXml" Target="../ink/ink16.xml"/><Relationship Id="rId22" Type="http://schemas.openxmlformats.org/officeDocument/2006/relationships/customXml" Target="../ink/ink20.xml"/><Relationship Id="rId27" Type="http://schemas.openxmlformats.org/officeDocument/2006/relationships/image" Target="../media/image94.png"/><Relationship Id="rId30" Type="http://schemas.openxmlformats.org/officeDocument/2006/relationships/customXml" Target="../ink/ink24.xml"/><Relationship Id="rId35" Type="http://schemas.openxmlformats.org/officeDocument/2006/relationships/image" Target="../media/image98.png"/><Relationship Id="rId43" Type="http://schemas.openxmlformats.org/officeDocument/2006/relationships/image" Target="../media/image102.png"/><Relationship Id="rId8" Type="http://schemas.openxmlformats.org/officeDocument/2006/relationships/customXml" Target="../ink/ink13.xml"/><Relationship Id="rId3" Type="http://schemas.openxmlformats.org/officeDocument/2006/relationships/image" Target="../media/image82.png"/><Relationship Id="rId12" Type="http://schemas.openxmlformats.org/officeDocument/2006/relationships/customXml" Target="../ink/ink15.xml"/><Relationship Id="rId17" Type="http://schemas.openxmlformats.org/officeDocument/2006/relationships/image" Target="../media/image89.png"/><Relationship Id="rId25" Type="http://schemas.openxmlformats.org/officeDocument/2006/relationships/image" Target="../media/image93.png"/><Relationship Id="rId33" Type="http://schemas.openxmlformats.org/officeDocument/2006/relationships/image" Target="../media/image97.png"/><Relationship Id="rId38" Type="http://schemas.openxmlformats.org/officeDocument/2006/relationships/customXml" Target="../ink/ink28.xml"/><Relationship Id="rId20" Type="http://schemas.openxmlformats.org/officeDocument/2006/relationships/customXml" Target="../ink/ink19.xml"/><Relationship Id="rId41" Type="http://schemas.openxmlformats.org/officeDocument/2006/relationships/image" Target="../media/image101.png"/></Relationships>
</file>

<file path=ppt/slides/_rels/slide20.xml.rels><?xml version="1.0" encoding="UTF-8" standalone="yes"?>
<Relationships xmlns="http://schemas.openxmlformats.org/package/2006/relationships"><Relationship Id="rId3" Type="http://schemas.openxmlformats.org/officeDocument/2006/relationships/customXml" Target="../ink/ink51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84.png"/><Relationship Id="rId5" Type="http://schemas.openxmlformats.org/officeDocument/2006/relationships/customXml" Target="../ink/ink515.xml"/><Relationship Id="rId4" Type="http://schemas.openxmlformats.org/officeDocument/2006/relationships/image" Target="../media/image583.png"/></Relationships>
</file>

<file path=ppt/slides/_rels/slide21.xml.rels><?xml version="1.0" encoding="UTF-8" standalone="yes"?>
<Relationships xmlns="http://schemas.openxmlformats.org/package/2006/relationships"><Relationship Id="rId8" Type="http://schemas.openxmlformats.org/officeDocument/2006/relationships/customXml" Target="../ink/ink519.xml"/><Relationship Id="rId13" Type="http://schemas.openxmlformats.org/officeDocument/2006/relationships/image" Target="../media/image590.png"/><Relationship Id="rId18" Type="http://schemas.openxmlformats.org/officeDocument/2006/relationships/customXml" Target="../ink/ink524.xml"/><Relationship Id="rId26" Type="http://schemas.openxmlformats.org/officeDocument/2006/relationships/customXml" Target="../ink/ink528.xml"/><Relationship Id="rId3" Type="http://schemas.openxmlformats.org/officeDocument/2006/relationships/image" Target="../media/image585.png"/><Relationship Id="rId21" Type="http://schemas.openxmlformats.org/officeDocument/2006/relationships/image" Target="../media/image594.png"/><Relationship Id="rId7" Type="http://schemas.openxmlformats.org/officeDocument/2006/relationships/image" Target="../media/image587.png"/><Relationship Id="rId12" Type="http://schemas.openxmlformats.org/officeDocument/2006/relationships/customXml" Target="../ink/ink521.xml"/><Relationship Id="rId17" Type="http://schemas.openxmlformats.org/officeDocument/2006/relationships/image" Target="../media/image592.png"/><Relationship Id="rId25" Type="http://schemas.openxmlformats.org/officeDocument/2006/relationships/image" Target="../media/image596.png"/><Relationship Id="rId2" Type="http://schemas.openxmlformats.org/officeDocument/2006/relationships/customXml" Target="../ink/ink516.xml"/><Relationship Id="rId16" Type="http://schemas.openxmlformats.org/officeDocument/2006/relationships/customXml" Target="../ink/ink523.xml"/><Relationship Id="rId20" Type="http://schemas.openxmlformats.org/officeDocument/2006/relationships/customXml" Target="../ink/ink525.xml"/><Relationship Id="rId29" Type="http://schemas.openxmlformats.org/officeDocument/2006/relationships/image" Target="../media/image598.png"/><Relationship Id="rId1" Type="http://schemas.openxmlformats.org/officeDocument/2006/relationships/slideLayout" Target="../slideLayouts/slideLayout7.xml"/><Relationship Id="rId6" Type="http://schemas.openxmlformats.org/officeDocument/2006/relationships/customXml" Target="../ink/ink518.xml"/><Relationship Id="rId11" Type="http://schemas.openxmlformats.org/officeDocument/2006/relationships/image" Target="../media/image589.png"/><Relationship Id="rId24" Type="http://schemas.openxmlformats.org/officeDocument/2006/relationships/customXml" Target="../ink/ink527.xml"/><Relationship Id="rId5" Type="http://schemas.openxmlformats.org/officeDocument/2006/relationships/image" Target="../media/image586.png"/><Relationship Id="rId15" Type="http://schemas.openxmlformats.org/officeDocument/2006/relationships/image" Target="../media/image591.png"/><Relationship Id="rId23" Type="http://schemas.openxmlformats.org/officeDocument/2006/relationships/image" Target="../media/image595.png"/><Relationship Id="rId28" Type="http://schemas.openxmlformats.org/officeDocument/2006/relationships/customXml" Target="../ink/ink529.xml"/><Relationship Id="rId10" Type="http://schemas.openxmlformats.org/officeDocument/2006/relationships/customXml" Target="../ink/ink520.xml"/><Relationship Id="rId19" Type="http://schemas.openxmlformats.org/officeDocument/2006/relationships/image" Target="../media/image593.png"/><Relationship Id="rId4" Type="http://schemas.openxmlformats.org/officeDocument/2006/relationships/customXml" Target="../ink/ink517.xml"/><Relationship Id="rId9" Type="http://schemas.openxmlformats.org/officeDocument/2006/relationships/image" Target="../media/image588.png"/><Relationship Id="rId14" Type="http://schemas.openxmlformats.org/officeDocument/2006/relationships/customXml" Target="../ink/ink522.xml"/><Relationship Id="rId22" Type="http://schemas.openxmlformats.org/officeDocument/2006/relationships/customXml" Target="../ink/ink526.xml"/><Relationship Id="rId27" Type="http://schemas.openxmlformats.org/officeDocument/2006/relationships/image" Target="../media/image597.png"/></Relationships>
</file>

<file path=ppt/slides/_rels/slide22.xml.rels><?xml version="1.0" encoding="UTF-8" standalone="yes"?>
<Relationships xmlns="http://schemas.openxmlformats.org/package/2006/relationships"><Relationship Id="rId13" Type="http://schemas.openxmlformats.org/officeDocument/2006/relationships/image" Target="../media/image604.png"/><Relationship Id="rId18" Type="http://schemas.openxmlformats.org/officeDocument/2006/relationships/customXml" Target="../ink/ink538.xml"/><Relationship Id="rId26" Type="http://schemas.openxmlformats.org/officeDocument/2006/relationships/customXml" Target="../ink/ink542.xml"/><Relationship Id="rId21" Type="http://schemas.openxmlformats.org/officeDocument/2006/relationships/image" Target="../media/image608.png"/><Relationship Id="rId34" Type="http://schemas.openxmlformats.org/officeDocument/2006/relationships/customXml" Target="../ink/ink546.xml"/><Relationship Id="rId7" Type="http://schemas.openxmlformats.org/officeDocument/2006/relationships/image" Target="../media/image601.png"/><Relationship Id="rId12" Type="http://schemas.openxmlformats.org/officeDocument/2006/relationships/customXml" Target="../ink/ink535.xml"/><Relationship Id="rId17" Type="http://schemas.openxmlformats.org/officeDocument/2006/relationships/image" Target="../media/image606.png"/><Relationship Id="rId25" Type="http://schemas.openxmlformats.org/officeDocument/2006/relationships/image" Target="../media/image611.png"/><Relationship Id="rId33" Type="http://schemas.openxmlformats.org/officeDocument/2006/relationships/image" Target="../media/image615.png"/><Relationship Id="rId2" Type="http://schemas.openxmlformats.org/officeDocument/2006/relationships/customXml" Target="../ink/ink530.xml"/><Relationship Id="rId16" Type="http://schemas.openxmlformats.org/officeDocument/2006/relationships/customXml" Target="../ink/ink537.xml"/><Relationship Id="rId20" Type="http://schemas.openxmlformats.org/officeDocument/2006/relationships/customXml" Target="../ink/ink539.xml"/><Relationship Id="rId29" Type="http://schemas.openxmlformats.org/officeDocument/2006/relationships/image" Target="../media/image613.png"/><Relationship Id="rId1" Type="http://schemas.openxmlformats.org/officeDocument/2006/relationships/slideLayout" Target="../slideLayouts/slideLayout7.xml"/><Relationship Id="rId6" Type="http://schemas.openxmlformats.org/officeDocument/2006/relationships/customXml" Target="../ink/ink532.xml"/><Relationship Id="rId11" Type="http://schemas.openxmlformats.org/officeDocument/2006/relationships/image" Target="../media/image603.png"/><Relationship Id="rId24" Type="http://schemas.openxmlformats.org/officeDocument/2006/relationships/customXml" Target="../ink/ink541.xml"/><Relationship Id="rId32" Type="http://schemas.openxmlformats.org/officeDocument/2006/relationships/customXml" Target="../ink/ink545.xml"/><Relationship Id="rId37" Type="http://schemas.openxmlformats.org/officeDocument/2006/relationships/image" Target="../media/image617.png"/><Relationship Id="rId5" Type="http://schemas.openxmlformats.org/officeDocument/2006/relationships/image" Target="../media/image600.png"/><Relationship Id="rId15" Type="http://schemas.openxmlformats.org/officeDocument/2006/relationships/image" Target="../media/image605.png"/><Relationship Id="rId23" Type="http://schemas.openxmlformats.org/officeDocument/2006/relationships/image" Target="../media/image609.png"/><Relationship Id="rId28" Type="http://schemas.openxmlformats.org/officeDocument/2006/relationships/customXml" Target="../ink/ink543.xml"/><Relationship Id="rId36" Type="http://schemas.openxmlformats.org/officeDocument/2006/relationships/customXml" Target="../ink/ink547.xml"/><Relationship Id="rId10" Type="http://schemas.openxmlformats.org/officeDocument/2006/relationships/customXml" Target="../ink/ink534.xml"/><Relationship Id="rId19" Type="http://schemas.openxmlformats.org/officeDocument/2006/relationships/image" Target="../media/image607.png"/><Relationship Id="rId31" Type="http://schemas.openxmlformats.org/officeDocument/2006/relationships/image" Target="../media/image614.png"/><Relationship Id="rId4" Type="http://schemas.openxmlformats.org/officeDocument/2006/relationships/customXml" Target="../ink/ink531.xml"/><Relationship Id="rId9" Type="http://schemas.openxmlformats.org/officeDocument/2006/relationships/image" Target="../media/image602.png"/><Relationship Id="rId14" Type="http://schemas.openxmlformats.org/officeDocument/2006/relationships/customXml" Target="../ink/ink536.xml"/><Relationship Id="rId22" Type="http://schemas.openxmlformats.org/officeDocument/2006/relationships/customXml" Target="../ink/ink540.xml"/><Relationship Id="rId27" Type="http://schemas.openxmlformats.org/officeDocument/2006/relationships/image" Target="../media/image612.png"/><Relationship Id="rId30" Type="http://schemas.openxmlformats.org/officeDocument/2006/relationships/customXml" Target="../ink/ink544.xml"/><Relationship Id="rId35" Type="http://schemas.openxmlformats.org/officeDocument/2006/relationships/image" Target="../media/image616.png"/><Relationship Id="rId8" Type="http://schemas.openxmlformats.org/officeDocument/2006/relationships/customXml" Target="../ink/ink533.xml"/><Relationship Id="rId3" Type="http://schemas.openxmlformats.org/officeDocument/2006/relationships/image" Target="../media/image599.png"/></Relationships>
</file>

<file path=ppt/slides/_rels/slide3.xml.rels><?xml version="1.0" encoding="UTF-8" standalone="yes"?>
<Relationships xmlns="http://schemas.openxmlformats.org/package/2006/relationships"><Relationship Id="rId13" Type="http://schemas.openxmlformats.org/officeDocument/2006/relationships/image" Target="../media/image109.png"/><Relationship Id="rId18" Type="http://schemas.openxmlformats.org/officeDocument/2006/relationships/customXml" Target="../ink/ink40.xml"/><Relationship Id="rId26" Type="http://schemas.openxmlformats.org/officeDocument/2006/relationships/customXml" Target="../ink/ink44.xml"/><Relationship Id="rId39" Type="http://schemas.openxmlformats.org/officeDocument/2006/relationships/image" Target="../media/image122.png"/><Relationship Id="rId21" Type="http://schemas.openxmlformats.org/officeDocument/2006/relationships/image" Target="../media/image113.png"/><Relationship Id="rId34" Type="http://schemas.openxmlformats.org/officeDocument/2006/relationships/customXml" Target="../ink/ink48.xml"/><Relationship Id="rId42" Type="http://schemas.openxmlformats.org/officeDocument/2006/relationships/customXml" Target="../ink/ink52.xml"/><Relationship Id="rId47" Type="http://schemas.openxmlformats.org/officeDocument/2006/relationships/image" Target="../media/image126.png"/><Relationship Id="rId50" Type="http://schemas.openxmlformats.org/officeDocument/2006/relationships/customXml" Target="../ink/ink56.xml"/><Relationship Id="rId55" Type="http://schemas.openxmlformats.org/officeDocument/2006/relationships/image" Target="../media/image130.png"/><Relationship Id="rId7" Type="http://schemas.openxmlformats.org/officeDocument/2006/relationships/image" Target="../media/image106.png"/><Relationship Id="rId2" Type="http://schemas.openxmlformats.org/officeDocument/2006/relationships/customXml" Target="../ink/ink32.xml"/><Relationship Id="rId16" Type="http://schemas.openxmlformats.org/officeDocument/2006/relationships/customXml" Target="../ink/ink39.xml"/><Relationship Id="rId29" Type="http://schemas.openxmlformats.org/officeDocument/2006/relationships/image" Target="../media/image117.png"/><Relationship Id="rId11" Type="http://schemas.openxmlformats.org/officeDocument/2006/relationships/image" Target="../media/image108.png"/><Relationship Id="rId24" Type="http://schemas.openxmlformats.org/officeDocument/2006/relationships/customXml" Target="../ink/ink43.xml"/><Relationship Id="rId32" Type="http://schemas.openxmlformats.org/officeDocument/2006/relationships/customXml" Target="../ink/ink47.xml"/><Relationship Id="rId37" Type="http://schemas.openxmlformats.org/officeDocument/2006/relationships/image" Target="../media/image121.png"/><Relationship Id="rId40" Type="http://schemas.openxmlformats.org/officeDocument/2006/relationships/customXml" Target="../ink/ink51.xml"/><Relationship Id="rId45" Type="http://schemas.openxmlformats.org/officeDocument/2006/relationships/image" Target="../media/image125.png"/><Relationship Id="rId53" Type="http://schemas.openxmlformats.org/officeDocument/2006/relationships/image" Target="../media/image129.png"/><Relationship Id="rId5" Type="http://schemas.openxmlformats.org/officeDocument/2006/relationships/image" Target="../media/image105.png"/><Relationship Id="rId19" Type="http://schemas.openxmlformats.org/officeDocument/2006/relationships/image" Target="../media/image112.png"/><Relationship Id="rId4" Type="http://schemas.openxmlformats.org/officeDocument/2006/relationships/customXml" Target="../ink/ink33.xml"/><Relationship Id="rId9" Type="http://schemas.openxmlformats.org/officeDocument/2006/relationships/image" Target="../media/image107.png"/><Relationship Id="rId14" Type="http://schemas.openxmlformats.org/officeDocument/2006/relationships/customXml" Target="../ink/ink38.xml"/><Relationship Id="rId22" Type="http://schemas.openxmlformats.org/officeDocument/2006/relationships/customXml" Target="../ink/ink42.xml"/><Relationship Id="rId27" Type="http://schemas.openxmlformats.org/officeDocument/2006/relationships/image" Target="../media/image116.png"/><Relationship Id="rId30" Type="http://schemas.openxmlformats.org/officeDocument/2006/relationships/customXml" Target="../ink/ink46.xml"/><Relationship Id="rId35" Type="http://schemas.openxmlformats.org/officeDocument/2006/relationships/image" Target="../media/image120.png"/><Relationship Id="rId43" Type="http://schemas.openxmlformats.org/officeDocument/2006/relationships/image" Target="../media/image124.png"/><Relationship Id="rId48" Type="http://schemas.openxmlformats.org/officeDocument/2006/relationships/customXml" Target="../ink/ink55.xml"/><Relationship Id="rId56" Type="http://schemas.openxmlformats.org/officeDocument/2006/relationships/customXml" Target="../ink/ink59.xml"/><Relationship Id="rId8" Type="http://schemas.openxmlformats.org/officeDocument/2006/relationships/customXml" Target="../ink/ink35.xml"/><Relationship Id="rId51" Type="http://schemas.openxmlformats.org/officeDocument/2006/relationships/image" Target="../media/image128.png"/><Relationship Id="rId3" Type="http://schemas.openxmlformats.org/officeDocument/2006/relationships/image" Target="../media/image104.png"/><Relationship Id="rId12" Type="http://schemas.openxmlformats.org/officeDocument/2006/relationships/customXml" Target="../ink/ink37.xml"/><Relationship Id="rId17" Type="http://schemas.openxmlformats.org/officeDocument/2006/relationships/image" Target="../media/image111.png"/><Relationship Id="rId25" Type="http://schemas.openxmlformats.org/officeDocument/2006/relationships/image" Target="../media/image115.png"/><Relationship Id="rId33" Type="http://schemas.openxmlformats.org/officeDocument/2006/relationships/image" Target="../media/image119.png"/><Relationship Id="rId38" Type="http://schemas.openxmlformats.org/officeDocument/2006/relationships/customXml" Target="../ink/ink50.xml"/><Relationship Id="rId46" Type="http://schemas.openxmlformats.org/officeDocument/2006/relationships/customXml" Target="../ink/ink54.xml"/><Relationship Id="rId20" Type="http://schemas.openxmlformats.org/officeDocument/2006/relationships/customXml" Target="../ink/ink41.xml"/><Relationship Id="rId41" Type="http://schemas.openxmlformats.org/officeDocument/2006/relationships/image" Target="../media/image123.png"/><Relationship Id="rId54" Type="http://schemas.openxmlformats.org/officeDocument/2006/relationships/customXml" Target="../ink/ink58.xml"/><Relationship Id="rId1" Type="http://schemas.openxmlformats.org/officeDocument/2006/relationships/slideLayout" Target="../slideLayouts/slideLayout7.xml"/><Relationship Id="rId6" Type="http://schemas.openxmlformats.org/officeDocument/2006/relationships/customXml" Target="../ink/ink34.xml"/><Relationship Id="rId15" Type="http://schemas.openxmlformats.org/officeDocument/2006/relationships/image" Target="../media/image110.png"/><Relationship Id="rId23" Type="http://schemas.openxmlformats.org/officeDocument/2006/relationships/image" Target="../media/image114.png"/><Relationship Id="rId28" Type="http://schemas.openxmlformats.org/officeDocument/2006/relationships/customXml" Target="../ink/ink45.xml"/><Relationship Id="rId36" Type="http://schemas.openxmlformats.org/officeDocument/2006/relationships/customXml" Target="../ink/ink49.xml"/><Relationship Id="rId49" Type="http://schemas.openxmlformats.org/officeDocument/2006/relationships/image" Target="../media/image127.png"/><Relationship Id="rId57" Type="http://schemas.openxmlformats.org/officeDocument/2006/relationships/image" Target="../media/image131.png"/><Relationship Id="rId10" Type="http://schemas.openxmlformats.org/officeDocument/2006/relationships/customXml" Target="../ink/ink36.xml"/><Relationship Id="rId31" Type="http://schemas.openxmlformats.org/officeDocument/2006/relationships/image" Target="../media/image118.png"/><Relationship Id="rId44" Type="http://schemas.openxmlformats.org/officeDocument/2006/relationships/customXml" Target="../ink/ink53.xml"/><Relationship Id="rId52" Type="http://schemas.openxmlformats.org/officeDocument/2006/relationships/customXml" Target="../ink/ink57.xml"/></Relationships>
</file>

<file path=ppt/slides/_rels/slide4.xml.rels><?xml version="1.0" encoding="UTF-8" standalone="yes"?>
<Relationships xmlns="http://schemas.openxmlformats.org/package/2006/relationships"><Relationship Id="rId26" Type="http://schemas.openxmlformats.org/officeDocument/2006/relationships/customXml" Target="../ink/ink72.xml"/><Relationship Id="rId21" Type="http://schemas.openxmlformats.org/officeDocument/2006/relationships/image" Target="../media/image141.png"/><Relationship Id="rId42" Type="http://schemas.openxmlformats.org/officeDocument/2006/relationships/customXml" Target="../ink/ink80.xml"/><Relationship Id="rId47" Type="http://schemas.openxmlformats.org/officeDocument/2006/relationships/image" Target="../media/image154.png"/><Relationship Id="rId63" Type="http://schemas.openxmlformats.org/officeDocument/2006/relationships/image" Target="../media/image162.png"/><Relationship Id="rId68" Type="http://schemas.openxmlformats.org/officeDocument/2006/relationships/customXml" Target="../ink/ink93.xml"/><Relationship Id="rId2" Type="http://schemas.openxmlformats.org/officeDocument/2006/relationships/customXml" Target="../ink/ink60.xml"/><Relationship Id="rId16" Type="http://schemas.openxmlformats.org/officeDocument/2006/relationships/customXml" Target="../ink/ink67.xml"/><Relationship Id="rId29" Type="http://schemas.openxmlformats.org/officeDocument/2006/relationships/image" Target="../media/image145.png"/><Relationship Id="rId11" Type="http://schemas.openxmlformats.org/officeDocument/2006/relationships/image" Target="../media/image136.png"/><Relationship Id="rId24" Type="http://schemas.openxmlformats.org/officeDocument/2006/relationships/customXml" Target="../ink/ink71.xml"/><Relationship Id="rId32" Type="http://schemas.openxmlformats.org/officeDocument/2006/relationships/customXml" Target="../ink/ink75.xml"/><Relationship Id="rId37" Type="http://schemas.openxmlformats.org/officeDocument/2006/relationships/image" Target="../media/image149.png"/><Relationship Id="rId40" Type="http://schemas.openxmlformats.org/officeDocument/2006/relationships/customXml" Target="../ink/ink79.xml"/><Relationship Id="rId45" Type="http://schemas.openxmlformats.org/officeDocument/2006/relationships/image" Target="../media/image153.png"/><Relationship Id="rId53" Type="http://schemas.openxmlformats.org/officeDocument/2006/relationships/image" Target="../media/image157.png"/><Relationship Id="rId58" Type="http://schemas.openxmlformats.org/officeDocument/2006/relationships/customXml" Target="../ink/ink88.xml"/><Relationship Id="rId66" Type="http://schemas.openxmlformats.org/officeDocument/2006/relationships/customXml" Target="../ink/ink92.xml"/><Relationship Id="rId5" Type="http://schemas.openxmlformats.org/officeDocument/2006/relationships/image" Target="../media/image133.png"/><Relationship Id="rId61" Type="http://schemas.openxmlformats.org/officeDocument/2006/relationships/image" Target="../media/image161.png"/><Relationship Id="rId19" Type="http://schemas.openxmlformats.org/officeDocument/2006/relationships/image" Target="../media/image140.png"/><Relationship Id="rId14" Type="http://schemas.openxmlformats.org/officeDocument/2006/relationships/customXml" Target="../ink/ink66.xml"/><Relationship Id="rId22" Type="http://schemas.openxmlformats.org/officeDocument/2006/relationships/customXml" Target="../ink/ink70.xml"/><Relationship Id="rId27" Type="http://schemas.openxmlformats.org/officeDocument/2006/relationships/image" Target="../media/image144.png"/><Relationship Id="rId30" Type="http://schemas.openxmlformats.org/officeDocument/2006/relationships/customXml" Target="../ink/ink74.xml"/><Relationship Id="rId35" Type="http://schemas.openxmlformats.org/officeDocument/2006/relationships/image" Target="../media/image148.png"/><Relationship Id="rId43" Type="http://schemas.openxmlformats.org/officeDocument/2006/relationships/image" Target="../media/image152.png"/><Relationship Id="rId48" Type="http://schemas.openxmlformats.org/officeDocument/2006/relationships/customXml" Target="../ink/ink83.xml"/><Relationship Id="rId56" Type="http://schemas.openxmlformats.org/officeDocument/2006/relationships/customXml" Target="../ink/ink87.xml"/><Relationship Id="rId64" Type="http://schemas.openxmlformats.org/officeDocument/2006/relationships/customXml" Target="../ink/ink91.xml"/><Relationship Id="rId69" Type="http://schemas.openxmlformats.org/officeDocument/2006/relationships/image" Target="../media/image165.png"/><Relationship Id="rId8" Type="http://schemas.openxmlformats.org/officeDocument/2006/relationships/customXml" Target="../ink/ink63.xml"/><Relationship Id="rId51" Type="http://schemas.openxmlformats.org/officeDocument/2006/relationships/image" Target="../media/image156.png"/><Relationship Id="rId72" Type="http://schemas.openxmlformats.org/officeDocument/2006/relationships/customXml" Target="../ink/ink95.xml"/><Relationship Id="rId3" Type="http://schemas.openxmlformats.org/officeDocument/2006/relationships/image" Target="../media/image132.png"/><Relationship Id="rId12" Type="http://schemas.openxmlformats.org/officeDocument/2006/relationships/customXml" Target="../ink/ink65.xml"/><Relationship Id="rId17" Type="http://schemas.openxmlformats.org/officeDocument/2006/relationships/image" Target="../media/image139.png"/><Relationship Id="rId25" Type="http://schemas.openxmlformats.org/officeDocument/2006/relationships/image" Target="../media/image143.png"/><Relationship Id="rId33" Type="http://schemas.openxmlformats.org/officeDocument/2006/relationships/image" Target="../media/image147.png"/><Relationship Id="rId38" Type="http://schemas.openxmlformats.org/officeDocument/2006/relationships/customXml" Target="../ink/ink78.xml"/><Relationship Id="rId46" Type="http://schemas.openxmlformats.org/officeDocument/2006/relationships/customXml" Target="../ink/ink82.xml"/><Relationship Id="rId59" Type="http://schemas.openxmlformats.org/officeDocument/2006/relationships/image" Target="../media/image160.png"/><Relationship Id="rId67" Type="http://schemas.openxmlformats.org/officeDocument/2006/relationships/image" Target="../media/image164.png"/><Relationship Id="rId20" Type="http://schemas.openxmlformats.org/officeDocument/2006/relationships/customXml" Target="../ink/ink69.xml"/><Relationship Id="rId41" Type="http://schemas.openxmlformats.org/officeDocument/2006/relationships/image" Target="../media/image151.png"/><Relationship Id="rId54" Type="http://schemas.openxmlformats.org/officeDocument/2006/relationships/customXml" Target="../ink/ink86.xml"/><Relationship Id="rId62" Type="http://schemas.openxmlformats.org/officeDocument/2006/relationships/customXml" Target="../ink/ink90.xml"/><Relationship Id="rId70" Type="http://schemas.openxmlformats.org/officeDocument/2006/relationships/customXml" Target="../ink/ink94.xml"/><Relationship Id="rId1" Type="http://schemas.openxmlformats.org/officeDocument/2006/relationships/slideLayout" Target="../slideLayouts/slideLayout7.xml"/><Relationship Id="rId6" Type="http://schemas.openxmlformats.org/officeDocument/2006/relationships/customXml" Target="../ink/ink62.xml"/><Relationship Id="rId15" Type="http://schemas.openxmlformats.org/officeDocument/2006/relationships/image" Target="../media/image138.png"/><Relationship Id="rId23" Type="http://schemas.openxmlformats.org/officeDocument/2006/relationships/image" Target="../media/image142.png"/><Relationship Id="rId28" Type="http://schemas.openxmlformats.org/officeDocument/2006/relationships/customXml" Target="../ink/ink73.xml"/><Relationship Id="rId36" Type="http://schemas.openxmlformats.org/officeDocument/2006/relationships/customXml" Target="../ink/ink77.xml"/><Relationship Id="rId49" Type="http://schemas.openxmlformats.org/officeDocument/2006/relationships/image" Target="../media/image155.png"/><Relationship Id="rId57" Type="http://schemas.openxmlformats.org/officeDocument/2006/relationships/image" Target="../media/image159.png"/><Relationship Id="rId10" Type="http://schemas.openxmlformats.org/officeDocument/2006/relationships/customXml" Target="../ink/ink64.xml"/><Relationship Id="rId31" Type="http://schemas.openxmlformats.org/officeDocument/2006/relationships/image" Target="../media/image146.png"/><Relationship Id="rId44" Type="http://schemas.openxmlformats.org/officeDocument/2006/relationships/customXml" Target="../ink/ink81.xml"/><Relationship Id="rId52" Type="http://schemas.openxmlformats.org/officeDocument/2006/relationships/customXml" Target="../ink/ink85.xml"/><Relationship Id="rId60" Type="http://schemas.openxmlformats.org/officeDocument/2006/relationships/customXml" Target="../ink/ink89.xml"/><Relationship Id="rId65" Type="http://schemas.openxmlformats.org/officeDocument/2006/relationships/image" Target="../media/image163.png"/><Relationship Id="rId73" Type="http://schemas.openxmlformats.org/officeDocument/2006/relationships/image" Target="../media/image167.png"/><Relationship Id="rId4" Type="http://schemas.openxmlformats.org/officeDocument/2006/relationships/customXml" Target="../ink/ink61.xml"/><Relationship Id="rId9" Type="http://schemas.openxmlformats.org/officeDocument/2006/relationships/image" Target="../media/image135.png"/><Relationship Id="rId13" Type="http://schemas.openxmlformats.org/officeDocument/2006/relationships/image" Target="../media/image137.png"/><Relationship Id="rId18" Type="http://schemas.openxmlformats.org/officeDocument/2006/relationships/customXml" Target="../ink/ink68.xml"/><Relationship Id="rId39" Type="http://schemas.openxmlformats.org/officeDocument/2006/relationships/image" Target="../media/image150.png"/><Relationship Id="rId34" Type="http://schemas.openxmlformats.org/officeDocument/2006/relationships/customXml" Target="../ink/ink76.xml"/><Relationship Id="rId50" Type="http://schemas.openxmlformats.org/officeDocument/2006/relationships/customXml" Target="../ink/ink84.xml"/><Relationship Id="rId55" Type="http://schemas.openxmlformats.org/officeDocument/2006/relationships/image" Target="../media/image158.png"/><Relationship Id="rId7" Type="http://schemas.openxmlformats.org/officeDocument/2006/relationships/image" Target="../media/image134.png"/><Relationship Id="rId71" Type="http://schemas.openxmlformats.org/officeDocument/2006/relationships/image" Target="../media/image166.png"/></Relationships>
</file>

<file path=ppt/slides/_rels/slide5.xml.rels><?xml version="1.0" encoding="UTF-8" standalone="yes"?>
<Relationships xmlns="http://schemas.openxmlformats.org/package/2006/relationships"><Relationship Id="rId13" Type="http://schemas.openxmlformats.org/officeDocument/2006/relationships/image" Target="../media/image173.png"/><Relationship Id="rId18" Type="http://schemas.openxmlformats.org/officeDocument/2006/relationships/customXml" Target="../ink/ink104.xml"/><Relationship Id="rId26" Type="http://schemas.openxmlformats.org/officeDocument/2006/relationships/customXml" Target="../ink/ink108.xml"/><Relationship Id="rId39" Type="http://schemas.openxmlformats.org/officeDocument/2006/relationships/image" Target="../media/image186.png"/><Relationship Id="rId21" Type="http://schemas.openxmlformats.org/officeDocument/2006/relationships/image" Target="../media/image177.png"/><Relationship Id="rId34" Type="http://schemas.openxmlformats.org/officeDocument/2006/relationships/customXml" Target="../ink/ink112.xml"/><Relationship Id="rId42" Type="http://schemas.openxmlformats.org/officeDocument/2006/relationships/customXml" Target="../ink/ink116.xml"/><Relationship Id="rId47" Type="http://schemas.openxmlformats.org/officeDocument/2006/relationships/image" Target="../media/image190.png"/><Relationship Id="rId50" Type="http://schemas.openxmlformats.org/officeDocument/2006/relationships/customXml" Target="../ink/ink120.xml"/><Relationship Id="rId55" Type="http://schemas.openxmlformats.org/officeDocument/2006/relationships/image" Target="../media/image194.png"/><Relationship Id="rId7" Type="http://schemas.openxmlformats.org/officeDocument/2006/relationships/image" Target="../media/image170.png"/><Relationship Id="rId2" Type="http://schemas.openxmlformats.org/officeDocument/2006/relationships/customXml" Target="../ink/ink96.xml"/><Relationship Id="rId16" Type="http://schemas.openxmlformats.org/officeDocument/2006/relationships/customXml" Target="../ink/ink103.xml"/><Relationship Id="rId29" Type="http://schemas.openxmlformats.org/officeDocument/2006/relationships/image" Target="../media/image181.png"/><Relationship Id="rId11" Type="http://schemas.openxmlformats.org/officeDocument/2006/relationships/image" Target="../media/image172.png"/><Relationship Id="rId24" Type="http://schemas.openxmlformats.org/officeDocument/2006/relationships/customXml" Target="../ink/ink107.xml"/><Relationship Id="rId32" Type="http://schemas.openxmlformats.org/officeDocument/2006/relationships/customXml" Target="../ink/ink111.xml"/><Relationship Id="rId37" Type="http://schemas.openxmlformats.org/officeDocument/2006/relationships/image" Target="../media/image185.png"/><Relationship Id="rId40" Type="http://schemas.openxmlformats.org/officeDocument/2006/relationships/customXml" Target="../ink/ink115.xml"/><Relationship Id="rId45" Type="http://schemas.openxmlformats.org/officeDocument/2006/relationships/image" Target="../media/image189.png"/><Relationship Id="rId53" Type="http://schemas.openxmlformats.org/officeDocument/2006/relationships/image" Target="../media/image193.png"/><Relationship Id="rId58" Type="http://schemas.openxmlformats.org/officeDocument/2006/relationships/customXml" Target="../ink/ink124.xml"/><Relationship Id="rId5" Type="http://schemas.openxmlformats.org/officeDocument/2006/relationships/image" Target="../media/image169.png"/><Relationship Id="rId19" Type="http://schemas.openxmlformats.org/officeDocument/2006/relationships/image" Target="../media/image176.png"/><Relationship Id="rId4" Type="http://schemas.openxmlformats.org/officeDocument/2006/relationships/customXml" Target="../ink/ink97.xml"/><Relationship Id="rId9" Type="http://schemas.openxmlformats.org/officeDocument/2006/relationships/image" Target="../media/image171.png"/><Relationship Id="rId14" Type="http://schemas.openxmlformats.org/officeDocument/2006/relationships/customXml" Target="../ink/ink102.xml"/><Relationship Id="rId22" Type="http://schemas.openxmlformats.org/officeDocument/2006/relationships/customXml" Target="../ink/ink106.xml"/><Relationship Id="rId27" Type="http://schemas.openxmlformats.org/officeDocument/2006/relationships/image" Target="../media/image180.png"/><Relationship Id="rId30" Type="http://schemas.openxmlformats.org/officeDocument/2006/relationships/customXml" Target="../ink/ink110.xml"/><Relationship Id="rId35" Type="http://schemas.openxmlformats.org/officeDocument/2006/relationships/image" Target="../media/image184.png"/><Relationship Id="rId43" Type="http://schemas.openxmlformats.org/officeDocument/2006/relationships/image" Target="../media/image188.png"/><Relationship Id="rId48" Type="http://schemas.openxmlformats.org/officeDocument/2006/relationships/customXml" Target="../ink/ink119.xml"/><Relationship Id="rId56" Type="http://schemas.openxmlformats.org/officeDocument/2006/relationships/customXml" Target="../ink/ink123.xml"/><Relationship Id="rId8" Type="http://schemas.openxmlformats.org/officeDocument/2006/relationships/customXml" Target="../ink/ink99.xml"/><Relationship Id="rId51" Type="http://schemas.openxmlformats.org/officeDocument/2006/relationships/image" Target="../media/image192.png"/><Relationship Id="rId3" Type="http://schemas.openxmlformats.org/officeDocument/2006/relationships/image" Target="../media/image168.png"/><Relationship Id="rId12" Type="http://schemas.openxmlformats.org/officeDocument/2006/relationships/customXml" Target="../ink/ink101.xml"/><Relationship Id="rId17" Type="http://schemas.openxmlformats.org/officeDocument/2006/relationships/image" Target="../media/image175.png"/><Relationship Id="rId25" Type="http://schemas.openxmlformats.org/officeDocument/2006/relationships/image" Target="../media/image179.png"/><Relationship Id="rId33" Type="http://schemas.openxmlformats.org/officeDocument/2006/relationships/image" Target="../media/image183.png"/><Relationship Id="rId38" Type="http://schemas.openxmlformats.org/officeDocument/2006/relationships/customXml" Target="../ink/ink114.xml"/><Relationship Id="rId46" Type="http://schemas.openxmlformats.org/officeDocument/2006/relationships/customXml" Target="../ink/ink118.xml"/><Relationship Id="rId59" Type="http://schemas.openxmlformats.org/officeDocument/2006/relationships/image" Target="../media/image196.png"/><Relationship Id="rId20" Type="http://schemas.openxmlformats.org/officeDocument/2006/relationships/customXml" Target="../ink/ink105.xml"/><Relationship Id="rId41" Type="http://schemas.openxmlformats.org/officeDocument/2006/relationships/image" Target="../media/image187.png"/><Relationship Id="rId54" Type="http://schemas.openxmlformats.org/officeDocument/2006/relationships/customXml" Target="../ink/ink122.xml"/><Relationship Id="rId1" Type="http://schemas.openxmlformats.org/officeDocument/2006/relationships/slideLayout" Target="../slideLayouts/slideLayout7.xml"/><Relationship Id="rId6" Type="http://schemas.openxmlformats.org/officeDocument/2006/relationships/customXml" Target="../ink/ink98.xml"/><Relationship Id="rId15" Type="http://schemas.openxmlformats.org/officeDocument/2006/relationships/image" Target="../media/image174.png"/><Relationship Id="rId23" Type="http://schemas.openxmlformats.org/officeDocument/2006/relationships/image" Target="../media/image178.png"/><Relationship Id="rId28" Type="http://schemas.openxmlformats.org/officeDocument/2006/relationships/customXml" Target="../ink/ink109.xml"/><Relationship Id="rId36" Type="http://schemas.openxmlformats.org/officeDocument/2006/relationships/customXml" Target="../ink/ink113.xml"/><Relationship Id="rId49" Type="http://schemas.openxmlformats.org/officeDocument/2006/relationships/image" Target="../media/image191.png"/><Relationship Id="rId57" Type="http://schemas.openxmlformats.org/officeDocument/2006/relationships/image" Target="../media/image195.png"/><Relationship Id="rId10" Type="http://schemas.openxmlformats.org/officeDocument/2006/relationships/customXml" Target="../ink/ink100.xml"/><Relationship Id="rId31" Type="http://schemas.openxmlformats.org/officeDocument/2006/relationships/image" Target="../media/image182.png"/><Relationship Id="rId44" Type="http://schemas.openxmlformats.org/officeDocument/2006/relationships/customXml" Target="../ink/ink117.xml"/><Relationship Id="rId52" Type="http://schemas.openxmlformats.org/officeDocument/2006/relationships/customXml" Target="../ink/ink121.xml"/></Relationships>
</file>

<file path=ppt/slides/_rels/slide6.xml.rels><?xml version="1.0" encoding="UTF-8" standalone="yes"?>
<Relationships xmlns="http://schemas.openxmlformats.org/package/2006/relationships"><Relationship Id="rId26" Type="http://schemas.openxmlformats.org/officeDocument/2006/relationships/customXml" Target="../ink/ink137.xml"/><Relationship Id="rId21" Type="http://schemas.openxmlformats.org/officeDocument/2006/relationships/image" Target="../media/image206.png"/><Relationship Id="rId34" Type="http://schemas.openxmlformats.org/officeDocument/2006/relationships/customXml" Target="../ink/ink141.xml"/><Relationship Id="rId42" Type="http://schemas.openxmlformats.org/officeDocument/2006/relationships/customXml" Target="../ink/ink145.xml"/><Relationship Id="rId47" Type="http://schemas.openxmlformats.org/officeDocument/2006/relationships/image" Target="../media/image219.png"/><Relationship Id="rId50" Type="http://schemas.openxmlformats.org/officeDocument/2006/relationships/customXml" Target="../ink/ink149.xml"/><Relationship Id="rId55" Type="http://schemas.openxmlformats.org/officeDocument/2006/relationships/image" Target="../media/image223.png"/><Relationship Id="rId63" Type="http://schemas.openxmlformats.org/officeDocument/2006/relationships/image" Target="../media/image227.png"/><Relationship Id="rId7" Type="http://schemas.openxmlformats.org/officeDocument/2006/relationships/image" Target="../media/image199.png"/><Relationship Id="rId2" Type="http://schemas.openxmlformats.org/officeDocument/2006/relationships/customXml" Target="../ink/ink125.xml"/><Relationship Id="rId16" Type="http://schemas.openxmlformats.org/officeDocument/2006/relationships/customXml" Target="../ink/ink132.xml"/><Relationship Id="rId29" Type="http://schemas.openxmlformats.org/officeDocument/2006/relationships/image" Target="../media/image210.png"/><Relationship Id="rId11" Type="http://schemas.openxmlformats.org/officeDocument/2006/relationships/image" Target="../media/image201.png"/><Relationship Id="rId24" Type="http://schemas.openxmlformats.org/officeDocument/2006/relationships/customXml" Target="../ink/ink136.xml"/><Relationship Id="rId32" Type="http://schemas.openxmlformats.org/officeDocument/2006/relationships/customXml" Target="../ink/ink140.xml"/><Relationship Id="rId37" Type="http://schemas.openxmlformats.org/officeDocument/2006/relationships/image" Target="../media/image214.png"/><Relationship Id="rId40" Type="http://schemas.openxmlformats.org/officeDocument/2006/relationships/customXml" Target="../ink/ink144.xml"/><Relationship Id="rId45" Type="http://schemas.openxmlformats.org/officeDocument/2006/relationships/image" Target="../media/image218.png"/><Relationship Id="rId53" Type="http://schemas.openxmlformats.org/officeDocument/2006/relationships/image" Target="../media/image222.png"/><Relationship Id="rId58" Type="http://schemas.openxmlformats.org/officeDocument/2006/relationships/customXml" Target="../ink/ink153.xml"/><Relationship Id="rId5" Type="http://schemas.openxmlformats.org/officeDocument/2006/relationships/image" Target="../media/image198.png"/><Relationship Id="rId61" Type="http://schemas.openxmlformats.org/officeDocument/2006/relationships/image" Target="../media/image226.png"/><Relationship Id="rId19" Type="http://schemas.openxmlformats.org/officeDocument/2006/relationships/image" Target="../media/image205.png"/><Relationship Id="rId14" Type="http://schemas.openxmlformats.org/officeDocument/2006/relationships/customXml" Target="../ink/ink131.xml"/><Relationship Id="rId22" Type="http://schemas.openxmlformats.org/officeDocument/2006/relationships/customXml" Target="../ink/ink135.xml"/><Relationship Id="rId27" Type="http://schemas.openxmlformats.org/officeDocument/2006/relationships/image" Target="../media/image209.png"/><Relationship Id="rId30" Type="http://schemas.openxmlformats.org/officeDocument/2006/relationships/customXml" Target="../ink/ink139.xml"/><Relationship Id="rId35" Type="http://schemas.openxmlformats.org/officeDocument/2006/relationships/image" Target="../media/image213.png"/><Relationship Id="rId43" Type="http://schemas.openxmlformats.org/officeDocument/2006/relationships/image" Target="../media/image217.png"/><Relationship Id="rId48" Type="http://schemas.openxmlformats.org/officeDocument/2006/relationships/customXml" Target="../ink/ink148.xml"/><Relationship Id="rId56" Type="http://schemas.openxmlformats.org/officeDocument/2006/relationships/customXml" Target="../ink/ink152.xml"/><Relationship Id="rId64" Type="http://schemas.openxmlformats.org/officeDocument/2006/relationships/customXml" Target="../ink/ink156.xml"/><Relationship Id="rId8" Type="http://schemas.openxmlformats.org/officeDocument/2006/relationships/customXml" Target="../ink/ink128.xml"/><Relationship Id="rId51" Type="http://schemas.openxmlformats.org/officeDocument/2006/relationships/image" Target="../media/image221.png"/><Relationship Id="rId3" Type="http://schemas.openxmlformats.org/officeDocument/2006/relationships/image" Target="../media/image197.png"/><Relationship Id="rId12" Type="http://schemas.openxmlformats.org/officeDocument/2006/relationships/customXml" Target="../ink/ink130.xml"/><Relationship Id="rId17" Type="http://schemas.openxmlformats.org/officeDocument/2006/relationships/image" Target="../media/image204.png"/><Relationship Id="rId25" Type="http://schemas.openxmlformats.org/officeDocument/2006/relationships/image" Target="../media/image208.png"/><Relationship Id="rId33" Type="http://schemas.openxmlformats.org/officeDocument/2006/relationships/image" Target="../media/image212.png"/><Relationship Id="rId38" Type="http://schemas.openxmlformats.org/officeDocument/2006/relationships/customXml" Target="../ink/ink143.xml"/><Relationship Id="rId46" Type="http://schemas.openxmlformats.org/officeDocument/2006/relationships/customXml" Target="../ink/ink147.xml"/><Relationship Id="rId59" Type="http://schemas.openxmlformats.org/officeDocument/2006/relationships/image" Target="../media/image225.png"/><Relationship Id="rId20" Type="http://schemas.openxmlformats.org/officeDocument/2006/relationships/customXml" Target="../ink/ink134.xml"/><Relationship Id="rId41" Type="http://schemas.openxmlformats.org/officeDocument/2006/relationships/image" Target="../media/image216.png"/><Relationship Id="rId54" Type="http://schemas.openxmlformats.org/officeDocument/2006/relationships/customXml" Target="../ink/ink151.xml"/><Relationship Id="rId62" Type="http://schemas.openxmlformats.org/officeDocument/2006/relationships/customXml" Target="../ink/ink155.xml"/><Relationship Id="rId1" Type="http://schemas.openxmlformats.org/officeDocument/2006/relationships/slideLayout" Target="../slideLayouts/slideLayout7.xml"/><Relationship Id="rId6" Type="http://schemas.openxmlformats.org/officeDocument/2006/relationships/customXml" Target="../ink/ink127.xml"/><Relationship Id="rId15" Type="http://schemas.openxmlformats.org/officeDocument/2006/relationships/image" Target="../media/image203.png"/><Relationship Id="rId23" Type="http://schemas.openxmlformats.org/officeDocument/2006/relationships/image" Target="../media/image207.png"/><Relationship Id="rId28" Type="http://schemas.openxmlformats.org/officeDocument/2006/relationships/customXml" Target="../ink/ink138.xml"/><Relationship Id="rId36" Type="http://schemas.openxmlformats.org/officeDocument/2006/relationships/customXml" Target="../ink/ink142.xml"/><Relationship Id="rId49" Type="http://schemas.openxmlformats.org/officeDocument/2006/relationships/image" Target="../media/image220.png"/><Relationship Id="rId57" Type="http://schemas.openxmlformats.org/officeDocument/2006/relationships/image" Target="../media/image224.png"/><Relationship Id="rId10" Type="http://schemas.openxmlformats.org/officeDocument/2006/relationships/customXml" Target="../ink/ink129.xml"/><Relationship Id="rId31" Type="http://schemas.openxmlformats.org/officeDocument/2006/relationships/image" Target="../media/image211.png"/><Relationship Id="rId44" Type="http://schemas.openxmlformats.org/officeDocument/2006/relationships/customXml" Target="../ink/ink146.xml"/><Relationship Id="rId52" Type="http://schemas.openxmlformats.org/officeDocument/2006/relationships/customXml" Target="../ink/ink150.xml"/><Relationship Id="rId60" Type="http://schemas.openxmlformats.org/officeDocument/2006/relationships/customXml" Target="../ink/ink154.xml"/><Relationship Id="rId65" Type="http://schemas.openxmlformats.org/officeDocument/2006/relationships/image" Target="../media/image228.png"/><Relationship Id="rId4" Type="http://schemas.openxmlformats.org/officeDocument/2006/relationships/customXml" Target="../ink/ink126.xml"/><Relationship Id="rId9" Type="http://schemas.openxmlformats.org/officeDocument/2006/relationships/image" Target="../media/image200.png"/><Relationship Id="rId13" Type="http://schemas.openxmlformats.org/officeDocument/2006/relationships/image" Target="../media/image202.png"/><Relationship Id="rId18" Type="http://schemas.openxmlformats.org/officeDocument/2006/relationships/customXml" Target="../ink/ink133.xml"/><Relationship Id="rId39" Type="http://schemas.openxmlformats.org/officeDocument/2006/relationships/image" Target="../media/image215.png"/></Relationships>
</file>

<file path=ppt/slides/_rels/slide7.xml.rels><?xml version="1.0" encoding="UTF-8" standalone="yes"?>
<Relationships xmlns="http://schemas.openxmlformats.org/package/2006/relationships"><Relationship Id="rId8" Type="http://schemas.openxmlformats.org/officeDocument/2006/relationships/customXml" Target="../ink/ink160.xml"/><Relationship Id="rId13" Type="http://schemas.openxmlformats.org/officeDocument/2006/relationships/image" Target="../media/image234.png"/><Relationship Id="rId3" Type="http://schemas.openxmlformats.org/officeDocument/2006/relationships/image" Target="../media/image229.png"/><Relationship Id="rId7" Type="http://schemas.openxmlformats.org/officeDocument/2006/relationships/image" Target="../media/image231.png"/><Relationship Id="rId12" Type="http://schemas.openxmlformats.org/officeDocument/2006/relationships/customXml" Target="../ink/ink162.xml"/><Relationship Id="rId17" Type="http://schemas.openxmlformats.org/officeDocument/2006/relationships/image" Target="../media/image236.png"/><Relationship Id="rId2" Type="http://schemas.openxmlformats.org/officeDocument/2006/relationships/customXml" Target="../ink/ink157.xml"/><Relationship Id="rId16" Type="http://schemas.openxmlformats.org/officeDocument/2006/relationships/customXml" Target="../ink/ink164.xml"/><Relationship Id="rId1" Type="http://schemas.openxmlformats.org/officeDocument/2006/relationships/slideLayout" Target="../slideLayouts/slideLayout7.xml"/><Relationship Id="rId6" Type="http://schemas.openxmlformats.org/officeDocument/2006/relationships/customXml" Target="../ink/ink159.xml"/><Relationship Id="rId11" Type="http://schemas.openxmlformats.org/officeDocument/2006/relationships/image" Target="../media/image233.png"/><Relationship Id="rId5" Type="http://schemas.openxmlformats.org/officeDocument/2006/relationships/image" Target="../media/image230.png"/><Relationship Id="rId15" Type="http://schemas.openxmlformats.org/officeDocument/2006/relationships/image" Target="../media/image235.png"/><Relationship Id="rId10" Type="http://schemas.openxmlformats.org/officeDocument/2006/relationships/customXml" Target="../ink/ink161.xml"/><Relationship Id="rId4" Type="http://schemas.openxmlformats.org/officeDocument/2006/relationships/customXml" Target="../ink/ink158.xml"/><Relationship Id="rId9" Type="http://schemas.openxmlformats.org/officeDocument/2006/relationships/image" Target="../media/image232.png"/><Relationship Id="rId14" Type="http://schemas.openxmlformats.org/officeDocument/2006/relationships/customXml" Target="../ink/ink163.xml"/></Relationships>
</file>

<file path=ppt/slides/_rels/slide8.xml.rels><?xml version="1.0" encoding="UTF-8" standalone="yes"?>
<Relationships xmlns="http://schemas.openxmlformats.org/package/2006/relationships"><Relationship Id="rId26" Type="http://schemas.openxmlformats.org/officeDocument/2006/relationships/customXml" Target="../ink/ink177.xml"/><Relationship Id="rId21" Type="http://schemas.openxmlformats.org/officeDocument/2006/relationships/image" Target="../media/image246.png"/><Relationship Id="rId42" Type="http://schemas.openxmlformats.org/officeDocument/2006/relationships/customXml" Target="../ink/ink185.xml"/><Relationship Id="rId47" Type="http://schemas.openxmlformats.org/officeDocument/2006/relationships/image" Target="../media/image259.png"/><Relationship Id="rId63" Type="http://schemas.openxmlformats.org/officeDocument/2006/relationships/image" Target="../media/image267.png"/><Relationship Id="rId68" Type="http://schemas.openxmlformats.org/officeDocument/2006/relationships/customXml" Target="../ink/ink198.xml"/><Relationship Id="rId84" Type="http://schemas.openxmlformats.org/officeDocument/2006/relationships/customXml" Target="../ink/ink206.xml"/><Relationship Id="rId89" Type="http://schemas.openxmlformats.org/officeDocument/2006/relationships/image" Target="../media/image280.png"/><Relationship Id="rId16" Type="http://schemas.openxmlformats.org/officeDocument/2006/relationships/customXml" Target="../ink/ink172.xml"/><Relationship Id="rId11" Type="http://schemas.openxmlformats.org/officeDocument/2006/relationships/image" Target="../media/image241.png"/><Relationship Id="rId32" Type="http://schemas.openxmlformats.org/officeDocument/2006/relationships/customXml" Target="../ink/ink180.xml"/><Relationship Id="rId37" Type="http://schemas.openxmlformats.org/officeDocument/2006/relationships/image" Target="../media/image254.png"/><Relationship Id="rId53" Type="http://schemas.openxmlformats.org/officeDocument/2006/relationships/image" Target="../media/image262.png"/><Relationship Id="rId58" Type="http://schemas.openxmlformats.org/officeDocument/2006/relationships/customXml" Target="../ink/ink193.xml"/><Relationship Id="rId74" Type="http://schemas.openxmlformats.org/officeDocument/2006/relationships/customXml" Target="../ink/ink201.xml"/><Relationship Id="rId79" Type="http://schemas.openxmlformats.org/officeDocument/2006/relationships/image" Target="../media/image275.png"/><Relationship Id="rId5" Type="http://schemas.openxmlformats.org/officeDocument/2006/relationships/image" Target="../media/image238.png"/><Relationship Id="rId90" Type="http://schemas.openxmlformats.org/officeDocument/2006/relationships/customXml" Target="../ink/ink209.xml"/><Relationship Id="rId95" Type="http://schemas.openxmlformats.org/officeDocument/2006/relationships/image" Target="../media/image283.png"/><Relationship Id="rId22" Type="http://schemas.openxmlformats.org/officeDocument/2006/relationships/customXml" Target="../ink/ink175.xml"/><Relationship Id="rId27" Type="http://schemas.openxmlformats.org/officeDocument/2006/relationships/image" Target="../media/image249.png"/><Relationship Id="rId43" Type="http://schemas.openxmlformats.org/officeDocument/2006/relationships/image" Target="../media/image257.png"/><Relationship Id="rId48" Type="http://schemas.openxmlformats.org/officeDocument/2006/relationships/customXml" Target="../ink/ink188.xml"/><Relationship Id="rId64" Type="http://schemas.openxmlformats.org/officeDocument/2006/relationships/customXml" Target="../ink/ink196.xml"/><Relationship Id="rId69" Type="http://schemas.openxmlformats.org/officeDocument/2006/relationships/image" Target="../media/image270.png"/><Relationship Id="rId80" Type="http://schemas.openxmlformats.org/officeDocument/2006/relationships/customXml" Target="../ink/ink204.xml"/><Relationship Id="rId85" Type="http://schemas.openxmlformats.org/officeDocument/2006/relationships/image" Target="../media/image278.png"/><Relationship Id="rId12" Type="http://schemas.openxmlformats.org/officeDocument/2006/relationships/customXml" Target="../ink/ink170.xml"/><Relationship Id="rId17" Type="http://schemas.openxmlformats.org/officeDocument/2006/relationships/image" Target="../media/image244.png"/><Relationship Id="rId25" Type="http://schemas.openxmlformats.org/officeDocument/2006/relationships/image" Target="../media/image248.png"/><Relationship Id="rId33" Type="http://schemas.openxmlformats.org/officeDocument/2006/relationships/image" Target="../media/image252.png"/><Relationship Id="rId38" Type="http://schemas.openxmlformats.org/officeDocument/2006/relationships/customXml" Target="../ink/ink183.xml"/><Relationship Id="rId46" Type="http://schemas.openxmlformats.org/officeDocument/2006/relationships/customXml" Target="../ink/ink187.xml"/><Relationship Id="rId59" Type="http://schemas.openxmlformats.org/officeDocument/2006/relationships/image" Target="../media/image265.png"/><Relationship Id="rId67" Type="http://schemas.openxmlformats.org/officeDocument/2006/relationships/image" Target="../media/image269.png"/><Relationship Id="rId20" Type="http://schemas.openxmlformats.org/officeDocument/2006/relationships/customXml" Target="../ink/ink174.xml"/><Relationship Id="rId41" Type="http://schemas.openxmlformats.org/officeDocument/2006/relationships/image" Target="../media/image256.png"/><Relationship Id="rId54" Type="http://schemas.openxmlformats.org/officeDocument/2006/relationships/customXml" Target="../ink/ink191.xml"/><Relationship Id="rId62" Type="http://schemas.openxmlformats.org/officeDocument/2006/relationships/customXml" Target="../ink/ink195.xml"/><Relationship Id="rId70" Type="http://schemas.openxmlformats.org/officeDocument/2006/relationships/customXml" Target="../ink/ink199.xml"/><Relationship Id="rId75" Type="http://schemas.openxmlformats.org/officeDocument/2006/relationships/image" Target="../media/image273.png"/><Relationship Id="rId83" Type="http://schemas.openxmlformats.org/officeDocument/2006/relationships/image" Target="../media/image277.png"/><Relationship Id="rId88" Type="http://schemas.openxmlformats.org/officeDocument/2006/relationships/customXml" Target="../ink/ink208.xml"/><Relationship Id="rId91" Type="http://schemas.openxmlformats.org/officeDocument/2006/relationships/image" Target="../media/image281.png"/><Relationship Id="rId96" Type="http://schemas.openxmlformats.org/officeDocument/2006/relationships/customXml" Target="../ink/ink212.xml"/><Relationship Id="rId1" Type="http://schemas.openxmlformats.org/officeDocument/2006/relationships/slideLayout" Target="../slideLayouts/slideLayout7.xml"/><Relationship Id="rId6" Type="http://schemas.openxmlformats.org/officeDocument/2006/relationships/customXml" Target="../ink/ink167.xml"/><Relationship Id="rId15" Type="http://schemas.openxmlformats.org/officeDocument/2006/relationships/image" Target="../media/image243.png"/><Relationship Id="rId23" Type="http://schemas.openxmlformats.org/officeDocument/2006/relationships/image" Target="../media/image247.png"/><Relationship Id="rId28" Type="http://schemas.openxmlformats.org/officeDocument/2006/relationships/customXml" Target="../ink/ink178.xml"/><Relationship Id="rId36" Type="http://schemas.openxmlformats.org/officeDocument/2006/relationships/customXml" Target="../ink/ink182.xml"/><Relationship Id="rId49" Type="http://schemas.openxmlformats.org/officeDocument/2006/relationships/image" Target="../media/image260.png"/><Relationship Id="rId57" Type="http://schemas.openxmlformats.org/officeDocument/2006/relationships/image" Target="../media/image264.png"/><Relationship Id="rId10" Type="http://schemas.openxmlformats.org/officeDocument/2006/relationships/customXml" Target="../ink/ink169.xml"/><Relationship Id="rId31" Type="http://schemas.openxmlformats.org/officeDocument/2006/relationships/image" Target="../media/image251.png"/><Relationship Id="rId44" Type="http://schemas.openxmlformats.org/officeDocument/2006/relationships/customXml" Target="../ink/ink186.xml"/><Relationship Id="rId52" Type="http://schemas.openxmlformats.org/officeDocument/2006/relationships/customXml" Target="../ink/ink190.xml"/><Relationship Id="rId60" Type="http://schemas.openxmlformats.org/officeDocument/2006/relationships/customXml" Target="../ink/ink194.xml"/><Relationship Id="rId65" Type="http://schemas.openxmlformats.org/officeDocument/2006/relationships/image" Target="../media/image268.png"/><Relationship Id="rId73" Type="http://schemas.openxmlformats.org/officeDocument/2006/relationships/image" Target="../media/image272.png"/><Relationship Id="rId78" Type="http://schemas.openxmlformats.org/officeDocument/2006/relationships/customXml" Target="../ink/ink203.xml"/><Relationship Id="rId81" Type="http://schemas.openxmlformats.org/officeDocument/2006/relationships/image" Target="../media/image276.png"/><Relationship Id="rId86" Type="http://schemas.openxmlformats.org/officeDocument/2006/relationships/customXml" Target="../ink/ink207.xml"/><Relationship Id="rId94" Type="http://schemas.openxmlformats.org/officeDocument/2006/relationships/customXml" Target="../ink/ink211.xml"/><Relationship Id="rId99" Type="http://schemas.openxmlformats.org/officeDocument/2006/relationships/image" Target="../media/image285.png"/><Relationship Id="rId101" Type="http://schemas.openxmlformats.org/officeDocument/2006/relationships/image" Target="../media/image286.png"/><Relationship Id="rId4" Type="http://schemas.openxmlformats.org/officeDocument/2006/relationships/customXml" Target="../ink/ink166.xml"/><Relationship Id="rId9" Type="http://schemas.openxmlformats.org/officeDocument/2006/relationships/image" Target="../media/image240.png"/><Relationship Id="rId13" Type="http://schemas.openxmlformats.org/officeDocument/2006/relationships/image" Target="../media/image242.png"/><Relationship Id="rId18" Type="http://schemas.openxmlformats.org/officeDocument/2006/relationships/customXml" Target="../ink/ink173.xml"/><Relationship Id="rId39" Type="http://schemas.openxmlformats.org/officeDocument/2006/relationships/image" Target="../media/image255.png"/><Relationship Id="rId34" Type="http://schemas.openxmlformats.org/officeDocument/2006/relationships/customXml" Target="../ink/ink181.xml"/><Relationship Id="rId50" Type="http://schemas.openxmlformats.org/officeDocument/2006/relationships/customXml" Target="../ink/ink189.xml"/><Relationship Id="rId55" Type="http://schemas.openxmlformats.org/officeDocument/2006/relationships/image" Target="../media/image263.png"/><Relationship Id="rId76" Type="http://schemas.openxmlformats.org/officeDocument/2006/relationships/customXml" Target="../ink/ink202.xml"/><Relationship Id="rId97" Type="http://schemas.openxmlformats.org/officeDocument/2006/relationships/image" Target="../media/image284.png"/><Relationship Id="rId7" Type="http://schemas.openxmlformats.org/officeDocument/2006/relationships/image" Target="../media/image239.png"/><Relationship Id="rId71" Type="http://schemas.openxmlformats.org/officeDocument/2006/relationships/image" Target="../media/image271.png"/><Relationship Id="rId92" Type="http://schemas.openxmlformats.org/officeDocument/2006/relationships/customXml" Target="../ink/ink210.xml"/><Relationship Id="rId2" Type="http://schemas.openxmlformats.org/officeDocument/2006/relationships/customXml" Target="../ink/ink165.xml"/><Relationship Id="rId29" Type="http://schemas.openxmlformats.org/officeDocument/2006/relationships/image" Target="../media/image250.png"/><Relationship Id="rId24" Type="http://schemas.openxmlformats.org/officeDocument/2006/relationships/customXml" Target="../ink/ink176.xml"/><Relationship Id="rId40" Type="http://schemas.openxmlformats.org/officeDocument/2006/relationships/customXml" Target="../ink/ink184.xml"/><Relationship Id="rId45" Type="http://schemas.openxmlformats.org/officeDocument/2006/relationships/image" Target="../media/image258.png"/><Relationship Id="rId66" Type="http://schemas.openxmlformats.org/officeDocument/2006/relationships/customXml" Target="../ink/ink197.xml"/><Relationship Id="rId87" Type="http://schemas.openxmlformats.org/officeDocument/2006/relationships/image" Target="../media/image279.png"/><Relationship Id="rId61" Type="http://schemas.openxmlformats.org/officeDocument/2006/relationships/image" Target="../media/image266.png"/><Relationship Id="rId82" Type="http://schemas.openxmlformats.org/officeDocument/2006/relationships/customXml" Target="../ink/ink205.xml"/><Relationship Id="rId19" Type="http://schemas.openxmlformats.org/officeDocument/2006/relationships/image" Target="../media/image245.png"/><Relationship Id="rId14" Type="http://schemas.openxmlformats.org/officeDocument/2006/relationships/customXml" Target="../ink/ink171.xml"/><Relationship Id="rId30" Type="http://schemas.openxmlformats.org/officeDocument/2006/relationships/customXml" Target="../ink/ink179.xml"/><Relationship Id="rId35" Type="http://schemas.openxmlformats.org/officeDocument/2006/relationships/image" Target="../media/image253.png"/><Relationship Id="rId56" Type="http://schemas.openxmlformats.org/officeDocument/2006/relationships/customXml" Target="../ink/ink192.xml"/><Relationship Id="rId77" Type="http://schemas.openxmlformats.org/officeDocument/2006/relationships/image" Target="../media/image274.png"/><Relationship Id="rId100" Type="http://schemas.openxmlformats.org/officeDocument/2006/relationships/customXml" Target="../ink/ink214.xml"/><Relationship Id="rId8" Type="http://schemas.openxmlformats.org/officeDocument/2006/relationships/customXml" Target="../ink/ink168.xml"/><Relationship Id="rId51" Type="http://schemas.openxmlformats.org/officeDocument/2006/relationships/image" Target="../media/image261.png"/><Relationship Id="rId72" Type="http://schemas.openxmlformats.org/officeDocument/2006/relationships/customXml" Target="../ink/ink200.xml"/><Relationship Id="rId93" Type="http://schemas.openxmlformats.org/officeDocument/2006/relationships/image" Target="../media/image282.png"/><Relationship Id="rId98" Type="http://schemas.openxmlformats.org/officeDocument/2006/relationships/customXml" Target="../ink/ink213.xml"/><Relationship Id="rId3" Type="http://schemas.openxmlformats.org/officeDocument/2006/relationships/image" Target="../media/image237.png"/></Relationships>
</file>

<file path=ppt/slides/_rels/slide9.xml.rels><?xml version="1.0" encoding="UTF-8" standalone="yes"?>
<Relationships xmlns="http://schemas.openxmlformats.org/package/2006/relationships"><Relationship Id="rId26" Type="http://schemas.openxmlformats.org/officeDocument/2006/relationships/customXml" Target="../ink/ink227.xml"/><Relationship Id="rId21" Type="http://schemas.openxmlformats.org/officeDocument/2006/relationships/image" Target="../media/image296.png"/><Relationship Id="rId42" Type="http://schemas.openxmlformats.org/officeDocument/2006/relationships/customXml" Target="../ink/ink235.xml"/><Relationship Id="rId47" Type="http://schemas.openxmlformats.org/officeDocument/2006/relationships/image" Target="../media/image309.png"/><Relationship Id="rId63" Type="http://schemas.openxmlformats.org/officeDocument/2006/relationships/image" Target="../media/image317.png"/><Relationship Id="rId68" Type="http://schemas.openxmlformats.org/officeDocument/2006/relationships/customXml" Target="../ink/ink248.xml"/><Relationship Id="rId7" Type="http://schemas.openxmlformats.org/officeDocument/2006/relationships/image" Target="../media/image289.png"/><Relationship Id="rId2" Type="http://schemas.openxmlformats.org/officeDocument/2006/relationships/customXml" Target="../ink/ink215.xml"/><Relationship Id="rId16" Type="http://schemas.openxmlformats.org/officeDocument/2006/relationships/customXml" Target="../ink/ink222.xml"/><Relationship Id="rId29" Type="http://schemas.openxmlformats.org/officeDocument/2006/relationships/image" Target="../media/image300.png"/><Relationship Id="rId11" Type="http://schemas.openxmlformats.org/officeDocument/2006/relationships/image" Target="../media/image291.png"/><Relationship Id="rId24" Type="http://schemas.openxmlformats.org/officeDocument/2006/relationships/customXml" Target="../ink/ink226.xml"/><Relationship Id="rId32" Type="http://schemas.openxmlformats.org/officeDocument/2006/relationships/customXml" Target="../ink/ink230.xml"/><Relationship Id="rId37" Type="http://schemas.openxmlformats.org/officeDocument/2006/relationships/image" Target="../media/image304.png"/><Relationship Id="rId40" Type="http://schemas.openxmlformats.org/officeDocument/2006/relationships/customXml" Target="../ink/ink234.xml"/><Relationship Id="rId45" Type="http://schemas.openxmlformats.org/officeDocument/2006/relationships/image" Target="../media/image308.png"/><Relationship Id="rId53" Type="http://schemas.openxmlformats.org/officeDocument/2006/relationships/image" Target="../media/image312.png"/><Relationship Id="rId58" Type="http://schemas.openxmlformats.org/officeDocument/2006/relationships/customXml" Target="../ink/ink243.xml"/><Relationship Id="rId66" Type="http://schemas.openxmlformats.org/officeDocument/2006/relationships/customXml" Target="../ink/ink247.xml"/><Relationship Id="rId5" Type="http://schemas.openxmlformats.org/officeDocument/2006/relationships/image" Target="../media/image288.png"/><Relationship Id="rId61" Type="http://schemas.openxmlformats.org/officeDocument/2006/relationships/image" Target="../media/image316.png"/><Relationship Id="rId19" Type="http://schemas.openxmlformats.org/officeDocument/2006/relationships/image" Target="../media/image295.png"/><Relationship Id="rId14" Type="http://schemas.openxmlformats.org/officeDocument/2006/relationships/customXml" Target="../ink/ink221.xml"/><Relationship Id="rId22" Type="http://schemas.openxmlformats.org/officeDocument/2006/relationships/customXml" Target="../ink/ink225.xml"/><Relationship Id="rId27" Type="http://schemas.openxmlformats.org/officeDocument/2006/relationships/image" Target="../media/image299.png"/><Relationship Id="rId30" Type="http://schemas.openxmlformats.org/officeDocument/2006/relationships/customXml" Target="../ink/ink229.xml"/><Relationship Id="rId35" Type="http://schemas.openxmlformats.org/officeDocument/2006/relationships/image" Target="../media/image303.png"/><Relationship Id="rId43" Type="http://schemas.openxmlformats.org/officeDocument/2006/relationships/image" Target="../media/image307.png"/><Relationship Id="rId48" Type="http://schemas.openxmlformats.org/officeDocument/2006/relationships/customXml" Target="../ink/ink238.xml"/><Relationship Id="rId56" Type="http://schemas.openxmlformats.org/officeDocument/2006/relationships/customXml" Target="../ink/ink242.xml"/><Relationship Id="rId64" Type="http://schemas.openxmlformats.org/officeDocument/2006/relationships/customXml" Target="../ink/ink246.xml"/><Relationship Id="rId69" Type="http://schemas.openxmlformats.org/officeDocument/2006/relationships/image" Target="../media/image320.png"/><Relationship Id="rId8" Type="http://schemas.openxmlformats.org/officeDocument/2006/relationships/customXml" Target="../ink/ink218.xml"/><Relationship Id="rId51" Type="http://schemas.openxmlformats.org/officeDocument/2006/relationships/image" Target="../media/image311.png"/><Relationship Id="rId3" Type="http://schemas.openxmlformats.org/officeDocument/2006/relationships/image" Target="../media/image287.png"/><Relationship Id="rId12" Type="http://schemas.openxmlformats.org/officeDocument/2006/relationships/customXml" Target="../ink/ink220.xml"/><Relationship Id="rId17" Type="http://schemas.openxmlformats.org/officeDocument/2006/relationships/image" Target="../media/image294.png"/><Relationship Id="rId25" Type="http://schemas.openxmlformats.org/officeDocument/2006/relationships/image" Target="../media/image298.png"/><Relationship Id="rId33" Type="http://schemas.openxmlformats.org/officeDocument/2006/relationships/image" Target="../media/image302.png"/><Relationship Id="rId38" Type="http://schemas.openxmlformats.org/officeDocument/2006/relationships/customXml" Target="../ink/ink233.xml"/><Relationship Id="rId46" Type="http://schemas.openxmlformats.org/officeDocument/2006/relationships/customXml" Target="../ink/ink237.xml"/><Relationship Id="rId59" Type="http://schemas.openxmlformats.org/officeDocument/2006/relationships/image" Target="../media/image315.png"/><Relationship Id="rId67" Type="http://schemas.openxmlformats.org/officeDocument/2006/relationships/image" Target="../media/image319.png"/><Relationship Id="rId20" Type="http://schemas.openxmlformats.org/officeDocument/2006/relationships/customXml" Target="../ink/ink224.xml"/><Relationship Id="rId41" Type="http://schemas.openxmlformats.org/officeDocument/2006/relationships/image" Target="../media/image306.png"/><Relationship Id="rId54" Type="http://schemas.openxmlformats.org/officeDocument/2006/relationships/customXml" Target="../ink/ink241.xml"/><Relationship Id="rId62" Type="http://schemas.openxmlformats.org/officeDocument/2006/relationships/customXml" Target="../ink/ink245.xml"/><Relationship Id="rId1" Type="http://schemas.openxmlformats.org/officeDocument/2006/relationships/slideLayout" Target="../slideLayouts/slideLayout7.xml"/><Relationship Id="rId6" Type="http://schemas.openxmlformats.org/officeDocument/2006/relationships/customXml" Target="../ink/ink217.xml"/><Relationship Id="rId15" Type="http://schemas.openxmlformats.org/officeDocument/2006/relationships/image" Target="../media/image293.png"/><Relationship Id="rId23" Type="http://schemas.openxmlformats.org/officeDocument/2006/relationships/image" Target="../media/image297.png"/><Relationship Id="rId28" Type="http://schemas.openxmlformats.org/officeDocument/2006/relationships/customXml" Target="../ink/ink228.xml"/><Relationship Id="rId36" Type="http://schemas.openxmlformats.org/officeDocument/2006/relationships/customXml" Target="../ink/ink232.xml"/><Relationship Id="rId49" Type="http://schemas.openxmlformats.org/officeDocument/2006/relationships/image" Target="../media/image310.png"/><Relationship Id="rId57" Type="http://schemas.openxmlformats.org/officeDocument/2006/relationships/image" Target="../media/image314.png"/><Relationship Id="rId10" Type="http://schemas.openxmlformats.org/officeDocument/2006/relationships/customXml" Target="../ink/ink219.xml"/><Relationship Id="rId31" Type="http://schemas.openxmlformats.org/officeDocument/2006/relationships/image" Target="../media/image301.png"/><Relationship Id="rId44" Type="http://schemas.openxmlformats.org/officeDocument/2006/relationships/customXml" Target="../ink/ink236.xml"/><Relationship Id="rId52" Type="http://schemas.openxmlformats.org/officeDocument/2006/relationships/customXml" Target="../ink/ink240.xml"/><Relationship Id="rId60" Type="http://schemas.openxmlformats.org/officeDocument/2006/relationships/customXml" Target="../ink/ink244.xml"/><Relationship Id="rId65" Type="http://schemas.openxmlformats.org/officeDocument/2006/relationships/image" Target="../media/image318.png"/><Relationship Id="rId4" Type="http://schemas.openxmlformats.org/officeDocument/2006/relationships/customXml" Target="../ink/ink216.xml"/><Relationship Id="rId9" Type="http://schemas.openxmlformats.org/officeDocument/2006/relationships/image" Target="../media/image290.png"/><Relationship Id="rId13" Type="http://schemas.openxmlformats.org/officeDocument/2006/relationships/image" Target="../media/image292.png"/><Relationship Id="rId18" Type="http://schemas.openxmlformats.org/officeDocument/2006/relationships/customXml" Target="../ink/ink223.xml"/><Relationship Id="rId39" Type="http://schemas.openxmlformats.org/officeDocument/2006/relationships/image" Target="../media/image305.png"/><Relationship Id="rId34" Type="http://schemas.openxmlformats.org/officeDocument/2006/relationships/customXml" Target="../ink/ink231.xml"/><Relationship Id="rId50" Type="http://schemas.openxmlformats.org/officeDocument/2006/relationships/customXml" Target="../ink/ink239.xml"/><Relationship Id="rId55" Type="http://schemas.openxmlformats.org/officeDocument/2006/relationships/image" Target="../media/image3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xmlns="" id="{D7EC18BC-3713-4219-9668-18B59D023705}"/>
                  </a:ext>
                </a:extLst>
              </p14:cNvPr>
              <p14:cNvContentPartPr/>
              <p14:nvPr/>
            </p14:nvContentPartPr>
            <p14:xfrm>
              <a:off x="8386281" y="234226"/>
              <a:ext cx="2377440" cy="917280"/>
            </p14:xfrm>
          </p:contentPart>
        </mc:Choice>
        <mc:Fallback xmlns="">
          <p:pic>
            <p:nvPicPr>
              <p:cNvPr id="17" name="Ink 16">
                <a:extLst>
                  <a:ext uri="{FF2B5EF4-FFF2-40B4-BE49-F238E27FC236}">
                    <a16:creationId xmlns:a16="http://schemas.microsoft.com/office/drawing/2014/main" id="{D7EC18BC-3713-4219-9668-18B59D023705}"/>
                  </a:ext>
                </a:extLst>
              </p:cNvPr>
              <p:cNvPicPr/>
              <p:nvPr/>
            </p:nvPicPr>
            <p:blipFill>
              <a:blip r:embed="rId3"/>
              <a:stretch>
                <a:fillRect/>
              </a:stretch>
            </p:blipFill>
            <p:spPr>
              <a:xfrm>
                <a:off x="8368281" y="216226"/>
                <a:ext cx="2413080" cy="952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5" name="Ink 24">
                <a:extLst>
                  <a:ext uri="{FF2B5EF4-FFF2-40B4-BE49-F238E27FC236}">
                    <a16:creationId xmlns:a16="http://schemas.microsoft.com/office/drawing/2014/main" xmlns="" id="{F254E356-5A02-4A25-ACCF-B28743CA4DE6}"/>
                  </a:ext>
                </a:extLst>
              </p14:cNvPr>
              <p14:cNvContentPartPr/>
              <p14:nvPr/>
            </p14:nvContentPartPr>
            <p14:xfrm>
              <a:off x="2089881" y="395866"/>
              <a:ext cx="1913040" cy="713160"/>
            </p14:xfrm>
          </p:contentPart>
        </mc:Choice>
        <mc:Fallback xmlns="">
          <p:pic>
            <p:nvPicPr>
              <p:cNvPr id="25" name="Ink 24">
                <a:extLst>
                  <a:ext uri="{FF2B5EF4-FFF2-40B4-BE49-F238E27FC236}">
                    <a16:creationId xmlns:a16="http://schemas.microsoft.com/office/drawing/2014/main" id="{F254E356-5A02-4A25-ACCF-B28743CA4DE6}"/>
                  </a:ext>
                </a:extLst>
              </p:cNvPr>
              <p:cNvPicPr/>
              <p:nvPr/>
            </p:nvPicPr>
            <p:blipFill>
              <a:blip r:embed="rId5"/>
              <a:stretch>
                <a:fillRect/>
              </a:stretch>
            </p:blipFill>
            <p:spPr>
              <a:xfrm>
                <a:off x="2071881" y="377866"/>
                <a:ext cx="1948680" cy="74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xmlns="" id="{E2C456C8-1924-4075-8990-7EC651CAAF56}"/>
                  </a:ext>
                </a:extLst>
              </p14:cNvPr>
              <p14:cNvContentPartPr/>
              <p14:nvPr/>
            </p14:nvContentPartPr>
            <p14:xfrm>
              <a:off x="1307193" y="2312017"/>
              <a:ext cx="662400" cy="174600"/>
            </p14:xfrm>
          </p:contentPart>
        </mc:Choice>
        <mc:Fallback xmlns="">
          <p:pic>
            <p:nvPicPr>
              <p:cNvPr id="35" name="Ink 34">
                <a:extLst>
                  <a:ext uri="{FF2B5EF4-FFF2-40B4-BE49-F238E27FC236}">
                    <a16:creationId xmlns:a16="http://schemas.microsoft.com/office/drawing/2014/main" id="{E2C456C8-1924-4075-8990-7EC651CAAF56}"/>
                  </a:ext>
                </a:extLst>
              </p:cNvPr>
              <p:cNvPicPr/>
              <p:nvPr/>
            </p:nvPicPr>
            <p:blipFill>
              <a:blip r:embed="rId7"/>
              <a:stretch>
                <a:fillRect/>
              </a:stretch>
            </p:blipFill>
            <p:spPr>
              <a:xfrm>
                <a:off x="1289193" y="2294017"/>
                <a:ext cx="6980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 name="Ink 60">
                <a:extLst>
                  <a:ext uri="{FF2B5EF4-FFF2-40B4-BE49-F238E27FC236}">
                    <a16:creationId xmlns:a16="http://schemas.microsoft.com/office/drawing/2014/main" xmlns="" id="{DB366505-3272-4989-8962-5A0AEE0E14C8}"/>
                  </a:ext>
                </a:extLst>
              </p14:cNvPr>
              <p14:cNvContentPartPr/>
              <p14:nvPr/>
            </p14:nvContentPartPr>
            <p14:xfrm>
              <a:off x="2184873" y="2039497"/>
              <a:ext cx="4309200" cy="827280"/>
            </p14:xfrm>
          </p:contentPart>
        </mc:Choice>
        <mc:Fallback xmlns="">
          <p:pic>
            <p:nvPicPr>
              <p:cNvPr id="61" name="Ink 60">
                <a:extLst>
                  <a:ext uri="{FF2B5EF4-FFF2-40B4-BE49-F238E27FC236}">
                    <a16:creationId xmlns:a16="http://schemas.microsoft.com/office/drawing/2014/main" id="{DB366505-3272-4989-8962-5A0AEE0E14C8}"/>
                  </a:ext>
                </a:extLst>
              </p:cNvPr>
              <p:cNvPicPr/>
              <p:nvPr/>
            </p:nvPicPr>
            <p:blipFill>
              <a:blip r:embed="rId9"/>
              <a:stretch>
                <a:fillRect/>
              </a:stretch>
            </p:blipFill>
            <p:spPr>
              <a:xfrm>
                <a:off x="2166873" y="2021497"/>
                <a:ext cx="4344840" cy="862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4" name="Ink 103">
                <a:extLst>
                  <a:ext uri="{FF2B5EF4-FFF2-40B4-BE49-F238E27FC236}">
                    <a16:creationId xmlns:a16="http://schemas.microsoft.com/office/drawing/2014/main" xmlns="" id="{AE176882-075B-421D-8B3A-8435F97E516F}"/>
                  </a:ext>
                </a:extLst>
              </p14:cNvPr>
              <p14:cNvContentPartPr/>
              <p14:nvPr/>
            </p14:nvContentPartPr>
            <p14:xfrm>
              <a:off x="6515673" y="1776337"/>
              <a:ext cx="4150800" cy="1443240"/>
            </p14:xfrm>
          </p:contentPart>
        </mc:Choice>
        <mc:Fallback xmlns="">
          <p:pic>
            <p:nvPicPr>
              <p:cNvPr id="104" name="Ink 103">
                <a:extLst>
                  <a:ext uri="{FF2B5EF4-FFF2-40B4-BE49-F238E27FC236}">
                    <a16:creationId xmlns:a16="http://schemas.microsoft.com/office/drawing/2014/main" id="{AE176882-075B-421D-8B3A-8435F97E516F}"/>
                  </a:ext>
                </a:extLst>
              </p:cNvPr>
              <p:cNvPicPr/>
              <p:nvPr/>
            </p:nvPicPr>
            <p:blipFill>
              <a:blip r:embed="rId11"/>
              <a:stretch>
                <a:fillRect/>
              </a:stretch>
            </p:blipFill>
            <p:spPr>
              <a:xfrm>
                <a:off x="6497673" y="1758337"/>
                <a:ext cx="4186440" cy="1478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7" name="Ink 106">
                <a:extLst>
                  <a:ext uri="{FF2B5EF4-FFF2-40B4-BE49-F238E27FC236}">
                    <a16:creationId xmlns:a16="http://schemas.microsoft.com/office/drawing/2014/main" xmlns="" id="{0A76E510-47A4-4B4B-94EA-EAD0E639410B}"/>
                  </a:ext>
                </a:extLst>
              </p14:cNvPr>
              <p14:cNvContentPartPr/>
              <p14:nvPr/>
            </p14:nvContentPartPr>
            <p14:xfrm>
              <a:off x="585033" y="2112937"/>
              <a:ext cx="261360" cy="300600"/>
            </p14:xfrm>
          </p:contentPart>
        </mc:Choice>
        <mc:Fallback xmlns="">
          <p:pic>
            <p:nvPicPr>
              <p:cNvPr id="107" name="Ink 106">
                <a:extLst>
                  <a:ext uri="{FF2B5EF4-FFF2-40B4-BE49-F238E27FC236}">
                    <a16:creationId xmlns:a16="http://schemas.microsoft.com/office/drawing/2014/main" id="{0A76E510-47A4-4B4B-94EA-EAD0E639410B}"/>
                  </a:ext>
                </a:extLst>
              </p:cNvPr>
              <p:cNvPicPr/>
              <p:nvPr/>
            </p:nvPicPr>
            <p:blipFill>
              <a:blip r:embed="rId13"/>
              <a:stretch>
                <a:fillRect/>
              </a:stretch>
            </p:blipFill>
            <p:spPr>
              <a:xfrm>
                <a:off x="567033" y="2094937"/>
                <a:ext cx="2970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3" name="Ink 122">
                <a:extLst>
                  <a:ext uri="{FF2B5EF4-FFF2-40B4-BE49-F238E27FC236}">
                    <a16:creationId xmlns:a16="http://schemas.microsoft.com/office/drawing/2014/main" xmlns="" id="{29B1856E-8E2F-4B92-9B17-8F9CBABF2D68}"/>
                  </a:ext>
                </a:extLst>
              </p14:cNvPr>
              <p14:cNvContentPartPr/>
              <p14:nvPr/>
            </p14:nvContentPartPr>
            <p14:xfrm>
              <a:off x="1493361" y="2385946"/>
              <a:ext cx="8734320" cy="2812680"/>
            </p14:xfrm>
          </p:contentPart>
        </mc:Choice>
        <mc:Fallback xmlns="">
          <p:pic>
            <p:nvPicPr>
              <p:cNvPr id="123" name="Ink 122">
                <a:extLst>
                  <a:ext uri="{FF2B5EF4-FFF2-40B4-BE49-F238E27FC236}">
                    <a16:creationId xmlns:a16="http://schemas.microsoft.com/office/drawing/2014/main" id="{29B1856E-8E2F-4B92-9B17-8F9CBABF2D68}"/>
                  </a:ext>
                </a:extLst>
              </p:cNvPr>
              <p:cNvPicPr/>
              <p:nvPr/>
            </p:nvPicPr>
            <p:blipFill>
              <a:blip r:embed="rId15"/>
              <a:stretch>
                <a:fillRect/>
              </a:stretch>
            </p:blipFill>
            <p:spPr>
              <a:xfrm>
                <a:off x="1475361" y="2367946"/>
                <a:ext cx="8769960" cy="2848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0" name="Ink 139">
                <a:extLst>
                  <a:ext uri="{FF2B5EF4-FFF2-40B4-BE49-F238E27FC236}">
                    <a16:creationId xmlns:a16="http://schemas.microsoft.com/office/drawing/2014/main" xmlns="" id="{0A8DC65C-6575-4F2C-B6CA-F5735FEF85C3}"/>
                  </a:ext>
                </a:extLst>
              </p14:cNvPr>
              <p14:cNvContentPartPr/>
              <p14:nvPr/>
            </p14:nvContentPartPr>
            <p14:xfrm>
              <a:off x="10745721" y="2590426"/>
              <a:ext cx="1253520" cy="980280"/>
            </p14:xfrm>
          </p:contentPart>
        </mc:Choice>
        <mc:Fallback xmlns="">
          <p:pic>
            <p:nvPicPr>
              <p:cNvPr id="140" name="Ink 139">
                <a:extLst>
                  <a:ext uri="{FF2B5EF4-FFF2-40B4-BE49-F238E27FC236}">
                    <a16:creationId xmlns:a16="http://schemas.microsoft.com/office/drawing/2014/main" id="{0A8DC65C-6575-4F2C-B6CA-F5735FEF85C3}"/>
                  </a:ext>
                </a:extLst>
              </p:cNvPr>
              <p:cNvPicPr/>
              <p:nvPr/>
            </p:nvPicPr>
            <p:blipFill>
              <a:blip r:embed="rId17"/>
              <a:stretch>
                <a:fillRect/>
              </a:stretch>
            </p:blipFill>
            <p:spPr>
              <a:xfrm>
                <a:off x="10727721" y="2572426"/>
                <a:ext cx="1289160" cy="1015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8" name="Ink 147">
                <a:extLst>
                  <a:ext uri="{FF2B5EF4-FFF2-40B4-BE49-F238E27FC236}">
                    <a16:creationId xmlns:a16="http://schemas.microsoft.com/office/drawing/2014/main" xmlns="" id="{46FE4F55-BD95-4AF0-940F-71437B7383B3}"/>
                  </a:ext>
                </a:extLst>
              </p14:cNvPr>
              <p14:cNvContentPartPr/>
              <p14:nvPr/>
            </p14:nvContentPartPr>
            <p14:xfrm>
              <a:off x="138321" y="2688706"/>
              <a:ext cx="1085040" cy="599040"/>
            </p14:xfrm>
          </p:contentPart>
        </mc:Choice>
        <mc:Fallback xmlns="">
          <p:pic>
            <p:nvPicPr>
              <p:cNvPr id="148" name="Ink 147">
                <a:extLst>
                  <a:ext uri="{FF2B5EF4-FFF2-40B4-BE49-F238E27FC236}">
                    <a16:creationId xmlns:a16="http://schemas.microsoft.com/office/drawing/2014/main" id="{46FE4F55-BD95-4AF0-940F-71437B7383B3}"/>
                  </a:ext>
                </a:extLst>
              </p:cNvPr>
              <p:cNvPicPr/>
              <p:nvPr/>
            </p:nvPicPr>
            <p:blipFill>
              <a:blip r:embed="rId19"/>
              <a:stretch>
                <a:fillRect/>
              </a:stretch>
            </p:blipFill>
            <p:spPr>
              <a:xfrm>
                <a:off x="120321" y="2670706"/>
                <a:ext cx="1120680" cy="634680"/>
              </a:xfrm>
              <a:prstGeom prst="rect">
                <a:avLst/>
              </a:prstGeom>
            </p:spPr>
          </p:pic>
        </mc:Fallback>
      </mc:AlternateContent>
    </p:spTree>
    <p:extLst>
      <p:ext uri="{BB962C8B-B14F-4D97-AF65-F5344CB8AC3E}">
        <p14:creationId xmlns:p14="http://schemas.microsoft.com/office/powerpoint/2010/main" val="407920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xmlns="" id="{693EF8EF-B76C-434D-8DD8-7BAC520A4BA3}"/>
                  </a:ext>
                </a:extLst>
              </p14:cNvPr>
              <p14:cNvContentPartPr/>
              <p14:nvPr/>
            </p14:nvContentPartPr>
            <p14:xfrm>
              <a:off x="651799" y="591498"/>
              <a:ext cx="201947" cy="401667"/>
            </p14:xfrm>
          </p:contentPart>
        </mc:Choice>
        <mc:Fallback xmlns="">
          <p:pic>
            <p:nvPicPr>
              <p:cNvPr id="2" name="Ink 1">
                <a:extLst>
                  <a:ext uri="{FF2B5EF4-FFF2-40B4-BE49-F238E27FC236}">
                    <a16:creationId xmlns:a16="http://schemas.microsoft.com/office/drawing/2014/main" id="{693EF8EF-B76C-434D-8DD8-7BAC520A4BA3}"/>
                  </a:ext>
                </a:extLst>
              </p:cNvPr>
              <p:cNvPicPr/>
              <p:nvPr/>
            </p:nvPicPr>
            <p:blipFill>
              <a:blip r:embed="rId3"/>
              <a:stretch>
                <a:fillRect/>
              </a:stretch>
            </p:blipFill>
            <p:spPr>
              <a:xfrm>
                <a:off x="633800" y="573502"/>
                <a:ext cx="237585" cy="43729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xmlns="" id="{7D060D3F-E370-41EF-9A75-69BF37C9B6A8}"/>
                  </a:ext>
                </a:extLst>
              </p14:cNvPr>
              <p14:cNvContentPartPr/>
              <p14:nvPr/>
            </p14:nvContentPartPr>
            <p14:xfrm>
              <a:off x="2138904" y="405137"/>
              <a:ext cx="970325" cy="306149"/>
            </p14:xfrm>
          </p:contentPart>
        </mc:Choice>
        <mc:Fallback xmlns="">
          <p:pic>
            <p:nvPicPr>
              <p:cNvPr id="18" name="Ink 17">
                <a:extLst>
                  <a:ext uri="{FF2B5EF4-FFF2-40B4-BE49-F238E27FC236}">
                    <a16:creationId xmlns:a16="http://schemas.microsoft.com/office/drawing/2014/main" id="{7D060D3F-E370-41EF-9A75-69BF37C9B6A8}"/>
                  </a:ext>
                </a:extLst>
              </p:cNvPr>
              <p:cNvPicPr/>
              <p:nvPr/>
            </p:nvPicPr>
            <p:blipFill>
              <a:blip r:embed="rId5"/>
              <a:stretch>
                <a:fillRect/>
              </a:stretch>
            </p:blipFill>
            <p:spPr>
              <a:xfrm>
                <a:off x="2120908" y="387128"/>
                <a:ext cx="1005956" cy="34180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xmlns="" id="{53654FFB-B7C5-4DB5-9E17-DBB8AC7B513F}"/>
                  </a:ext>
                </a:extLst>
              </p14:cNvPr>
              <p14:cNvContentPartPr/>
              <p14:nvPr/>
            </p14:nvContentPartPr>
            <p14:xfrm>
              <a:off x="1046342" y="429406"/>
              <a:ext cx="934255" cy="314387"/>
            </p14:xfrm>
          </p:contentPart>
        </mc:Choice>
        <mc:Fallback xmlns="">
          <p:pic>
            <p:nvPicPr>
              <p:cNvPr id="19" name="Ink 18">
                <a:extLst>
                  <a:ext uri="{FF2B5EF4-FFF2-40B4-BE49-F238E27FC236}">
                    <a16:creationId xmlns:a16="http://schemas.microsoft.com/office/drawing/2014/main" id="{53654FFB-B7C5-4DB5-9E17-DBB8AC7B513F}"/>
                  </a:ext>
                </a:extLst>
              </p:cNvPr>
              <p:cNvPicPr/>
              <p:nvPr/>
            </p:nvPicPr>
            <p:blipFill>
              <a:blip r:embed="rId7"/>
              <a:stretch>
                <a:fillRect/>
              </a:stretch>
            </p:blipFill>
            <p:spPr>
              <a:xfrm>
                <a:off x="1028348" y="411400"/>
                <a:ext cx="969883" cy="35003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xmlns="" id="{0C64A438-C072-4F3C-BF3A-C863639EFEB0}"/>
                  </a:ext>
                </a:extLst>
              </p14:cNvPr>
              <p14:cNvContentPartPr/>
              <p14:nvPr/>
            </p14:nvContentPartPr>
            <p14:xfrm>
              <a:off x="3413597" y="268205"/>
              <a:ext cx="107764" cy="612743"/>
            </p14:xfrm>
          </p:contentPart>
        </mc:Choice>
        <mc:Fallback xmlns="">
          <p:pic>
            <p:nvPicPr>
              <p:cNvPr id="20" name="Ink 19">
                <a:extLst>
                  <a:ext uri="{FF2B5EF4-FFF2-40B4-BE49-F238E27FC236}">
                    <a16:creationId xmlns:a16="http://schemas.microsoft.com/office/drawing/2014/main" id="{0C64A438-C072-4F3C-BF3A-C863639EFEB0}"/>
                  </a:ext>
                </a:extLst>
              </p:cNvPr>
              <p:cNvPicPr/>
              <p:nvPr/>
            </p:nvPicPr>
            <p:blipFill>
              <a:blip r:embed="rId9"/>
              <a:stretch>
                <a:fillRect/>
              </a:stretch>
            </p:blipFill>
            <p:spPr>
              <a:xfrm>
                <a:off x="3395636" y="250204"/>
                <a:ext cx="143326" cy="64838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xmlns="" id="{240281C1-D9B3-4EBB-B63F-53531531E007}"/>
                  </a:ext>
                </a:extLst>
              </p14:cNvPr>
              <p14:cNvContentPartPr/>
              <p14:nvPr/>
            </p14:nvContentPartPr>
            <p14:xfrm>
              <a:off x="3704160" y="427180"/>
              <a:ext cx="168772" cy="243138"/>
            </p14:xfrm>
          </p:contentPart>
        </mc:Choice>
        <mc:Fallback xmlns="">
          <p:pic>
            <p:nvPicPr>
              <p:cNvPr id="24" name="Ink 23">
                <a:extLst>
                  <a:ext uri="{FF2B5EF4-FFF2-40B4-BE49-F238E27FC236}">
                    <a16:creationId xmlns:a16="http://schemas.microsoft.com/office/drawing/2014/main" id="{240281C1-D9B3-4EBB-B63F-53531531E007}"/>
                  </a:ext>
                </a:extLst>
              </p:cNvPr>
              <p:cNvPicPr/>
              <p:nvPr/>
            </p:nvPicPr>
            <p:blipFill>
              <a:blip r:embed="rId11"/>
              <a:stretch>
                <a:fillRect/>
              </a:stretch>
            </p:blipFill>
            <p:spPr>
              <a:xfrm>
                <a:off x="3686167" y="409196"/>
                <a:ext cx="204398" cy="27874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7" name="Ink 46">
                <a:extLst>
                  <a:ext uri="{FF2B5EF4-FFF2-40B4-BE49-F238E27FC236}">
                    <a16:creationId xmlns:a16="http://schemas.microsoft.com/office/drawing/2014/main" xmlns="" id="{5024AA03-3271-4169-96AE-95C6AF4EEC20}"/>
                  </a:ext>
                </a:extLst>
              </p14:cNvPr>
              <p14:cNvContentPartPr/>
              <p14:nvPr/>
            </p14:nvContentPartPr>
            <p14:xfrm>
              <a:off x="3005250" y="825507"/>
              <a:ext cx="823151" cy="520787"/>
            </p14:xfrm>
          </p:contentPart>
        </mc:Choice>
        <mc:Fallback xmlns="">
          <p:pic>
            <p:nvPicPr>
              <p:cNvPr id="47" name="Ink 46">
                <a:extLst>
                  <a:ext uri="{FF2B5EF4-FFF2-40B4-BE49-F238E27FC236}">
                    <a16:creationId xmlns:a16="http://schemas.microsoft.com/office/drawing/2014/main" id="{5024AA03-3271-4169-96AE-95C6AF4EEC20}"/>
                  </a:ext>
                </a:extLst>
              </p:cNvPr>
              <p:cNvPicPr/>
              <p:nvPr/>
            </p:nvPicPr>
            <p:blipFill>
              <a:blip r:embed="rId13"/>
              <a:stretch>
                <a:fillRect/>
              </a:stretch>
            </p:blipFill>
            <p:spPr>
              <a:xfrm>
                <a:off x="2987254" y="807512"/>
                <a:ext cx="858784" cy="55641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2" name="Ink 51">
                <a:extLst>
                  <a:ext uri="{FF2B5EF4-FFF2-40B4-BE49-F238E27FC236}">
                    <a16:creationId xmlns:a16="http://schemas.microsoft.com/office/drawing/2014/main" xmlns="" id="{46304FF8-1068-4BC7-A43B-AC3FD910F4DB}"/>
                  </a:ext>
                </a:extLst>
              </p14:cNvPr>
              <p14:cNvContentPartPr/>
              <p14:nvPr/>
            </p14:nvContentPartPr>
            <p14:xfrm>
              <a:off x="4142343" y="358157"/>
              <a:ext cx="1252650" cy="1006618"/>
            </p14:xfrm>
          </p:contentPart>
        </mc:Choice>
        <mc:Fallback xmlns="">
          <p:pic>
            <p:nvPicPr>
              <p:cNvPr id="52" name="Ink 51">
                <a:extLst>
                  <a:ext uri="{FF2B5EF4-FFF2-40B4-BE49-F238E27FC236}">
                    <a16:creationId xmlns:a16="http://schemas.microsoft.com/office/drawing/2014/main" id="{46304FF8-1068-4BC7-A43B-AC3FD910F4DB}"/>
                  </a:ext>
                </a:extLst>
              </p:cNvPr>
              <p:cNvPicPr/>
              <p:nvPr/>
            </p:nvPicPr>
            <p:blipFill>
              <a:blip r:embed="rId15"/>
              <a:stretch>
                <a:fillRect/>
              </a:stretch>
            </p:blipFill>
            <p:spPr>
              <a:xfrm>
                <a:off x="4124345" y="340162"/>
                <a:ext cx="1288286" cy="104224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8" name="Ink 87">
                <a:extLst>
                  <a:ext uri="{FF2B5EF4-FFF2-40B4-BE49-F238E27FC236}">
                    <a16:creationId xmlns:a16="http://schemas.microsoft.com/office/drawing/2014/main" xmlns="" id="{1F3AA4C1-72CA-43B1-B310-B1D4DAEA8685}"/>
                  </a:ext>
                </a:extLst>
              </p14:cNvPr>
              <p14:cNvContentPartPr/>
              <p14:nvPr/>
            </p14:nvContentPartPr>
            <p14:xfrm>
              <a:off x="3117321" y="1653706"/>
              <a:ext cx="2880" cy="15840"/>
            </p14:xfrm>
          </p:contentPart>
        </mc:Choice>
        <mc:Fallback xmlns="">
          <p:pic>
            <p:nvPicPr>
              <p:cNvPr id="88" name="Ink 87">
                <a:extLst>
                  <a:ext uri="{FF2B5EF4-FFF2-40B4-BE49-F238E27FC236}">
                    <a16:creationId xmlns:a16="http://schemas.microsoft.com/office/drawing/2014/main" id="{1F3AA4C1-72CA-43B1-B310-B1D4DAEA8685}"/>
                  </a:ext>
                </a:extLst>
              </p:cNvPr>
              <p:cNvPicPr/>
              <p:nvPr/>
            </p:nvPicPr>
            <p:blipFill>
              <a:blip r:embed="rId17"/>
              <a:stretch>
                <a:fillRect/>
              </a:stretch>
            </p:blipFill>
            <p:spPr>
              <a:xfrm>
                <a:off x="3099321" y="1635706"/>
                <a:ext cx="385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7" name="Ink 106">
                <a:extLst>
                  <a:ext uri="{FF2B5EF4-FFF2-40B4-BE49-F238E27FC236}">
                    <a16:creationId xmlns:a16="http://schemas.microsoft.com/office/drawing/2014/main" xmlns="" id="{9A28D5FC-FF84-4940-BB3C-5E7B7EF66E52}"/>
                  </a:ext>
                </a:extLst>
              </p14:cNvPr>
              <p14:cNvContentPartPr/>
              <p14:nvPr/>
            </p14:nvContentPartPr>
            <p14:xfrm>
              <a:off x="1705924" y="2546185"/>
              <a:ext cx="132167" cy="96007"/>
            </p14:xfrm>
          </p:contentPart>
        </mc:Choice>
        <mc:Fallback xmlns="">
          <p:pic>
            <p:nvPicPr>
              <p:cNvPr id="107" name="Ink 106">
                <a:extLst>
                  <a:ext uri="{FF2B5EF4-FFF2-40B4-BE49-F238E27FC236}">
                    <a16:creationId xmlns:a16="http://schemas.microsoft.com/office/drawing/2014/main" id="{9A28D5FC-FF84-4940-BB3C-5E7B7EF66E52}"/>
                  </a:ext>
                </a:extLst>
              </p:cNvPr>
              <p:cNvPicPr/>
              <p:nvPr/>
            </p:nvPicPr>
            <p:blipFill>
              <a:blip r:embed="rId19"/>
              <a:stretch>
                <a:fillRect/>
              </a:stretch>
            </p:blipFill>
            <p:spPr>
              <a:xfrm>
                <a:off x="1687918" y="2528206"/>
                <a:ext cx="167820" cy="13160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8" name="Ink 117">
                <a:extLst>
                  <a:ext uri="{FF2B5EF4-FFF2-40B4-BE49-F238E27FC236}">
                    <a16:creationId xmlns:a16="http://schemas.microsoft.com/office/drawing/2014/main" xmlns="" id="{F95F5D05-0FB1-4358-9C6F-E3F7D165BA17}"/>
                  </a:ext>
                </a:extLst>
              </p14:cNvPr>
              <p14:cNvContentPartPr/>
              <p14:nvPr/>
            </p14:nvContentPartPr>
            <p14:xfrm>
              <a:off x="1946998" y="2418036"/>
              <a:ext cx="226060" cy="237267"/>
            </p14:xfrm>
          </p:contentPart>
        </mc:Choice>
        <mc:Fallback xmlns="">
          <p:pic>
            <p:nvPicPr>
              <p:cNvPr id="118" name="Ink 117">
                <a:extLst>
                  <a:ext uri="{FF2B5EF4-FFF2-40B4-BE49-F238E27FC236}">
                    <a16:creationId xmlns:a16="http://schemas.microsoft.com/office/drawing/2014/main" id="{F95F5D05-0FB1-4358-9C6F-E3F7D165BA17}"/>
                  </a:ext>
                </a:extLst>
              </p:cNvPr>
              <p:cNvPicPr/>
              <p:nvPr/>
            </p:nvPicPr>
            <p:blipFill>
              <a:blip r:embed="rId21"/>
              <a:stretch>
                <a:fillRect/>
              </a:stretch>
            </p:blipFill>
            <p:spPr>
              <a:xfrm>
                <a:off x="1929028" y="2400034"/>
                <a:ext cx="261640" cy="27291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9" name="Ink 118">
                <a:extLst>
                  <a:ext uri="{FF2B5EF4-FFF2-40B4-BE49-F238E27FC236}">
                    <a16:creationId xmlns:a16="http://schemas.microsoft.com/office/drawing/2014/main" xmlns="" id="{05523002-A8A1-4E93-81A4-C2FF867C7BC1}"/>
                  </a:ext>
                </a:extLst>
              </p14:cNvPr>
              <p14:cNvContentPartPr/>
              <p14:nvPr/>
            </p14:nvContentPartPr>
            <p14:xfrm>
              <a:off x="658521" y="2581924"/>
              <a:ext cx="867020" cy="365840"/>
            </p14:xfrm>
          </p:contentPart>
        </mc:Choice>
        <mc:Fallback xmlns="">
          <p:pic>
            <p:nvPicPr>
              <p:cNvPr id="119" name="Ink 118">
                <a:extLst>
                  <a:ext uri="{FF2B5EF4-FFF2-40B4-BE49-F238E27FC236}">
                    <a16:creationId xmlns:a16="http://schemas.microsoft.com/office/drawing/2014/main" id="{05523002-A8A1-4E93-81A4-C2FF867C7BC1}"/>
                  </a:ext>
                </a:extLst>
              </p:cNvPr>
              <p:cNvPicPr/>
              <p:nvPr/>
            </p:nvPicPr>
            <p:blipFill>
              <a:blip r:embed="rId23"/>
              <a:stretch>
                <a:fillRect/>
              </a:stretch>
            </p:blipFill>
            <p:spPr>
              <a:xfrm>
                <a:off x="640526" y="2563938"/>
                <a:ext cx="902651" cy="40145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1" name="Ink 120">
                <a:extLst>
                  <a:ext uri="{FF2B5EF4-FFF2-40B4-BE49-F238E27FC236}">
                    <a16:creationId xmlns:a16="http://schemas.microsoft.com/office/drawing/2014/main" xmlns="" id="{38508DFB-6C8F-40DF-A704-F023C53849B7}"/>
                  </a:ext>
                </a:extLst>
              </p14:cNvPr>
              <p14:cNvContentPartPr/>
              <p14:nvPr/>
            </p14:nvContentPartPr>
            <p14:xfrm>
              <a:off x="3161673" y="2323298"/>
              <a:ext cx="120114" cy="503718"/>
            </p14:xfrm>
          </p:contentPart>
        </mc:Choice>
        <mc:Fallback xmlns="">
          <p:pic>
            <p:nvPicPr>
              <p:cNvPr id="121" name="Ink 120">
                <a:extLst>
                  <a:ext uri="{FF2B5EF4-FFF2-40B4-BE49-F238E27FC236}">
                    <a16:creationId xmlns:a16="http://schemas.microsoft.com/office/drawing/2014/main" id="{38508DFB-6C8F-40DF-A704-F023C53849B7}"/>
                  </a:ext>
                </a:extLst>
              </p:cNvPr>
              <p:cNvPicPr/>
              <p:nvPr/>
            </p:nvPicPr>
            <p:blipFill>
              <a:blip r:embed="rId25"/>
              <a:stretch>
                <a:fillRect/>
              </a:stretch>
            </p:blipFill>
            <p:spPr>
              <a:xfrm>
                <a:off x="3143692" y="2305668"/>
                <a:ext cx="155717" cy="539338"/>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2" name="Ink 121">
                <a:extLst>
                  <a:ext uri="{FF2B5EF4-FFF2-40B4-BE49-F238E27FC236}">
                    <a16:creationId xmlns:a16="http://schemas.microsoft.com/office/drawing/2014/main" xmlns="" id="{F4DB0634-3873-4A46-8B1A-09CDF4E6A698}"/>
                  </a:ext>
                </a:extLst>
              </p14:cNvPr>
              <p14:cNvContentPartPr/>
              <p14:nvPr/>
            </p14:nvContentPartPr>
            <p14:xfrm>
              <a:off x="2342233" y="2373416"/>
              <a:ext cx="713706" cy="263490"/>
            </p14:xfrm>
          </p:contentPart>
        </mc:Choice>
        <mc:Fallback xmlns="">
          <p:pic>
            <p:nvPicPr>
              <p:cNvPr id="122" name="Ink 121">
                <a:extLst>
                  <a:ext uri="{FF2B5EF4-FFF2-40B4-BE49-F238E27FC236}">
                    <a16:creationId xmlns:a16="http://schemas.microsoft.com/office/drawing/2014/main" id="{F4DB0634-3873-4A46-8B1A-09CDF4E6A698}"/>
                  </a:ext>
                </a:extLst>
              </p:cNvPr>
              <p:cNvPicPr/>
              <p:nvPr/>
            </p:nvPicPr>
            <p:blipFill>
              <a:blip r:embed="rId27"/>
              <a:stretch>
                <a:fillRect/>
              </a:stretch>
            </p:blipFill>
            <p:spPr>
              <a:xfrm>
                <a:off x="2324237" y="2355418"/>
                <a:ext cx="749337" cy="29912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5" name="Ink 124">
                <a:extLst>
                  <a:ext uri="{FF2B5EF4-FFF2-40B4-BE49-F238E27FC236}">
                    <a16:creationId xmlns:a16="http://schemas.microsoft.com/office/drawing/2014/main" xmlns="" id="{D7A69E42-D402-46A9-819F-20DD35A55842}"/>
                  </a:ext>
                </a:extLst>
              </p14:cNvPr>
              <p14:cNvContentPartPr/>
              <p14:nvPr/>
            </p14:nvContentPartPr>
            <p14:xfrm>
              <a:off x="3408879" y="2449121"/>
              <a:ext cx="115250" cy="199203"/>
            </p14:xfrm>
          </p:contentPart>
        </mc:Choice>
        <mc:Fallback xmlns="">
          <p:pic>
            <p:nvPicPr>
              <p:cNvPr id="125" name="Ink 124">
                <a:extLst>
                  <a:ext uri="{FF2B5EF4-FFF2-40B4-BE49-F238E27FC236}">
                    <a16:creationId xmlns:a16="http://schemas.microsoft.com/office/drawing/2014/main" id="{D7A69E42-D402-46A9-819F-20DD35A55842}"/>
                  </a:ext>
                </a:extLst>
              </p:cNvPr>
              <p:cNvPicPr/>
              <p:nvPr/>
            </p:nvPicPr>
            <p:blipFill>
              <a:blip r:embed="rId29"/>
              <a:stretch>
                <a:fillRect/>
              </a:stretch>
            </p:blipFill>
            <p:spPr>
              <a:xfrm>
                <a:off x="3390927" y="2431142"/>
                <a:ext cx="150794" cy="23480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6" name="Ink 125">
                <a:extLst>
                  <a:ext uri="{FF2B5EF4-FFF2-40B4-BE49-F238E27FC236}">
                    <a16:creationId xmlns:a16="http://schemas.microsoft.com/office/drawing/2014/main" xmlns="" id="{0C22052D-36F8-4D6C-9A9C-737E4194D9C8}"/>
                  </a:ext>
                </a:extLst>
              </p14:cNvPr>
              <p14:cNvContentPartPr/>
              <p14:nvPr/>
            </p14:nvContentPartPr>
            <p14:xfrm>
              <a:off x="3785293" y="2555067"/>
              <a:ext cx="78666" cy="132590"/>
            </p14:xfrm>
          </p:contentPart>
        </mc:Choice>
        <mc:Fallback xmlns="">
          <p:pic>
            <p:nvPicPr>
              <p:cNvPr id="126" name="Ink 125">
                <a:extLst>
                  <a:ext uri="{FF2B5EF4-FFF2-40B4-BE49-F238E27FC236}">
                    <a16:creationId xmlns:a16="http://schemas.microsoft.com/office/drawing/2014/main" id="{0C22052D-36F8-4D6C-9A9C-737E4194D9C8}"/>
                  </a:ext>
                </a:extLst>
              </p:cNvPr>
              <p:cNvPicPr/>
              <p:nvPr/>
            </p:nvPicPr>
            <p:blipFill>
              <a:blip r:embed="rId31"/>
              <a:stretch>
                <a:fillRect/>
              </a:stretch>
            </p:blipFill>
            <p:spPr>
              <a:xfrm>
                <a:off x="3767333" y="2537101"/>
                <a:ext cx="114227" cy="16816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0" name="Ink 139">
                <a:extLst>
                  <a:ext uri="{FF2B5EF4-FFF2-40B4-BE49-F238E27FC236}">
                    <a16:creationId xmlns:a16="http://schemas.microsoft.com/office/drawing/2014/main" xmlns="" id="{6F0678C0-652A-4FC6-A348-A2A3D3E9A2A9}"/>
                  </a:ext>
                </a:extLst>
              </p14:cNvPr>
              <p14:cNvContentPartPr/>
              <p14:nvPr/>
            </p14:nvContentPartPr>
            <p14:xfrm>
              <a:off x="4029328" y="2287983"/>
              <a:ext cx="1555350" cy="415747"/>
            </p14:xfrm>
          </p:contentPart>
        </mc:Choice>
        <mc:Fallback xmlns="">
          <p:pic>
            <p:nvPicPr>
              <p:cNvPr id="140" name="Ink 139">
                <a:extLst>
                  <a:ext uri="{FF2B5EF4-FFF2-40B4-BE49-F238E27FC236}">
                    <a16:creationId xmlns:a16="http://schemas.microsoft.com/office/drawing/2014/main" id="{6F0678C0-652A-4FC6-A348-A2A3D3E9A2A9}"/>
                  </a:ext>
                </a:extLst>
              </p:cNvPr>
              <p:cNvPicPr/>
              <p:nvPr/>
            </p:nvPicPr>
            <p:blipFill>
              <a:blip r:embed="rId33"/>
              <a:stretch>
                <a:fillRect/>
              </a:stretch>
            </p:blipFill>
            <p:spPr>
              <a:xfrm>
                <a:off x="4011330" y="2269985"/>
                <a:ext cx="1590985" cy="45138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8" name="Ink 147">
                <a:extLst>
                  <a:ext uri="{FF2B5EF4-FFF2-40B4-BE49-F238E27FC236}">
                    <a16:creationId xmlns:a16="http://schemas.microsoft.com/office/drawing/2014/main" xmlns="" id="{FEF48A86-8A67-409C-807C-9058CE8CCA98}"/>
                  </a:ext>
                </a:extLst>
              </p14:cNvPr>
              <p14:cNvContentPartPr/>
              <p14:nvPr/>
            </p14:nvContentPartPr>
            <p14:xfrm>
              <a:off x="5636064" y="2631196"/>
              <a:ext cx="91566" cy="84799"/>
            </p14:xfrm>
          </p:contentPart>
        </mc:Choice>
        <mc:Fallback xmlns="">
          <p:pic>
            <p:nvPicPr>
              <p:cNvPr id="148" name="Ink 147">
                <a:extLst>
                  <a:ext uri="{FF2B5EF4-FFF2-40B4-BE49-F238E27FC236}">
                    <a16:creationId xmlns:a16="http://schemas.microsoft.com/office/drawing/2014/main" id="{FEF48A86-8A67-409C-807C-9058CE8CCA98}"/>
                  </a:ext>
                </a:extLst>
              </p:cNvPr>
              <p:cNvPicPr/>
              <p:nvPr/>
            </p:nvPicPr>
            <p:blipFill>
              <a:blip r:embed="rId35"/>
              <a:stretch>
                <a:fillRect/>
              </a:stretch>
            </p:blipFill>
            <p:spPr>
              <a:xfrm>
                <a:off x="5618110" y="2613230"/>
                <a:ext cx="127115" cy="120371"/>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52" name="Ink 151">
                <a:extLst>
                  <a:ext uri="{FF2B5EF4-FFF2-40B4-BE49-F238E27FC236}">
                    <a16:creationId xmlns:a16="http://schemas.microsoft.com/office/drawing/2014/main" xmlns="" id="{888C63F7-0CB6-4C36-8784-6938ADCE6F96}"/>
                  </a:ext>
                </a:extLst>
              </p14:cNvPr>
              <p14:cNvContentPartPr/>
              <p14:nvPr/>
            </p14:nvContentPartPr>
            <p14:xfrm>
              <a:off x="5883483" y="2582347"/>
              <a:ext cx="411095" cy="121383"/>
            </p14:xfrm>
          </p:contentPart>
        </mc:Choice>
        <mc:Fallback xmlns="">
          <p:pic>
            <p:nvPicPr>
              <p:cNvPr id="152" name="Ink 151">
                <a:extLst>
                  <a:ext uri="{FF2B5EF4-FFF2-40B4-BE49-F238E27FC236}">
                    <a16:creationId xmlns:a16="http://schemas.microsoft.com/office/drawing/2014/main" id="{888C63F7-0CB6-4C36-8784-6938ADCE6F96}"/>
                  </a:ext>
                </a:extLst>
              </p:cNvPr>
              <p:cNvPicPr/>
              <p:nvPr/>
            </p:nvPicPr>
            <p:blipFill>
              <a:blip r:embed="rId37"/>
              <a:stretch>
                <a:fillRect/>
              </a:stretch>
            </p:blipFill>
            <p:spPr>
              <a:xfrm>
                <a:off x="5865484" y="2564391"/>
                <a:ext cx="446733" cy="15693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64" name="Ink 163">
                <a:extLst>
                  <a:ext uri="{FF2B5EF4-FFF2-40B4-BE49-F238E27FC236}">
                    <a16:creationId xmlns:a16="http://schemas.microsoft.com/office/drawing/2014/main" xmlns="" id="{FD73F5AF-889D-4677-B2E6-146D68B3CDF2}"/>
                  </a:ext>
                </a:extLst>
              </p14:cNvPr>
              <p14:cNvContentPartPr/>
              <p14:nvPr/>
            </p14:nvContentPartPr>
            <p14:xfrm>
              <a:off x="6331373" y="2362631"/>
              <a:ext cx="1001303" cy="642864"/>
            </p14:xfrm>
          </p:contentPart>
        </mc:Choice>
        <mc:Fallback xmlns="">
          <p:pic>
            <p:nvPicPr>
              <p:cNvPr id="164" name="Ink 163">
                <a:extLst>
                  <a:ext uri="{FF2B5EF4-FFF2-40B4-BE49-F238E27FC236}">
                    <a16:creationId xmlns:a16="http://schemas.microsoft.com/office/drawing/2014/main" id="{FD73F5AF-889D-4677-B2E6-146D68B3CDF2}"/>
                  </a:ext>
                </a:extLst>
              </p:cNvPr>
              <p:cNvPicPr/>
              <p:nvPr/>
            </p:nvPicPr>
            <p:blipFill>
              <a:blip r:embed="rId39"/>
              <a:stretch>
                <a:fillRect/>
              </a:stretch>
            </p:blipFill>
            <p:spPr>
              <a:xfrm>
                <a:off x="6313377" y="2344634"/>
                <a:ext cx="1036935" cy="67849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5" name="Ink 174">
                <a:extLst>
                  <a:ext uri="{FF2B5EF4-FFF2-40B4-BE49-F238E27FC236}">
                    <a16:creationId xmlns:a16="http://schemas.microsoft.com/office/drawing/2014/main" xmlns="" id="{A6684C50-C577-403F-B8F8-62DA1675C3C0}"/>
                  </a:ext>
                </a:extLst>
              </p14:cNvPr>
              <p14:cNvContentPartPr/>
              <p14:nvPr/>
            </p14:nvContentPartPr>
            <p14:xfrm>
              <a:off x="8866521" y="1242226"/>
              <a:ext cx="151920" cy="255240"/>
            </p14:xfrm>
          </p:contentPart>
        </mc:Choice>
        <mc:Fallback xmlns="">
          <p:pic>
            <p:nvPicPr>
              <p:cNvPr id="175" name="Ink 174">
                <a:extLst>
                  <a:ext uri="{FF2B5EF4-FFF2-40B4-BE49-F238E27FC236}">
                    <a16:creationId xmlns:a16="http://schemas.microsoft.com/office/drawing/2014/main" id="{A6684C50-C577-403F-B8F8-62DA1675C3C0}"/>
                  </a:ext>
                </a:extLst>
              </p:cNvPr>
              <p:cNvPicPr/>
              <p:nvPr/>
            </p:nvPicPr>
            <p:blipFill>
              <a:blip r:embed="rId41"/>
              <a:stretch>
                <a:fillRect/>
              </a:stretch>
            </p:blipFill>
            <p:spPr>
              <a:xfrm>
                <a:off x="8848521" y="1224226"/>
                <a:ext cx="1875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6" name="Ink 175">
                <a:extLst>
                  <a:ext uri="{FF2B5EF4-FFF2-40B4-BE49-F238E27FC236}">
                    <a16:creationId xmlns:a16="http://schemas.microsoft.com/office/drawing/2014/main" xmlns="" id="{0BBB9460-C1C9-44B7-AABC-FFA9741FD34C}"/>
                  </a:ext>
                </a:extLst>
              </p14:cNvPr>
              <p14:cNvContentPartPr/>
              <p14:nvPr/>
            </p14:nvContentPartPr>
            <p14:xfrm>
              <a:off x="9432801" y="1287946"/>
              <a:ext cx="1461600" cy="333360"/>
            </p14:xfrm>
          </p:contentPart>
        </mc:Choice>
        <mc:Fallback xmlns="">
          <p:pic>
            <p:nvPicPr>
              <p:cNvPr id="176" name="Ink 175">
                <a:extLst>
                  <a:ext uri="{FF2B5EF4-FFF2-40B4-BE49-F238E27FC236}">
                    <a16:creationId xmlns:a16="http://schemas.microsoft.com/office/drawing/2014/main" id="{0BBB9460-C1C9-44B7-AABC-FFA9741FD34C}"/>
                  </a:ext>
                </a:extLst>
              </p:cNvPr>
              <p:cNvPicPr/>
              <p:nvPr/>
            </p:nvPicPr>
            <p:blipFill>
              <a:blip r:embed="rId43"/>
              <a:stretch>
                <a:fillRect/>
              </a:stretch>
            </p:blipFill>
            <p:spPr>
              <a:xfrm>
                <a:off x="9414801" y="1269946"/>
                <a:ext cx="149724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7" name="Ink 176">
                <a:extLst>
                  <a:ext uri="{FF2B5EF4-FFF2-40B4-BE49-F238E27FC236}">
                    <a16:creationId xmlns:a16="http://schemas.microsoft.com/office/drawing/2014/main" xmlns="" id="{3464307A-48B4-4ECD-A354-9D3B6DAFCFFE}"/>
                  </a:ext>
                </a:extLst>
              </p14:cNvPr>
              <p14:cNvContentPartPr/>
              <p14:nvPr/>
            </p14:nvContentPartPr>
            <p14:xfrm>
              <a:off x="11334321" y="1189666"/>
              <a:ext cx="657360" cy="583560"/>
            </p14:xfrm>
          </p:contentPart>
        </mc:Choice>
        <mc:Fallback xmlns="">
          <p:pic>
            <p:nvPicPr>
              <p:cNvPr id="177" name="Ink 176">
                <a:extLst>
                  <a:ext uri="{FF2B5EF4-FFF2-40B4-BE49-F238E27FC236}">
                    <a16:creationId xmlns:a16="http://schemas.microsoft.com/office/drawing/2014/main" id="{3464307A-48B4-4ECD-A354-9D3B6DAFCFFE}"/>
                  </a:ext>
                </a:extLst>
              </p:cNvPr>
              <p:cNvPicPr/>
              <p:nvPr/>
            </p:nvPicPr>
            <p:blipFill>
              <a:blip r:embed="rId45"/>
              <a:stretch>
                <a:fillRect/>
              </a:stretch>
            </p:blipFill>
            <p:spPr>
              <a:xfrm>
                <a:off x="11316321" y="1171666"/>
                <a:ext cx="693000" cy="619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83" name="Ink 182">
                <a:extLst>
                  <a:ext uri="{FF2B5EF4-FFF2-40B4-BE49-F238E27FC236}">
                    <a16:creationId xmlns:a16="http://schemas.microsoft.com/office/drawing/2014/main" xmlns="" id="{0DF32A86-8924-48A1-BC96-12854F48F923}"/>
                  </a:ext>
                </a:extLst>
              </p14:cNvPr>
              <p14:cNvContentPartPr/>
              <p14:nvPr/>
            </p14:nvContentPartPr>
            <p14:xfrm>
              <a:off x="1651839" y="4685451"/>
              <a:ext cx="227010" cy="99606"/>
            </p14:xfrm>
          </p:contentPart>
        </mc:Choice>
        <mc:Fallback xmlns="">
          <p:pic>
            <p:nvPicPr>
              <p:cNvPr id="183" name="Ink 182">
                <a:extLst>
                  <a:ext uri="{FF2B5EF4-FFF2-40B4-BE49-F238E27FC236}">
                    <a16:creationId xmlns:a16="http://schemas.microsoft.com/office/drawing/2014/main" id="{0DF32A86-8924-48A1-BC96-12854F48F923}"/>
                  </a:ext>
                </a:extLst>
              </p:cNvPr>
              <p:cNvPicPr/>
              <p:nvPr/>
            </p:nvPicPr>
            <p:blipFill>
              <a:blip r:embed="rId47"/>
              <a:stretch>
                <a:fillRect/>
              </a:stretch>
            </p:blipFill>
            <p:spPr>
              <a:xfrm>
                <a:off x="1633851" y="4667472"/>
                <a:ext cx="262626" cy="135205"/>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93" name="Ink 192">
                <a:extLst>
                  <a:ext uri="{FF2B5EF4-FFF2-40B4-BE49-F238E27FC236}">
                    <a16:creationId xmlns:a16="http://schemas.microsoft.com/office/drawing/2014/main" xmlns="" id="{DE778D0B-7CEA-4710-B8BC-8D17C7B26380}"/>
                  </a:ext>
                </a:extLst>
              </p14:cNvPr>
              <p14:cNvContentPartPr/>
              <p14:nvPr/>
            </p14:nvContentPartPr>
            <p14:xfrm>
              <a:off x="3023743" y="4205951"/>
              <a:ext cx="541175" cy="429408"/>
            </p14:xfrm>
          </p:contentPart>
        </mc:Choice>
        <mc:Fallback xmlns="">
          <p:pic>
            <p:nvPicPr>
              <p:cNvPr id="193" name="Ink 192">
                <a:extLst>
                  <a:ext uri="{FF2B5EF4-FFF2-40B4-BE49-F238E27FC236}">
                    <a16:creationId xmlns:a16="http://schemas.microsoft.com/office/drawing/2014/main" id="{DE778D0B-7CEA-4710-B8BC-8D17C7B26380}"/>
                  </a:ext>
                </a:extLst>
              </p:cNvPr>
              <p:cNvPicPr/>
              <p:nvPr/>
            </p:nvPicPr>
            <p:blipFill>
              <a:blip r:embed="rId49"/>
              <a:stretch>
                <a:fillRect/>
              </a:stretch>
            </p:blipFill>
            <p:spPr>
              <a:xfrm>
                <a:off x="3005752" y="4187954"/>
                <a:ext cx="576798" cy="465042"/>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94" name="Ink 193">
                <a:extLst>
                  <a:ext uri="{FF2B5EF4-FFF2-40B4-BE49-F238E27FC236}">
                    <a16:creationId xmlns:a16="http://schemas.microsoft.com/office/drawing/2014/main" xmlns="" id="{941D41D0-A7DC-4724-933A-F717435C74E5}"/>
                  </a:ext>
                </a:extLst>
              </p14:cNvPr>
              <p14:cNvContentPartPr/>
              <p14:nvPr/>
            </p14:nvContentPartPr>
            <p14:xfrm>
              <a:off x="2139158" y="4282972"/>
              <a:ext cx="646862" cy="487029"/>
            </p14:xfrm>
          </p:contentPart>
        </mc:Choice>
        <mc:Fallback xmlns="">
          <p:pic>
            <p:nvPicPr>
              <p:cNvPr id="194" name="Ink 193">
                <a:extLst>
                  <a:ext uri="{FF2B5EF4-FFF2-40B4-BE49-F238E27FC236}">
                    <a16:creationId xmlns:a16="http://schemas.microsoft.com/office/drawing/2014/main" id="{941D41D0-A7DC-4724-933A-F717435C74E5}"/>
                  </a:ext>
                </a:extLst>
              </p:cNvPr>
              <p:cNvPicPr/>
              <p:nvPr/>
            </p:nvPicPr>
            <p:blipFill>
              <a:blip r:embed="rId51"/>
              <a:stretch>
                <a:fillRect/>
              </a:stretch>
            </p:blipFill>
            <p:spPr>
              <a:xfrm>
                <a:off x="2121160" y="4264974"/>
                <a:ext cx="682499" cy="522665"/>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5" name="Ink 194">
                <a:extLst>
                  <a:ext uri="{FF2B5EF4-FFF2-40B4-BE49-F238E27FC236}">
                    <a16:creationId xmlns:a16="http://schemas.microsoft.com/office/drawing/2014/main" xmlns="" id="{3CA43AC4-A209-451C-A086-62DE2E580DC6}"/>
                  </a:ext>
                </a:extLst>
              </p14:cNvPr>
              <p14:cNvContentPartPr/>
              <p14:nvPr/>
            </p14:nvContentPartPr>
            <p14:xfrm>
              <a:off x="694286" y="4506507"/>
              <a:ext cx="783532" cy="528725"/>
            </p14:xfrm>
          </p:contentPart>
        </mc:Choice>
        <mc:Fallback xmlns="">
          <p:pic>
            <p:nvPicPr>
              <p:cNvPr id="195" name="Ink 194">
                <a:extLst>
                  <a:ext uri="{FF2B5EF4-FFF2-40B4-BE49-F238E27FC236}">
                    <a16:creationId xmlns:a16="http://schemas.microsoft.com/office/drawing/2014/main" id="{3CA43AC4-A209-451C-A086-62DE2E580DC6}"/>
                  </a:ext>
                </a:extLst>
              </p:cNvPr>
              <p:cNvPicPr/>
              <p:nvPr/>
            </p:nvPicPr>
            <p:blipFill>
              <a:blip r:embed="rId53"/>
              <a:stretch>
                <a:fillRect/>
              </a:stretch>
            </p:blipFill>
            <p:spPr>
              <a:xfrm>
                <a:off x="676290" y="4488511"/>
                <a:ext cx="819163" cy="564357"/>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96" name="Ink 195">
                <a:extLst>
                  <a:ext uri="{FF2B5EF4-FFF2-40B4-BE49-F238E27FC236}">
                    <a16:creationId xmlns:a16="http://schemas.microsoft.com/office/drawing/2014/main" xmlns="" id="{731549D2-3A3D-406B-83EC-93230BF0ADCB}"/>
                  </a:ext>
                </a:extLst>
              </p14:cNvPr>
              <p14:cNvContentPartPr/>
              <p14:nvPr/>
            </p14:nvContentPartPr>
            <p14:xfrm>
              <a:off x="3709116" y="4362889"/>
              <a:ext cx="196028" cy="297661"/>
            </p14:xfrm>
          </p:contentPart>
        </mc:Choice>
        <mc:Fallback xmlns="">
          <p:pic>
            <p:nvPicPr>
              <p:cNvPr id="196" name="Ink 195">
                <a:extLst>
                  <a:ext uri="{FF2B5EF4-FFF2-40B4-BE49-F238E27FC236}">
                    <a16:creationId xmlns:a16="http://schemas.microsoft.com/office/drawing/2014/main" id="{731549D2-3A3D-406B-83EC-93230BF0ADCB}"/>
                  </a:ext>
                </a:extLst>
              </p:cNvPr>
              <p:cNvPicPr/>
              <p:nvPr/>
            </p:nvPicPr>
            <p:blipFill>
              <a:blip r:embed="rId55"/>
              <a:stretch>
                <a:fillRect/>
              </a:stretch>
            </p:blipFill>
            <p:spPr>
              <a:xfrm>
                <a:off x="3691132" y="4344893"/>
                <a:ext cx="231637" cy="333294"/>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00" name="Ink 199">
                <a:extLst>
                  <a:ext uri="{FF2B5EF4-FFF2-40B4-BE49-F238E27FC236}">
                    <a16:creationId xmlns:a16="http://schemas.microsoft.com/office/drawing/2014/main" xmlns="" id="{906A8C61-77FB-4C48-B229-AC5514163285}"/>
                  </a:ext>
                </a:extLst>
              </p14:cNvPr>
              <p14:cNvContentPartPr/>
              <p14:nvPr/>
            </p14:nvContentPartPr>
            <p14:xfrm>
              <a:off x="4122598" y="4144855"/>
              <a:ext cx="367154" cy="632674"/>
            </p14:xfrm>
          </p:contentPart>
        </mc:Choice>
        <mc:Fallback xmlns="">
          <p:pic>
            <p:nvPicPr>
              <p:cNvPr id="200" name="Ink 199">
                <a:extLst>
                  <a:ext uri="{FF2B5EF4-FFF2-40B4-BE49-F238E27FC236}">
                    <a16:creationId xmlns:a16="http://schemas.microsoft.com/office/drawing/2014/main" id="{906A8C61-77FB-4C48-B229-AC5514163285}"/>
                  </a:ext>
                </a:extLst>
              </p:cNvPr>
              <p:cNvPicPr/>
              <p:nvPr/>
            </p:nvPicPr>
            <p:blipFill>
              <a:blip r:embed="rId57"/>
              <a:stretch>
                <a:fillRect/>
              </a:stretch>
            </p:blipFill>
            <p:spPr>
              <a:xfrm>
                <a:off x="4104600" y="4126861"/>
                <a:ext cx="402790" cy="668302"/>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01" name="Ink 200">
                <a:extLst>
                  <a:ext uri="{FF2B5EF4-FFF2-40B4-BE49-F238E27FC236}">
                    <a16:creationId xmlns:a16="http://schemas.microsoft.com/office/drawing/2014/main" xmlns="" id="{B678CADE-3E71-44F5-97D1-01BC57EF7A95}"/>
                  </a:ext>
                </a:extLst>
              </p14:cNvPr>
              <p14:cNvContentPartPr/>
              <p14:nvPr/>
            </p14:nvContentPartPr>
            <p14:xfrm>
              <a:off x="4633950" y="4546466"/>
              <a:ext cx="84260" cy="246989"/>
            </p14:xfrm>
          </p:contentPart>
        </mc:Choice>
        <mc:Fallback xmlns="">
          <p:pic>
            <p:nvPicPr>
              <p:cNvPr id="201" name="Ink 200">
                <a:extLst>
                  <a:ext uri="{FF2B5EF4-FFF2-40B4-BE49-F238E27FC236}">
                    <a16:creationId xmlns:a16="http://schemas.microsoft.com/office/drawing/2014/main" id="{B678CADE-3E71-44F5-97D1-01BC57EF7A95}"/>
                  </a:ext>
                </a:extLst>
              </p:cNvPr>
              <p:cNvPicPr/>
              <p:nvPr/>
            </p:nvPicPr>
            <p:blipFill>
              <a:blip r:embed="rId59"/>
              <a:stretch>
                <a:fillRect/>
              </a:stretch>
            </p:blipFill>
            <p:spPr>
              <a:xfrm>
                <a:off x="4615946" y="4528464"/>
                <a:ext cx="119908" cy="28263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03" name="Ink 202">
                <a:extLst>
                  <a:ext uri="{FF2B5EF4-FFF2-40B4-BE49-F238E27FC236}">
                    <a16:creationId xmlns:a16="http://schemas.microsoft.com/office/drawing/2014/main" xmlns="" id="{C84D80CF-F27B-4139-89FD-BE10C1D8137F}"/>
                  </a:ext>
                </a:extLst>
              </p14:cNvPr>
              <p14:cNvContentPartPr/>
              <p14:nvPr/>
            </p14:nvContentPartPr>
            <p14:xfrm>
              <a:off x="4088428" y="2129745"/>
              <a:ext cx="1436159" cy="101152"/>
            </p14:xfrm>
          </p:contentPart>
        </mc:Choice>
        <mc:Fallback xmlns="">
          <p:pic>
            <p:nvPicPr>
              <p:cNvPr id="203" name="Ink 202">
                <a:extLst>
                  <a:ext uri="{FF2B5EF4-FFF2-40B4-BE49-F238E27FC236}">
                    <a16:creationId xmlns:a16="http://schemas.microsoft.com/office/drawing/2014/main" id="{C84D80CF-F27B-4139-89FD-BE10C1D8137F}"/>
                  </a:ext>
                </a:extLst>
              </p:cNvPr>
              <p:cNvPicPr/>
              <p:nvPr/>
            </p:nvPicPr>
            <p:blipFill>
              <a:blip r:embed="rId61"/>
              <a:stretch>
                <a:fillRect/>
              </a:stretch>
            </p:blipFill>
            <p:spPr>
              <a:xfrm>
                <a:off x="4070431" y="2111746"/>
                <a:ext cx="1471793" cy="136789"/>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07" name="Ink 206">
                <a:extLst>
                  <a:ext uri="{FF2B5EF4-FFF2-40B4-BE49-F238E27FC236}">
                    <a16:creationId xmlns:a16="http://schemas.microsoft.com/office/drawing/2014/main" xmlns="" id="{3DF92962-EA55-4638-93B7-5EDBAEBDEFCB}"/>
                  </a:ext>
                </a:extLst>
              </p14:cNvPr>
              <p14:cNvContentPartPr/>
              <p14:nvPr/>
            </p14:nvContentPartPr>
            <p14:xfrm>
              <a:off x="4302500" y="1764946"/>
              <a:ext cx="464699" cy="217327"/>
            </p14:xfrm>
          </p:contentPart>
        </mc:Choice>
        <mc:Fallback xmlns="">
          <p:pic>
            <p:nvPicPr>
              <p:cNvPr id="207" name="Ink 206">
                <a:extLst>
                  <a:ext uri="{FF2B5EF4-FFF2-40B4-BE49-F238E27FC236}">
                    <a16:creationId xmlns:a16="http://schemas.microsoft.com/office/drawing/2014/main" id="{3DF92962-EA55-4638-93B7-5EDBAEBDEFCB}"/>
                  </a:ext>
                </a:extLst>
              </p:cNvPr>
              <p:cNvPicPr/>
              <p:nvPr/>
            </p:nvPicPr>
            <p:blipFill>
              <a:blip r:embed="rId63"/>
              <a:stretch>
                <a:fillRect/>
              </a:stretch>
            </p:blipFill>
            <p:spPr>
              <a:xfrm>
                <a:off x="4284502" y="1746955"/>
                <a:ext cx="500334" cy="252948"/>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08" name="Ink 207">
                <a:extLst>
                  <a:ext uri="{FF2B5EF4-FFF2-40B4-BE49-F238E27FC236}">
                    <a16:creationId xmlns:a16="http://schemas.microsoft.com/office/drawing/2014/main" xmlns="" id="{E9237755-DA33-4FE3-8D5E-4BFB7A40BED3}"/>
                  </a:ext>
                </a:extLst>
              </p14:cNvPr>
              <p14:cNvContentPartPr/>
              <p14:nvPr/>
            </p14:nvContentPartPr>
            <p14:xfrm>
              <a:off x="4941166" y="4332486"/>
              <a:ext cx="86576" cy="223825"/>
            </p14:xfrm>
          </p:contentPart>
        </mc:Choice>
        <mc:Fallback xmlns="">
          <p:pic>
            <p:nvPicPr>
              <p:cNvPr id="208" name="Ink 207">
                <a:extLst>
                  <a:ext uri="{FF2B5EF4-FFF2-40B4-BE49-F238E27FC236}">
                    <a16:creationId xmlns:a16="http://schemas.microsoft.com/office/drawing/2014/main" id="{E9237755-DA33-4FE3-8D5E-4BFB7A40BED3}"/>
                  </a:ext>
                </a:extLst>
              </p:cNvPr>
              <p:cNvPicPr/>
              <p:nvPr/>
            </p:nvPicPr>
            <p:blipFill>
              <a:blip r:embed="rId65"/>
              <a:stretch>
                <a:fillRect/>
              </a:stretch>
            </p:blipFill>
            <p:spPr>
              <a:xfrm>
                <a:off x="4923204" y="4314494"/>
                <a:ext cx="122140" cy="25945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09" name="Ink 208">
                <a:extLst>
                  <a:ext uri="{FF2B5EF4-FFF2-40B4-BE49-F238E27FC236}">
                    <a16:creationId xmlns:a16="http://schemas.microsoft.com/office/drawing/2014/main" xmlns="" id="{14EC8C75-4D3F-4C71-BC1B-F4A441546A9B}"/>
                  </a:ext>
                </a:extLst>
              </p14:cNvPr>
              <p14:cNvContentPartPr/>
              <p14:nvPr/>
            </p14:nvContentPartPr>
            <p14:xfrm>
              <a:off x="5312373" y="4556021"/>
              <a:ext cx="88603" cy="152884"/>
            </p14:xfrm>
          </p:contentPart>
        </mc:Choice>
        <mc:Fallback xmlns="">
          <p:pic>
            <p:nvPicPr>
              <p:cNvPr id="209" name="Ink 208">
                <a:extLst>
                  <a:ext uri="{FF2B5EF4-FFF2-40B4-BE49-F238E27FC236}">
                    <a16:creationId xmlns:a16="http://schemas.microsoft.com/office/drawing/2014/main" id="{14EC8C75-4D3F-4C71-BC1B-F4A441546A9B}"/>
                  </a:ext>
                </a:extLst>
              </p:cNvPr>
              <p:cNvPicPr/>
              <p:nvPr/>
            </p:nvPicPr>
            <p:blipFill>
              <a:blip r:embed="rId67"/>
              <a:stretch>
                <a:fillRect/>
              </a:stretch>
            </p:blipFill>
            <p:spPr>
              <a:xfrm>
                <a:off x="5294364" y="4538035"/>
                <a:ext cx="124260" cy="18849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10" name="Ink 209">
                <a:extLst>
                  <a:ext uri="{FF2B5EF4-FFF2-40B4-BE49-F238E27FC236}">
                    <a16:creationId xmlns:a16="http://schemas.microsoft.com/office/drawing/2014/main" xmlns="" id="{7F19FD8F-5485-4ADA-A1A4-A8701C6594AB}"/>
                  </a:ext>
                </a:extLst>
              </p14:cNvPr>
              <p14:cNvContentPartPr/>
              <p14:nvPr/>
            </p14:nvContentPartPr>
            <p14:xfrm>
              <a:off x="5715142" y="4483053"/>
              <a:ext cx="102212" cy="118717"/>
            </p14:xfrm>
          </p:contentPart>
        </mc:Choice>
        <mc:Fallback xmlns="">
          <p:pic>
            <p:nvPicPr>
              <p:cNvPr id="210" name="Ink 209">
                <a:extLst>
                  <a:ext uri="{FF2B5EF4-FFF2-40B4-BE49-F238E27FC236}">
                    <a16:creationId xmlns:a16="http://schemas.microsoft.com/office/drawing/2014/main" id="{7F19FD8F-5485-4ADA-A1A4-A8701C6594AB}"/>
                  </a:ext>
                </a:extLst>
              </p:cNvPr>
              <p:cNvPicPr/>
              <p:nvPr/>
            </p:nvPicPr>
            <p:blipFill>
              <a:blip r:embed="rId69"/>
              <a:stretch>
                <a:fillRect/>
              </a:stretch>
            </p:blipFill>
            <p:spPr>
              <a:xfrm>
                <a:off x="5697147" y="4465066"/>
                <a:ext cx="137842" cy="154332"/>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22" name="Ink 221">
                <a:extLst>
                  <a:ext uri="{FF2B5EF4-FFF2-40B4-BE49-F238E27FC236}">
                    <a16:creationId xmlns:a16="http://schemas.microsoft.com/office/drawing/2014/main" xmlns="" id="{85FBD729-583B-4459-8819-DB3B54BC6C51}"/>
                  </a:ext>
                </a:extLst>
              </p14:cNvPr>
              <p14:cNvContentPartPr/>
              <p14:nvPr/>
            </p14:nvContentPartPr>
            <p14:xfrm>
              <a:off x="6951535" y="4173521"/>
              <a:ext cx="1654219" cy="654680"/>
            </p14:xfrm>
          </p:contentPart>
        </mc:Choice>
        <mc:Fallback xmlns="">
          <p:pic>
            <p:nvPicPr>
              <p:cNvPr id="222" name="Ink 221">
                <a:extLst>
                  <a:ext uri="{FF2B5EF4-FFF2-40B4-BE49-F238E27FC236}">
                    <a16:creationId xmlns:a16="http://schemas.microsoft.com/office/drawing/2014/main" id="{85FBD729-583B-4459-8819-DB3B54BC6C51}"/>
                  </a:ext>
                </a:extLst>
              </p:cNvPr>
              <p:cNvPicPr/>
              <p:nvPr/>
            </p:nvPicPr>
            <p:blipFill>
              <a:blip r:embed="rId71"/>
              <a:stretch>
                <a:fillRect/>
              </a:stretch>
            </p:blipFill>
            <p:spPr>
              <a:xfrm>
                <a:off x="6933535" y="4155525"/>
                <a:ext cx="1689859" cy="690311"/>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23" name="Ink 222">
                <a:extLst>
                  <a:ext uri="{FF2B5EF4-FFF2-40B4-BE49-F238E27FC236}">
                    <a16:creationId xmlns:a16="http://schemas.microsoft.com/office/drawing/2014/main" xmlns="" id="{BA1C4D7E-5A69-477E-B5BD-ACA232A52FC9}"/>
                  </a:ext>
                </a:extLst>
              </p14:cNvPr>
              <p14:cNvContentPartPr/>
              <p14:nvPr/>
            </p14:nvContentPartPr>
            <p14:xfrm>
              <a:off x="5999484" y="4277760"/>
              <a:ext cx="694639" cy="350070"/>
            </p14:xfrm>
          </p:contentPart>
        </mc:Choice>
        <mc:Fallback xmlns="">
          <p:pic>
            <p:nvPicPr>
              <p:cNvPr id="223" name="Ink 222">
                <a:extLst>
                  <a:ext uri="{FF2B5EF4-FFF2-40B4-BE49-F238E27FC236}">
                    <a16:creationId xmlns:a16="http://schemas.microsoft.com/office/drawing/2014/main" id="{BA1C4D7E-5A69-477E-B5BD-ACA232A52FC9}"/>
                  </a:ext>
                </a:extLst>
              </p:cNvPr>
              <p:cNvPicPr/>
              <p:nvPr/>
            </p:nvPicPr>
            <p:blipFill>
              <a:blip r:embed="rId73"/>
              <a:stretch>
                <a:fillRect/>
              </a:stretch>
            </p:blipFill>
            <p:spPr>
              <a:xfrm>
                <a:off x="5981488" y="4259771"/>
                <a:ext cx="730271" cy="385689"/>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36" name="Ink 235">
                <a:extLst>
                  <a:ext uri="{FF2B5EF4-FFF2-40B4-BE49-F238E27FC236}">
                    <a16:creationId xmlns:a16="http://schemas.microsoft.com/office/drawing/2014/main" xmlns="" id="{60EA6A49-AF62-4C6B-B4DD-26FA63168E4C}"/>
                  </a:ext>
                </a:extLst>
              </p14:cNvPr>
              <p14:cNvContentPartPr/>
              <p14:nvPr/>
            </p14:nvContentPartPr>
            <p14:xfrm>
              <a:off x="9076761" y="3888586"/>
              <a:ext cx="122040" cy="266400"/>
            </p14:xfrm>
          </p:contentPart>
        </mc:Choice>
        <mc:Fallback xmlns="">
          <p:pic>
            <p:nvPicPr>
              <p:cNvPr id="236" name="Ink 235">
                <a:extLst>
                  <a:ext uri="{FF2B5EF4-FFF2-40B4-BE49-F238E27FC236}">
                    <a16:creationId xmlns:a16="http://schemas.microsoft.com/office/drawing/2014/main" id="{60EA6A49-AF62-4C6B-B4DD-26FA63168E4C}"/>
                  </a:ext>
                </a:extLst>
              </p:cNvPr>
              <p:cNvPicPr/>
              <p:nvPr/>
            </p:nvPicPr>
            <p:blipFill>
              <a:blip r:embed="rId75"/>
              <a:stretch>
                <a:fillRect/>
              </a:stretch>
            </p:blipFill>
            <p:spPr>
              <a:xfrm>
                <a:off x="9058761" y="3870586"/>
                <a:ext cx="15768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37" name="Ink 236">
                <a:extLst>
                  <a:ext uri="{FF2B5EF4-FFF2-40B4-BE49-F238E27FC236}">
                    <a16:creationId xmlns:a16="http://schemas.microsoft.com/office/drawing/2014/main" xmlns="" id="{D1414807-2F85-4B95-8B52-9EF663ACAD20}"/>
                  </a:ext>
                </a:extLst>
              </p14:cNvPr>
              <p14:cNvContentPartPr/>
              <p14:nvPr/>
            </p14:nvContentPartPr>
            <p14:xfrm>
              <a:off x="9560961" y="3830986"/>
              <a:ext cx="979200" cy="339840"/>
            </p14:xfrm>
          </p:contentPart>
        </mc:Choice>
        <mc:Fallback xmlns="">
          <p:pic>
            <p:nvPicPr>
              <p:cNvPr id="237" name="Ink 236">
                <a:extLst>
                  <a:ext uri="{FF2B5EF4-FFF2-40B4-BE49-F238E27FC236}">
                    <a16:creationId xmlns:a16="http://schemas.microsoft.com/office/drawing/2014/main" id="{D1414807-2F85-4B95-8B52-9EF663ACAD20}"/>
                  </a:ext>
                </a:extLst>
              </p:cNvPr>
              <p:cNvPicPr/>
              <p:nvPr/>
            </p:nvPicPr>
            <p:blipFill>
              <a:blip r:embed="rId77"/>
              <a:stretch>
                <a:fillRect/>
              </a:stretch>
            </p:blipFill>
            <p:spPr>
              <a:xfrm>
                <a:off x="9542961" y="3812986"/>
                <a:ext cx="101484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38" name="Ink 237">
                <a:extLst>
                  <a:ext uri="{FF2B5EF4-FFF2-40B4-BE49-F238E27FC236}">
                    <a16:creationId xmlns:a16="http://schemas.microsoft.com/office/drawing/2014/main" xmlns="" id="{A44C74D3-C564-463F-BB34-56FFB9D61676}"/>
                  </a:ext>
                </a:extLst>
              </p14:cNvPr>
              <p14:cNvContentPartPr/>
              <p14:nvPr/>
            </p14:nvContentPartPr>
            <p14:xfrm>
              <a:off x="11106081" y="3775906"/>
              <a:ext cx="721080" cy="585000"/>
            </p14:xfrm>
          </p:contentPart>
        </mc:Choice>
        <mc:Fallback xmlns="">
          <p:pic>
            <p:nvPicPr>
              <p:cNvPr id="238" name="Ink 237">
                <a:extLst>
                  <a:ext uri="{FF2B5EF4-FFF2-40B4-BE49-F238E27FC236}">
                    <a16:creationId xmlns:a16="http://schemas.microsoft.com/office/drawing/2014/main" id="{A44C74D3-C564-463F-BB34-56FFB9D61676}"/>
                  </a:ext>
                </a:extLst>
              </p:cNvPr>
              <p:cNvPicPr/>
              <p:nvPr/>
            </p:nvPicPr>
            <p:blipFill>
              <a:blip r:embed="rId79"/>
              <a:stretch>
                <a:fillRect/>
              </a:stretch>
            </p:blipFill>
            <p:spPr>
              <a:xfrm>
                <a:off x="11088081" y="3757906"/>
                <a:ext cx="756720" cy="620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48" name="Ink 247">
                <a:extLst>
                  <a:ext uri="{FF2B5EF4-FFF2-40B4-BE49-F238E27FC236}">
                    <a16:creationId xmlns:a16="http://schemas.microsoft.com/office/drawing/2014/main" xmlns="" id="{2DA8D22A-9BF7-452B-BF1B-D6CF4D159CA3}"/>
                  </a:ext>
                </a:extLst>
              </p14:cNvPr>
              <p14:cNvContentPartPr/>
              <p14:nvPr/>
            </p14:nvContentPartPr>
            <p14:xfrm>
              <a:off x="3349278" y="5546813"/>
              <a:ext cx="4320" cy="11160"/>
            </p14:xfrm>
          </p:contentPart>
        </mc:Choice>
        <mc:Fallback xmlns="">
          <p:pic>
            <p:nvPicPr>
              <p:cNvPr id="248" name="Ink 247">
                <a:extLst>
                  <a:ext uri="{FF2B5EF4-FFF2-40B4-BE49-F238E27FC236}">
                    <a16:creationId xmlns:a16="http://schemas.microsoft.com/office/drawing/2014/main" id="{2DA8D22A-9BF7-452B-BF1B-D6CF4D159CA3}"/>
                  </a:ext>
                </a:extLst>
              </p:cNvPr>
              <p:cNvPicPr/>
              <p:nvPr/>
            </p:nvPicPr>
            <p:blipFill>
              <a:blip r:embed="rId81"/>
              <a:stretch>
                <a:fillRect/>
              </a:stretch>
            </p:blipFill>
            <p:spPr>
              <a:xfrm>
                <a:off x="3331278" y="5528813"/>
                <a:ext cx="39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50" name="Ink 249">
                <a:extLst>
                  <a:ext uri="{FF2B5EF4-FFF2-40B4-BE49-F238E27FC236}">
                    <a16:creationId xmlns:a16="http://schemas.microsoft.com/office/drawing/2014/main" xmlns="" id="{404DB39D-63C2-40A7-88CA-67B88FE14BE9}"/>
                  </a:ext>
                </a:extLst>
              </p14:cNvPr>
              <p14:cNvContentPartPr/>
              <p14:nvPr/>
            </p14:nvContentPartPr>
            <p14:xfrm>
              <a:off x="753781" y="5715609"/>
              <a:ext cx="159480" cy="528840"/>
            </p14:xfrm>
          </p:contentPart>
        </mc:Choice>
        <mc:Fallback xmlns="">
          <p:pic>
            <p:nvPicPr>
              <p:cNvPr id="250" name="Ink 249">
                <a:extLst>
                  <a:ext uri="{FF2B5EF4-FFF2-40B4-BE49-F238E27FC236}">
                    <a16:creationId xmlns:a16="http://schemas.microsoft.com/office/drawing/2014/main" id="{404DB39D-63C2-40A7-88CA-67B88FE14BE9}"/>
                  </a:ext>
                </a:extLst>
              </p:cNvPr>
              <p:cNvPicPr/>
              <p:nvPr/>
            </p:nvPicPr>
            <p:blipFill>
              <a:blip r:embed="rId83"/>
              <a:stretch>
                <a:fillRect/>
              </a:stretch>
            </p:blipFill>
            <p:spPr>
              <a:xfrm>
                <a:off x="735781" y="5697609"/>
                <a:ext cx="19512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57" name="Ink 256">
                <a:extLst>
                  <a:ext uri="{FF2B5EF4-FFF2-40B4-BE49-F238E27FC236}">
                    <a16:creationId xmlns:a16="http://schemas.microsoft.com/office/drawing/2014/main" xmlns="" id="{6A2B5260-94C6-4344-B778-1AE56D423838}"/>
                  </a:ext>
                </a:extLst>
              </p14:cNvPr>
              <p14:cNvContentPartPr/>
              <p14:nvPr/>
            </p14:nvContentPartPr>
            <p14:xfrm>
              <a:off x="7630230" y="5554343"/>
              <a:ext cx="15480" cy="2520"/>
            </p14:xfrm>
          </p:contentPart>
        </mc:Choice>
        <mc:Fallback xmlns="">
          <p:pic>
            <p:nvPicPr>
              <p:cNvPr id="257" name="Ink 256">
                <a:extLst>
                  <a:ext uri="{FF2B5EF4-FFF2-40B4-BE49-F238E27FC236}">
                    <a16:creationId xmlns:a16="http://schemas.microsoft.com/office/drawing/2014/main" id="{6A2B5260-94C6-4344-B778-1AE56D423838}"/>
                  </a:ext>
                </a:extLst>
              </p:cNvPr>
              <p:cNvPicPr/>
              <p:nvPr/>
            </p:nvPicPr>
            <p:blipFill>
              <a:blip r:embed="rId85"/>
              <a:stretch>
                <a:fillRect/>
              </a:stretch>
            </p:blipFill>
            <p:spPr>
              <a:xfrm>
                <a:off x="7612230" y="5536343"/>
                <a:ext cx="511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64" name="Ink 263">
                <a:extLst>
                  <a:ext uri="{FF2B5EF4-FFF2-40B4-BE49-F238E27FC236}">
                    <a16:creationId xmlns:a16="http://schemas.microsoft.com/office/drawing/2014/main" xmlns="" id="{F3D0C895-ED61-4EAF-AF1A-D113A9785219}"/>
                  </a:ext>
                </a:extLst>
              </p14:cNvPr>
              <p14:cNvContentPartPr/>
              <p14:nvPr/>
            </p14:nvContentPartPr>
            <p14:xfrm>
              <a:off x="2047761" y="5918266"/>
              <a:ext cx="123840" cy="123840"/>
            </p14:xfrm>
          </p:contentPart>
        </mc:Choice>
        <mc:Fallback xmlns="">
          <p:pic>
            <p:nvPicPr>
              <p:cNvPr id="264" name="Ink 263">
                <a:extLst>
                  <a:ext uri="{FF2B5EF4-FFF2-40B4-BE49-F238E27FC236}">
                    <a16:creationId xmlns:a16="http://schemas.microsoft.com/office/drawing/2014/main" id="{F3D0C895-ED61-4EAF-AF1A-D113A9785219}"/>
                  </a:ext>
                </a:extLst>
              </p:cNvPr>
              <p:cNvPicPr/>
              <p:nvPr/>
            </p:nvPicPr>
            <p:blipFill>
              <a:blip r:embed="rId87"/>
              <a:stretch>
                <a:fillRect/>
              </a:stretch>
            </p:blipFill>
            <p:spPr>
              <a:xfrm>
                <a:off x="2029761" y="5900266"/>
                <a:ext cx="159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65" name="Ink 264">
                <a:extLst>
                  <a:ext uri="{FF2B5EF4-FFF2-40B4-BE49-F238E27FC236}">
                    <a16:creationId xmlns:a16="http://schemas.microsoft.com/office/drawing/2014/main" xmlns="" id="{3E940BB9-ABA9-4164-88A4-08B22A8D9814}"/>
                  </a:ext>
                </a:extLst>
              </p14:cNvPr>
              <p14:cNvContentPartPr/>
              <p14:nvPr/>
            </p14:nvContentPartPr>
            <p14:xfrm>
              <a:off x="1059561" y="6021586"/>
              <a:ext cx="687240" cy="431280"/>
            </p14:xfrm>
          </p:contentPart>
        </mc:Choice>
        <mc:Fallback xmlns="">
          <p:pic>
            <p:nvPicPr>
              <p:cNvPr id="265" name="Ink 264">
                <a:extLst>
                  <a:ext uri="{FF2B5EF4-FFF2-40B4-BE49-F238E27FC236}">
                    <a16:creationId xmlns:a16="http://schemas.microsoft.com/office/drawing/2014/main" id="{3E940BB9-ABA9-4164-88A4-08B22A8D9814}"/>
                  </a:ext>
                </a:extLst>
              </p:cNvPr>
              <p:cNvPicPr/>
              <p:nvPr/>
            </p:nvPicPr>
            <p:blipFill>
              <a:blip r:embed="rId89"/>
              <a:stretch>
                <a:fillRect/>
              </a:stretch>
            </p:blipFill>
            <p:spPr>
              <a:xfrm>
                <a:off x="1041561" y="6003586"/>
                <a:ext cx="72288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66" name="Ink 265">
                <a:extLst>
                  <a:ext uri="{FF2B5EF4-FFF2-40B4-BE49-F238E27FC236}">
                    <a16:creationId xmlns:a16="http://schemas.microsoft.com/office/drawing/2014/main" xmlns="" id="{ABB4B915-ACD0-483B-B31E-3C46BA47E128}"/>
                  </a:ext>
                </a:extLst>
              </p14:cNvPr>
              <p14:cNvContentPartPr/>
              <p14:nvPr/>
            </p14:nvContentPartPr>
            <p14:xfrm>
              <a:off x="2632401" y="5454586"/>
              <a:ext cx="205920" cy="752400"/>
            </p14:xfrm>
          </p:contentPart>
        </mc:Choice>
        <mc:Fallback xmlns="">
          <p:pic>
            <p:nvPicPr>
              <p:cNvPr id="266" name="Ink 265">
                <a:extLst>
                  <a:ext uri="{FF2B5EF4-FFF2-40B4-BE49-F238E27FC236}">
                    <a16:creationId xmlns:a16="http://schemas.microsoft.com/office/drawing/2014/main" id="{ABB4B915-ACD0-483B-B31E-3C46BA47E128}"/>
                  </a:ext>
                </a:extLst>
              </p:cNvPr>
              <p:cNvPicPr/>
              <p:nvPr/>
            </p:nvPicPr>
            <p:blipFill>
              <a:blip r:embed="rId91"/>
              <a:stretch>
                <a:fillRect/>
              </a:stretch>
            </p:blipFill>
            <p:spPr>
              <a:xfrm>
                <a:off x="2614401" y="5436586"/>
                <a:ext cx="241560" cy="788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70" name="Ink 269">
                <a:extLst>
                  <a:ext uri="{FF2B5EF4-FFF2-40B4-BE49-F238E27FC236}">
                    <a16:creationId xmlns:a16="http://schemas.microsoft.com/office/drawing/2014/main" xmlns="" id="{16F30750-A049-41C6-A033-9C01816DA454}"/>
                  </a:ext>
                </a:extLst>
              </p14:cNvPr>
              <p14:cNvContentPartPr/>
              <p14:nvPr/>
            </p14:nvContentPartPr>
            <p14:xfrm>
              <a:off x="3126681" y="5603626"/>
              <a:ext cx="283680" cy="388080"/>
            </p14:xfrm>
          </p:contentPart>
        </mc:Choice>
        <mc:Fallback xmlns="">
          <p:pic>
            <p:nvPicPr>
              <p:cNvPr id="270" name="Ink 269">
                <a:extLst>
                  <a:ext uri="{FF2B5EF4-FFF2-40B4-BE49-F238E27FC236}">
                    <a16:creationId xmlns:a16="http://schemas.microsoft.com/office/drawing/2014/main" id="{16F30750-A049-41C6-A033-9C01816DA454}"/>
                  </a:ext>
                </a:extLst>
              </p:cNvPr>
              <p:cNvPicPr/>
              <p:nvPr/>
            </p:nvPicPr>
            <p:blipFill>
              <a:blip r:embed="rId93"/>
              <a:stretch>
                <a:fillRect/>
              </a:stretch>
            </p:blipFill>
            <p:spPr>
              <a:xfrm>
                <a:off x="3108681" y="5585626"/>
                <a:ext cx="31932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75" name="Ink 274">
                <a:extLst>
                  <a:ext uri="{FF2B5EF4-FFF2-40B4-BE49-F238E27FC236}">
                    <a16:creationId xmlns:a16="http://schemas.microsoft.com/office/drawing/2014/main" xmlns="" id="{70DC3388-472F-4AA8-9266-AE1284FAF790}"/>
                  </a:ext>
                </a:extLst>
              </p14:cNvPr>
              <p14:cNvContentPartPr/>
              <p14:nvPr/>
            </p14:nvContentPartPr>
            <p14:xfrm>
              <a:off x="3569121" y="5855626"/>
              <a:ext cx="457560" cy="200520"/>
            </p14:xfrm>
          </p:contentPart>
        </mc:Choice>
        <mc:Fallback xmlns="">
          <p:pic>
            <p:nvPicPr>
              <p:cNvPr id="275" name="Ink 274">
                <a:extLst>
                  <a:ext uri="{FF2B5EF4-FFF2-40B4-BE49-F238E27FC236}">
                    <a16:creationId xmlns:a16="http://schemas.microsoft.com/office/drawing/2014/main" id="{70DC3388-472F-4AA8-9266-AE1284FAF790}"/>
                  </a:ext>
                </a:extLst>
              </p:cNvPr>
              <p:cNvPicPr/>
              <p:nvPr/>
            </p:nvPicPr>
            <p:blipFill>
              <a:blip r:embed="rId95"/>
              <a:stretch>
                <a:fillRect/>
              </a:stretch>
            </p:blipFill>
            <p:spPr>
              <a:xfrm>
                <a:off x="3551121" y="5837626"/>
                <a:ext cx="4932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78" name="Ink 277">
                <a:extLst>
                  <a:ext uri="{FF2B5EF4-FFF2-40B4-BE49-F238E27FC236}">
                    <a16:creationId xmlns:a16="http://schemas.microsoft.com/office/drawing/2014/main" xmlns="" id="{9B89F4CB-B840-413B-966D-0F9DB39583A3}"/>
                  </a:ext>
                </a:extLst>
              </p14:cNvPr>
              <p14:cNvContentPartPr/>
              <p14:nvPr/>
            </p14:nvContentPartPr>
            <p14:xfrm>
              <a:off x="4972401" y="5486986"/>
              <a:ext cx="189360" cy="527760"/>
            </p14:xfrm>
          </p:contentPart>
        </mc:Choice>
        <mc:Fallback xmlns="">
          <p:pic>
            <p:nvPicPr>
              <p:cNvPr id="278" name="Ink 277">
                <a:extLst>
                  <a:ext uri="{FF2B5EF4-FFF2-40B4-BE49-F238E27FC236}">
                    <a16:creationId xmlns:a16="http://schemas.microsoft.com/office/drawing/2014/main" id="{9B89F4CB-B840-413B-966D-0F9DB39583A3}"/>
                  </a:ext>
                </a:extLst>
              </p:cNvPr>
              <p:cNvPicPr/>
              <p:nvPr/>
            </p:nvPicPr>
            <p:blipFill>
              <a:blip r:embed="rId97"/>
              <a:stretch>
                <a:fillRect/>
              </a:stretch>
            </p:blipFill>
            <p:spPr>
              <a:xfrm>
                <a:off x="4954401" y="5468986"/>
                <a:ext cx="22500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79" name="Ink 278">
                <a:extLst>
                  <a:ext uri="{FF2B5EF4-FFF2-40B4-BE49-F238E27FC236}">
                    <a16:creationId xmlns:a16="http://schemas.microsoft.com/office/drawing/2014/main" xmlns="" id="{48DCF149-C4FA-4CDF-9B51-552A713DA2F6}"/>
                  </a:ext>
                </a:extLst>
              </p14:cNvPr>
              <p14:cNvContentPartPr/>
              <p14:nvPr/>
            </p14:nvContentPartPr>
            <p14:xfrm>
              <a:off x="4436361" y="5623426"/>
              <a:ext cx="183600" cy="203400"/>
            </p14:xfrm>
          </p:contentPart>
        </mc:Choice>
        <mc:Fallback xmlns="">
          <p:pic>
            <p:nvPicPr>
              <p:cNvPr id="279" name="Ink 278">
                <a:extLst>
                  <a:ext uri="{FF2B5EF4-FFF2-40B4-BE49-F238E27FC236}">
                    <a16:creationId xmlns:a16="http://schemas.microsoft.com/office/drawing/2014/main" id="{48DCF149-C4FA-4CDF-9B51-552A713DA2F6}"/>
                  </a:ext>
                </a:extLst>
              </p:cNvPr>
              <p:cNvPicPr/>
              <p:nvPr/>
            </p:nvPicPr>
            <p:blipFill>
              <a:blip r:embed="rId99"/>
              <a:stretch>
                <a:fillRect/>
              </a:stretch>
            </p:blipFill>
            <p:spPr>
              <a:xfrm>
                <a:off x="4418361" y="5605426"/>
                <a:ext cx="2192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84" name="Ink 283">
                <a:extLst>
                  <a:ext uri="{FF2B5EF4-FFF2-40B4-BE49-F238E27FC236}">
                    <a16:creationId xmlns:a16="http://schemas.microsoft.com/office/drawing/2014/main" xmlns="" id="{F3435869-E747-460C-8669-63AEBFA7FD3E}"/>
                  </a:ext>
                </a:extLst>
              </p14:cNvPr>
              <p14:cNvContentPartPr/>
              <p14:nvPr/>
            </p14:nvContentPartPr>
            <p14:xfrm>
              <a:off x="5422401" y="5806666"/>
              <a:ext cx="855360" cy="207720"/>
            </p14:xfrm>
          </p:contentPart>
        </mc:Choice>
        <mc:Fallback xmlns="">
          <p:pic>
            <p:nvPicPr>
              <p:cNvPr id="284" name="Ink 283">
                <a:extLst>
                  <a:ext uri="{FF2B5EF4-FFF2-40B4-BE49-F238E27FC236}">
                    <a16:creationId xmlns:a16="http://schemas.microsoft.com/office/drawing/2014/main" id="{F3435869-E747-460C-8669-63AEBFA7FD3E}"/>
                  </a:ext>
                </a:extLst>
              </p:cNvPr>
              <p:cNvPicPr/>
              <p:nvPr/>
            </p:nvPicPr>
            <p:blipFill>
              <a:blip r:embed="rId101"/>
              <a:stretch>
                <a:fillRect/>
              </a:stretch>
            </p:blipFill>
            <p:spPr>
              <a:xfrm>
                <a:off x="5404401" y="5788666"/>
                <a:ext cx="8910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85" name="Ink 284">
                <a:extLst>
                  <a:ext uri="{FF2B5EF4-FFF2-40B4-BE49-F238E27FC236}">
                    <a16:creationId xmlns:a16="http://schemas.microsoft.com/office/drawing/2014/main" xmlns="" id="{84519753-AA42-422C-9C56-16ECCB17413E}"/>
                  </a:ext>
                </a:extLst>
              </p14:cNvPr>
              <p14:cNvContentPartPr/>
              <p14:nvPr/>
            </p14:nvContentPartPr>
            <p14:xfrm>
              <a:off x="6484761" y="5276386"/>
              <a:ext cx="250560" cy="796320"/>
            </p14:xfrm>
          </p:contentPart>
        </mc:Choice>
        <mc:Fallback xmlns="">
          <p:pic>
            <p:nvPicPr>
              <p:cNvPr id="285" name="Ink 284">
                <a:extLst>
                  <a:ext uri="{FF2B5EF4-FFF2-40B4-BE49-F238E27FC236}">
                    <a16:creationId xmlns:a16="http://schemas.microsoft.com/office/drawing/2014/main" id="{84519753-AA42-422C-9C56-16ECCB17413E}"/>
                  </a:ext>
                </a:extLst>
              </p:cNvPr>
              <p:cNvPicPr/>
              <p:nvPr/>
            </p:nvPicPr>
            <p:blipFill>
              <a:blip r:embed="rId103"/>
              <a:stretch>
                <a:fillRect/>
              </a:stretch>
            </p:blipFill>
            <p:spPr>
              <a:xfrm>
                <a:off x="6466761" y="5258386"/>
                <a:ext cx="286200" cy="831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86" name="Ink 285">
                <a:extLst>
                  <a:ext uri="{FF2B5EF4-FFF2-40B4-BE49-F238E27FC236}">
                    <a16:creationId xmlns:a16="http://schemas.microsoft.com/office/drawing/2014/main" xmlns="" id="{30E0E6A7-EFD2-4657-BF52-0541CEF3FD6A}"/>
                  </a:ext>
                </a:extLst>
              </p14:cNvPr>
              <p14:cNvContentPartPr/>
              <p14:nvPr/>
            </p14:nvContentPartPr>
            <p14:xfrm>
              <a:off x="7153641" y="5335426"/>
              <a:ext cx="242280" cy="714240"/>
            </p14:xfrm>
          </p:contentPart>
        </mc:Choice>
        <mc:Fallback xmlns="">
          <p:pic>
            <p:nvPicPr>
              <p:cNvPr id="286" name="Ink 285">
                <a:extLst>
                  <a:ext uri="{FF2B5EF4-FFF2-40B4-BE49-F238E27FC236}">
                    <a16:creationId xmlns:a16="http://schemas.microsoft.com/office/drawing/2014/main" id="{30E0E6A7-EFD2-4657-BF52-0541CEF3FD6A}"/>
                  </a:ext>
                </a:extLst>
              </p:cNvPr>
              <p:cNvPicPr/>
              <p:nvPr/>
            </p:nvPicPr>
            <p:blipFill>
              <a:blip r:embed="rId105"/>
              <a:stretch>
                <a:fillRect/>
              </a:stretch>
            </p:blipFill>
            <p:spPr>
              <a:xfrm>
                <a:off x="7135641" y="5317426"/>
                <a:ext cx="277920" cy="749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87" name="Ink 286">
                <a:extLst>
                  <a:ext uri="{FF2B5EF4-FFF2-40B4-BE49-F238E27FC236}">
                    <a16:creationId xmlns:a16="http://schemas.microsoft.com/office/drawing/2014/main" xmlns="" id="{07608909-4158-48B8-95EC-D90FE17E2F63}"/>
                  </a:ext>
                </a:extLst>
              </p14:cNvPr>
              <p14:cNvContentPartPr/>
              <p14:nvPr/>
            </p14:nvContentPartPr>
            <p14:xfrm>
              <a:off x="7589601" y="5400226"/>
              <a:ext cx="349920" cy="403560"/>
            </p14:xfrm>
          </p:contentPart>
        </mc:Choice>
        <mc:Fallback xmlns="">
          <p:pic>
            <p:nvPicPr>
              <p:cNvPr id="287" name="Ink 286">
                <a:extLst>
                  <a:ext uri="{FF2B5EF4-FFF2-40B4-BE49-F238E27FC236}">
                    <a16:creationId xmlns:a16="http://schemas.microsoft.com/office/drawing/2014/main" id="{07608909-4158-48B8-95EC-D90FE17E2F63}"/>
                  </a:ext>
                </a:extLst>
              </p:cNvPr>
              <p:cNvPicPr/>
              <p:nvPr/>
            </p:nvPicPr>
            <p:blipFill>
              <a:blip r:embed="rId107"/>
              <a:stretch>
                <a:fillRect/>
              </a:stretch>
            </p:blipFill>
            <p:spPr>
              <a:xfrm>
                <a:off x="7571601" y="5382226"/>
                <a:ext cx="38556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03" name="Ink 302">
                <a:extLst>
                  <a:ext uri="{FF2B5EF4-FFF2-40B4-BE49-F238E27FC236}">
                    <a16:creationId xmlns:a16="http://schemas.microsoft.com/office/drawing/2014/main" xmlns="" id="{AD447B02-6799-4E5D-BFFA-5229EA9AD1A3}"/>
                  </a:ext>
                </a:extLst>
              </p14:cNvPr>
              <p14:cNvContentPartPr/>
              <p14:nvPr/>
            </p14:nvContentPartPr>
            <p14:xfrm>
              <a:off x="9641241" y="4891186"/>
              <a:ext cx="2186280" cy="681120"/>
            </p14:xfrm>
          </p:contentPart>
        </mc:Choice>
        <mc:Fallback xmlns="">
          <p:pic>
            <p:nvPicPr>
              <p:cNvPr id="303" name="Ink 302">
                <a:extLst>
                  <a:ext uri="{FF2B5EF4-FFF2-40B4-BE49-F238E27FC236}">
                    <a16:creationId xmlns:a16="http://schemas.microsoft.com/office/drawing/2014/main" id="{AD447B02-6799-4E5D-BFFA-5229EA9AD1A3}"/>
                  </a:ext>
                </a:extLst>
              </p:cNvPr>
              <p:cNvPicPr/>
              <p:nvPr/>
            </p:nvPicPr>
            <p:blipFill>
              <a:blip r:embed="rId109"/>
              <a:stretch>
                <a:fillRect/>
              </a:stretch>
            </p:blipFill>
            <p:spPr>
              <a:xfrm>
                <a:off x="9623241" y="4873186"/>
                <a:ext cx="2221920" cy="716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04" name="Ink 303">
                <a:extLst>
                  <a:ext uri="{FF2B5EF4-FFF2-40B4-BE49-F238E27FC236}">
                    <a16:creationId xmlns:a16="http://schemas.microsoft.com/office/drawing/2014/main" xmlns="" id="{F7D8D904-689B-4484-9144-08BC63F402A9}"/>
                  </a:ext>
                </a:extLst>
              </p14:cNvPr>
              <p14:cNvContentPartPr/>
              <p14:nvPr/>
            </p14:nvContentPartPr>
            <p14:xfrm>
              <a:off x="9113481" y="5217346"/>
              <a:ext cx="61200" cy="57960"/>
            </p14:xfrm>
          </p:contentPart>
        </mc:Choice>
        <mc:Fallback xmlns="">
          <p:pic>
            <p:nvPicPr>
              <p:cNvPr id="304" name="Ink 303">
                <a:extLst>
                  <a:ext uri="{FF2B5EF4-FFF2-40B4-BE49-F238E27FC236}">
                    <a16:creationId xmlns:a16="http://schemas.microsoft.com/office/drawing/2014/main" id="{F7D8D904-689B-4484-9144-08BC63F402A9}"/>
                  </a:ext>
                </a:extLst>
              </p:cNvPr>
              <p:cNvPicPr/>
              <p:nvPr/>
            </p:nvPicPr>
            <p:blipFill>
              <a:blip r:embed="rId111"/>
              <a:stretch>
                <a:fillRect/>
              </a:stretch>
            </p:blipFill>
            <p:spPr>
              <a:xfrm>
                <a:off x="9095481" y="5199346"/>
                <a:ext cx="96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05" name="Ink 304">
                <a:extLst>
                  <a:ext uri="{FF2B5EF4-FFF2-40B4-BE49-F238E27FC236}">
                    <a16:creationId xmlns:a16="http://schemas.microsoft.com/office/drawing/2014/main" xmlns="" id="{A4C3A40E-F7E2-41E6-B4BC-350E9D29CB58}"/>
                  </a:ext>
                </a:extLst>
              </p14:cNvPr>
              <p14:cNvContentPartPr/>
              <p14:nvPr/>
            </p14:nvContentPartPr>
            <p14:xfrm>
              <a:off x="9073881" y="4991986"/>
              <a:ext cx="106200" cy="81360"/>
            </p14:xfrm>
          </p:contentPart>
        </mc:Choice>
        <mc:Fallback xmlns="">
          <p:pic>
            <p:nvPicPr>
              <p:cNvPr id="305" name="Ink 304">
                <a:extLst>
                  <a:ext uri="{FF2B5EF4-FFF2-40B4-BE49-F238E27FC236}">
                    <a16:creationId xmlns:a16="http://schemas.microsoft.com/office/drawing/2014/main" id="{A4C3A40E-F7E2-41E6-B4BC-350E9D29CB58}"/>
                  </a:ext>
                </a:extLst>
              </p:cNvPr>
              <p:cNvPicPr/>
              <p:nvPr/>
            </p:nvPicPr>
            <p:blipFill>
              <a:blip r:embed="rId113"/>
              <a:stretch>
                <a:fillRect/>
              </a:stretch>
            </p:blipFill>
            <p:spPr>
              <a:xfrm>
                <a:off x="9055881" y="4973986"/>
                <a:ext cx="141840" cy="117000"/>
              </a:xfrm>
              <a:prstGeom prst="rect">
                <a:avLst/>
              </a:prstGeom>
            </p:spPr>
          </p:pic>
        </mc:Fallback>
      </mc:AlternateContent>
    </p:spTree>
    <p:extLst>
      <p:ext uri="{BB962C8B-B14F-4D97-AF65-F5344CB8AC3E}">
        <p14:creationId xmlns:p14="http://schemas.microsoft.com/office/powerpoint/2010/main" val="3185202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9" name="Ink 38">
                <a:extLst>
                  <a:ext uri="{FF2B5EF4-FFF2-40B4-BE49-F238E27FC236}">
                    <a16:creationId xmlns:a16="http://schemas.microsoft.com/office/drawing/2014/main" xmlns="" id="{8B41BB82-885A-48C8-8B56-12D92E03834A}"/>
                  </a:ext>
                </a:extLst>
              </p14:cNvPr>
              <p14:cNvContentPartPr/>
              <p14:nvPr/>
            </p14:nvContentPartPr>
            <p14:xfrm>
              <a:off x="1332081" y="1810666"/>
              <a:ext cx="1988640" cy="586080"/>
            </p14:xfrm>
          </p:contentPart>
        </mc:Choice>
        <mc:Fallback xmlns="">
          <p:pic>
            <p:nvPicPr>
              <p:cNvPr id="39" name="Ink 38">
                <a:extLst>
                  <a:ext uri="{FF2B5EF4-FFF2-40B4-BE49-F238E27FC236}">
                    <a16:creationId xmlns:a16="http://schemas.microsoft.com/office/drawing/2014/main" id="{8B41BB82-885A-48C8-8B56-12D92E03834A}"/>
                  </a:ext>
                </a:extLst>
              </p:cNvPr>
              <p:cNvPicPr/>
              <p:nvPr/>
            </p:nvPicPr>
            <p:blipFill>
              <a:blip r:embed="rId3"/>
              <a:stretch>
                <a:fillRect/>
              </a:stretch>
            </p:blipFill>
            <p:spPr>
              <a:xfrm>
                <a:off x="1314081" y="1792666"/>
                <a:ext cx="202428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4" name="Ink 43">
                <a:extLst>
                  <a:ext uri="{FF2B5EF4-FFF2-40B4-BE49-F238E27FC236}">
                    <a16:creationId xmlns:a16="http://schemas.microsoft.com/office/drawing/2014/main" xmlns="" id="{4035FE43-D338-4937-8CA2-D2209D677435}"/>
                  </a:ext>
                </a:extLst>
              </p14:cNvPr>
              <p14:cNvContentPartPr/>
              <p14:nvPr/>
            </p14:nvContentPartPr>
            <p14:xfrm>
              <a:off x="1205721" y="940906"/>
              <a:ext cx="2203560" cy="1683720"/>
            </p14:xfrm>
          </p:contentPart>
        </mc:Choice>
        <mc:Fallback xmlns="">
          <p:pic>
            <p:nvPicPr>
              <p:cNvPr id="44" name="Ink 43">
                <a:extLst>
                  <a:ext uri="{FF2B5EF4-FFF2-40B4-BE49-F238E27FC236}">
                    <a16:creationId xmlns:a16="http://schemas.microsoft.com/office/drawing/2014/main" id="{4035FE43-D338-4937-8CA2-D2209D677435}"/>
                  </a:ext>
                </a:extLst>
              </p:cNvPr>
              <p:cNvPicPr/>
              <p:nvPr/>
            </p:nvPicPr>
            <p:blipFill>
              <a:blip r:embed="rId5"/>
              <a:stretch>
                <a:fillRect/>
              </a:stretch>
            </p:blipFill>
            <p:spPr>
              <a:xfrm>
                <a:off x="1187721" y="922906"/>
                <a:ext cx="2239200" cy="171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5" name="Ink 44">
                <a:extLst>
                  <a:ext uri="{FF2B5EF4-FFF2-40B4-BE49-F238E27FC236}">
                    <a16:creationId xmlns:a16="http://schemas.microsoft.com/office/drawing/2014/main" xmlns="" id="{229757A9-1EAD-41AF-81BD-2D8D2D3F4A5A}"/>
                  </a:ext>
                </a:extLst>
              </p14:cNvPr>
              <p14:cNvContentPartPr/>
              <p14:nvPr/>
            </p14:nvContentPartPr>
            <p14:xfrm>
              <a:off x="3448521" y="521506"/>
              <a:ext cx="1046520" cy="969480"/>
            </p14:xfrm>
          </p:contentPart>
        </mc:Choice>
        <mc:Fallback xmlns="">
          <p:pic>
            <p:nvPicPr>
              <p:cNvPr id="45" name="Ink 44">
                <a:extLst>
                  <a:ext uri="{FF2B5EF4-FFF2-40B4-BE49-F238E27FC236}">
                    <a16:creationId xmlns:a16="http://schemas.microsoft.com/office/drawing/2014/main" id="{229757A9-1EAD-41AF-81BD-2D8D2D3F4A5A}"/>
                  </a:ext>
                </a:extLst>
              </p:cNvPr>
              <p:cNvPicPr/>
              <p:nvPr/>
            </p:nvPicPr>
            <p:blipFill>
              <a:blip r:embed="rId7"/>
              <a:stretch>
                <a:fillRect/>
              </a:stretch>
            </p:blipFill>
            <p:spPr>
              <a:xfrm>
                <a:off x="3430521" y="503506"/>
                <a:ext cx="1082160" cy="1005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0" name="Ink 49">
                <a:extLst>
                  <a:ext uri="{FF2B5EF4-FFF2-40B4-BE49-F238E27FC236}">
                    <a16:creationId xmlns:a16="http://schemas.microsoft.com/office/drawing/2014/main" xmlns="" id="{56C08E1F-5336-4D7C-BC0F-E01340664EDD}"/>
                  </a:ext>
                </a:extLst>
              </p14:cNvPr>
              <p14:cNvContentPartPr/>
              <p14:nvPr/>
            </p14:nvContentPartPr>
            <p14:xfrm>
              <a:off x="3338721" y="30466"/>
              <a:ext cx="751320" cy="464040"/>
            </p14:xfrm>
          </p:contentPart>
        </mc:Choice>
        <mc:Fallback xmlns="">
          <p:pic>
            <p:nvPicPr>
              <p:cNvPr id="50" name="Ink 49">
                <a:extLst>
                  <a:ext uri="{FF2B5EF4-FFF2-40B4-BE49-F238E27FC236}">
                    <a16:creationId xmlns:a16="http://schemas.microsoft.com/office/drawing/2014/main" id="{56C08E1F-5336-4D7C-BC0F-E01340664EDD}"/>
                  </a:ext>
                </a:extLst>
              </p:cNvPr>
              <p:cNvPicPr/>
              <p:nvPr/>
            </p:nvPicPr>
            <p:blipFill>
              <a:blip r:embed="rId9"/>
              <a:stretch>
                <a:fillRect/>
              </a:stretch>
            </p:blipFill>
            <p:spPr>
              <a:xfrm>
                <a:off x="3320721" y="12466"/>
                <a:ext cx="78696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3" name="Ink 52">
                <a:extLst>
                  <a:ext uri="{FF2B5EF4-FFF2-40B4-BE49-F238E27FC236}">
                    <a16:creationId xmlns:a16="http://schemas.microsoft.com/office/drawing/2014/main" xmlns="" id="{0C0A2F23-F707-4216-8F6B-7384E004AC3B}"/>
                  </a:ext>
                </a:extLst>
              </p14:cNvPr>
              <p14:cNvContentPartPr/>
              <p14:nvPr/>
            </p14:nvContentPartPr>
            <p14:xfrm>
              <a:off x="5107761" y="412786"/>
              <a:ext cx="272880" cy="359280"/>
            </p14:xfrm>
          </p:contentPart>
        </mc:Choice>
        <mc:Fallback xmlns="">
          <p:pic>
            <p:nvPicPr>
              <p:cNvPr id="53" name="Ink 52">
                <a:extLst>
                  <a:ext uri="{FF2B5EF4-FFF2-40B4-BE49-F238E27FC236}">
                    <a16:creationId xmlns:a16="http://schemas.microsoft.com/office/drawing/2014/main" id="{0C0A2F23-F707-4216-8F6B-7384E004AC3B}"/>
                  </a:ext>
                </a:extLst>
              </p:cNvPr>
              <p:cNvPicPr/>
              <p:nvPr/>
            </p:nvPicPr>
            <p:blipFill>
              <a:blip r:embed="rId11"/>
              <a:stretch>
                <a:fillRect/>
              </a:stretch>
            </p:blipFill>
            <p:spPr>
              <a:xfrm>
                <a:off x="5089761" y="394786"/>
                <a:ext cx="30852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6" name="Ink 55">
                <a:extLst>
                  <a:ext uri="{FF2B5EF4-FFF2-40B4-BE49-F238E27FC236}">
                    <a16:creationId xmlns:a16="http://schemas.microsoft.com/office/drawing/2014/main" xmlns="" id="{B809F7D9-3098-450B-A9F3-347245C35F76}"/>
                  </a:ext>
                </a:extLst>
              </p14:cNvPr>
              <p14:cNvContentPartPr/>
              <p14:nvPr/>
            </p14:nvContentPartPr>
            <p14:xfrm>
              <a:off x="5839281" y="412786"/>
              <a:ext cx="398880" cy="296640"/>
            </p14:xfrm>
          </p:contentPart>
        </mc:Choice>
        <mc:Fallback xmlns="">
          <p:pic>
            <p:nvPicPr>
              <p:cNvPr id="56" name="Ink 55">
                <a:extLst>
                  <a:ext uri="{FF2B5EF4-FFF2-40B4-BE49-F238E27FC236}">
                    <a16:creationId xmlns:a16="http://schemas.microsoft.com/office/drawing/2014/main" id="{B809F7D9-3098-450B-A9F3-347245C35F76}"/>
                  </a:ext>
                </a:extLst>
              </p:cNvPr>
              <p:cNvPicPr/>
              <p:nvPr/>
            </p:nvPicPr>
            <p:blipFill>
              <a:blip r:embed="rId13"/>
              <a:stretch>
                <a:fillRect/>
              </a:stretch>
            </p:blipFill>
            <p:spPr>
              <a:xfrm>
                <a:off x="5821281" y="394786"/>
                <a:ext cx="43452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9" name="Ink 58">
                <a:extLst>
                  <a:ext uri="{FF2B5EF4-FFF2-40B4-BE49-F238E27FC236}">
                    <a16:creationId xmlns:a16="http://schemas.microsoft.com/office/drawing/2014/main" xmlns="" id="{BFE226F0-60D4-412C-9003-505D9F6E6141}"/>
                  </a:ext>
                </a:extLst>
              </p14:cNvPr>
              <p14:cNvContentPartPr/>
              <p14:nvPr/>
            </p14:nvContentPartPr>
            <p14:xfrm>
              <a:off x="6952761" y="368146"/>
              <a:ext cx="353160" cy="316080"/>
            </p14:xfrm>
          </p:contentPart>
        </mc:Choice>
        <mc:Fallback xmlns="">
          <p:pic>
            <p:nvPicPr>
              <p:cNvPr id="59" name="Ink 58">
                <a:extLst>
                  <a:ext uri="{FF2B5EF4-FFF2-40B4-BE49-F238E27FC236}">
                    <a16:creationId xmlns:a16="http://schemas.microsoft.com/office/drawing/2014/main" id="{BFE226F0-60D4-412C-9003-505D9F6E6141}"/>
                  </a:ext>
                </a:extLst>
              </p:cNvPr>
              <p:cNvPicPr/>
              <p:nvPr/>
            </p:nvPicPr>
            <p:blipFill>
              <a:blip r:embed="rId15"/>
              <a:stretch>
                <a:fillRect/>
              </a:stretch>
            </p:blipFill>
            <p:spPr>
              <a:xfrm>
                <a:off x="6934761" y="350146"/>
                <a:ext cx="3888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2" name="Ink 61">
                <a:extLst>
                  <a:ext uri="{FF2B5EF4-FFF2-40B4-BE49-F238E27FC236}">
                    <a16:creationId xmlns:a16="http://schemas.microsoft.com/office/drawing/2014/main" xmlns="" id="{52FE6B06-D699-443E-AFC3-F0EBF65F205F}"/>
                  </a:ext>
                </a:extLst>
              </p14:cNvPr>
              <p14:cNvContentPartPr/>
              <p14:nvPr/>
            </p14:nvContentPartPr>
            <p14:xfrm>
              <a:off x="8146521" y="358066"/>
              <a:ext cx="611280" cy="264600"/>
            </p14:xfrm>
          </p:contentPart>
        </mc:Choice>
        <mc:Fallback xmlns="">
          <p:pic>
            <p:nvPicPr>
              <p:cNvPr id="62" name="Ink 61">
                <a:extLst>
                  <a:ext uri="{FF2B5EF4-FFF2-40B4-BE49-F238E27FC236}">
                    <a16:creationId xmlns:a16="http://schemas.microsoft.com/office/drawing/2014/main" id="{52FE6B06-D699-443E-AFC3-F0EBF65F205F}"/>
                  </a:ext>
                </a:extLst>
              </p:cNvPr>
              <p:cNvPicPr/>
              <p:nvPr/>
            </p:nvPicPr>
            <p:blipFill>
              <a:blip r:embed="rId17"/>
              <a:stretch>
                <a:fillRect/>
              </a:stretch>
            </p:blipFill>
            <p:spPr>
              <a:xfrm>
                <a:off x="8128521" y="340066"/>
                <a:ext cx="6469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5" name="Ink 64">
                <a:extLst>
                  <a:ext uri="{FF2B5EF4-FFF2-40B4-BE49-F238E27FC236}">
                    <a16:creationId xmlns:a16="http://schemas.microsoft.com/office/drawing/2014/main" xmlns="" id="{6A10F2AE-7053-4FFB-B646-E7F9E9A53985}"/>
                  </a:ext>
                </a:extLst>
              </p14:cNvPr>
              <p14:cNvContentPartPr/>
              <p14:nvPr/>
            </p14:nvContentPartPr>
            <p14:xfrm>
              <a:off x="9423441" y="298666"/>
              <a:ext cx="445320" cy="282240"/>
            </p14:xfrm>
          </p:contentPart>
        </mc:Choice>
        <mc:Fallback xmlns="">
          <p:pic>
            <p:nvPicPr>
              <p:cNvPr id="65" name="Ink 64">
                <a:extLst>
                  <a:ext uri="{FF2B5EF4-FFF2-40B4-BE49-F238E27FC236}">
                    <a16:creationId xmlns:a16="http://schemas.microsoft.com/office/drawing/2014/main" id="{6A10F2AE-7053-4FFB-B646-E7F9E9A53985}"/>
                  </a:ext>
                </a:extLst>
              </p:cNvPr>
              <p:cNvPicPr/>
              <p:nvPr/>
            </p:nvPicPr>
            <p:blipFill>
              <a:blip r:embed="rId19"/>
              <a:stretch>
                <a:fillRect/>
              </a:stretch>
            </p:blipFill>
            <p:spPr>
              <a:xfrm>
                <a:off x="9405441" y="280666"/>
                <a:ext cx="48096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8" name="Ink 67">
                <a:extLst>
                  <a:ext uri="{FF2B5EF4-FFF2-40B4-BE49-F238E27FC236}">
                    <a16:creationId xmlns:a16="http://schemas.microsoft.com/office/drawing/2014/main" xmlns="" id="{0B16800A-C697-4A4C-9A69-03C6C9E86BFE}"/>
                  </a:ext>
                </a:extLst>
              </p14:cNvPr>
              <p14:cNvContentPartPr/>
              <p14:nvPr/>
            </p14:nvContentPartPr>
            <p14:xfrm>
              <a:off x="10474281" y="296146"/>
              <a:ext cx="448560" cy="257400"/>
            </p14:xfrm>
          </p:contentPart>
        </mc:Choice>
        <mc:Fallback xmlns="">
          <p:pic>
            <p:nvPicPr>
              <p:cNvPr id="68" name="Ink 67">
                <a:extLst>
                  <a:ext uri="{FF2B5EF4-FFF2-40B4-BE49-F238E27FC236}">
                    <a16:creationId xmlns:a16="http://schemas.microsoft.com/office/drawing/2014/main" id="{0B16800A-C697-4A4C-9A69-03C6C9E86BFE}"/>
                  </a:ext>
                </a:extLst>
              </p:cNvPr>
              <p:cNvPicPr/>
              <p:nvPr/>
            </p:nvPicPr>
            <p:blipFill>
              <a:blip r:embed="rId21"/>
              <a:stretch>
                <a:fillRect/>
              </a:stretch>
            </p:blipFill>
            <p:spPr>
              <a:xfrm>
                <a:off x="10456281" y="278146"/>
                <a:ext cx="48420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4" name="Ink 73">
                <a:extLst>
                  <a:ext uri="{FF2B5EF4-FFF2-40B4-BE49-F238E27FC236}">
                    <a16:creationId xmlns:a16="http://schemas.microsoft.com/office/drawing/2014/main" xmlns="" id="{ECD525F9-EE5C-4CAA-912A-53890C22F045}"/>
                  </a:ext>
                </a:extLst>
              </p14:cNvPr>
              <p14:cNvContentPartPr/>
              <p14:nvPr/>
            </p14:nvContentPartPr>
            <p14:xfrm>
              <a:off x="11774601" y="277786"/>
              <a:ext cx="387000" cy="284760"/>
            </p14:xfrm>
          </p:contentPart>
        </mc:Choice>
        <mc:Fallback xmlns="">
          <p:pic>
            <p:nvPicPr>
              <p:cNvPr id="74" name="Ink 73">
                <a:extLst>
                  <a:ext uri="{FF2B5EF4-FFF2-40B4-BE49-F238E27FC236}">
                    <a16:creationId xmlns:a16="http://schemas.microsoft.com/office/drawing/2014/main" id="{ECD525F9-EE5C-4CAA-912A-53890C22F045}"/>
                  </a:ext>
                </a:extLst>
              </p:cNvPr>
              <p:cNvPicPr/>
              <p:nvPr/>
            </p:nvPicPr>
            <p:blipFill>
              <a:blip r:embed="rId23"/>
              <a:stretch>
                <a:fillRect/>
              </a:stretch>
            </p:blipFill>
            <p:spPr>
              <a:xfrm>
                <a:off x="11756601" y="259786"/>
                <a:ext cx="42264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5" name="Ink 74">
                <a:extLst>
                  <a:ext uri="{FF2B5EF4-FFF2-40B4-BE49-F238E27FC236}">
                    <a16:creationId xmlns:a16="http://schemas.microsoft.com/office/drawing/2014/main" xmlns="" id="{41FA3B29-CE29-49EF-8425-5FC80840DDDE}"/>
                  </a:ext>
                </a:extLst>
              </p14:cNvPr>
              <p14:cNvContentPartPr/>
              <p14:nvPr/>
            </p14:nvContentPartPr>
            <p14:xfrm>
              <a:off x="11157201" y="296506"/>
              <a:ext cx="324360" cy="275040"/>
            </p14:xfrm>
          </p:contentPart>
        </mc:Choice>
        <mc:Fallback xmlns="">
          <p:pic>
            <p:nvPicPr>
              <p:cNvPr id="75" name="Ink 74">
                <a:extLst>
                  <a:ext uri="{FF2B5EF4-FFF2-40B4-BE49-F238E27FC236}">
                    <a16:creationId xmlns:a16="http://schemas.microsoft.com/office/drawing/2014/main" id="{41FA3B29-CE29-49EF-8425-5FC80840DDDE}"/>
                  </a:ext>
                </a:extLst>
              </p:cNvPr>
              <p:cNvPicPr/>
              <p:nvPr/>
            </p:nvPicPr>
            <p:blipFill>
              <a:blip r:embed="rId25"/>
              <a:stretch>
                <a:fillRect/>
              </a:stretch>
            </p:blipFill>
            <p:spPr>
              <a:xfrm>
                <a:off x="11139201" y="278506"/>
                <a:ext cx="3600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6" name="Ink 75">
                <a:extLst>
                  <a:ext uri="{FF2B5EF4-FFF2-40B4-BE49-F238E27FC236}">
                    <a16:creationId xmlns:a16="http://schemas.microsoft.com/office/drawing/2014/main" xmlns="" id="{A4F613B1-E2DF-4DD4-9EAE-86BC8F83A279}"/>
                  </a:ext>
                </a:extLst>
              </p14:cNvPr>
              <p14:cNvContentPartPr/>
              <p14:nvPr/>
            </p14:nvContentPartPr>
            <p14:xfrm>
              <a:off x="5157801" y="1064026"/>
              <a:ext cx="420840" cy="1332720"/>
            </p14:xfrm>
          </p:contentPart>
        </mc:Choice>
        <mc:Fallback xmlns="">
          <p:pic>
            <p:nvPicPr>
              <p:cNvPr id="76" name="Ink 75">
                <a:extLst>
                  <a:ext uri="{FF2B5EF4-FFF2-40B4-BE49-F238E27FC236}">
                    <a16:creationId xmlns:a16="http://schemas.microsoft.com/office/drawing/2014/main" id="{A4F613B1-E2DF-4DD4-9EAE-86BC8F83A279}"/>
                  </a:ext>
                </a:extLst>
              </p:cNvPr>
              <p:cNvPicPr/>
              <p:nvPr/>
            </p:nvPicPr>
            <p:blipFill>
              <a:blip r:embed="rId27"/>
              <a:stretch>
                <a:fillRect/>
              </a:stretch>
            </p:blipFill>
            <p:spPr>
              <a:xfrm>
                <a:off x="5139801" y="1046026"/>
                <a:ext cx="456480" cy="1368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4" name="Ink 93">
                <a:extLst>
                  <a:ext uri="{FF2B5EF4-FFF2-40B4-BE49-F238E27FC236}">
                    <a16:creationId xmlns:a16="http://schemas.microsoft.com/office/drawing/2014/main" xmlns="" id="{9271D39B-432A-4A2B-923D-F2B036729BA4}"/>
                  </a:ext>
                </a:extLst>
              </p14:cNvPr>
              <p14:cNvContentPartPr/>
              <p14:nvPr/>
            </p14:nvContentPartPr>
            <p14:xfrm>
              <a:off x="2591001" y="2771146"/>
              <a:ext cx="3097080" cy="802080"/>
            </p14:xfrm>
          </p:contentPart>
        </mc:Choice>
        <mc:Fallback xmlns="">
          <p:pic>
            <p:nvPicPr>
              <p:cNvPr id="94" name="Ink 93">
                <a:extLst>
                  <a:ext uri="{FF2B5EF4-FFF2-40B4-BE49-F238E27FC236}">
                    <a16:creationId xmlns:a16="http://schemas.microsoft.com/office/drawing/2014/main" id="{9271D39B-432A-4A2B-923D-F2B036729BA4}"/>
                  </a:ext>
                </a:extLst>
              </p:cNvPr>
              <p:cNvPicPr/>
              <p:nvPr/>
            </p:nvPicPr>
            <p:blipFill>
              <a:blip r:embed="rId29"/>
              <a:stretch>
                <a:fillRect/>
              </a:stretch>
            </p:blipFill>
            <p:spPr>
              <a:xfrm>
                <a:off x="2573001" y="2753146"/>
                <a:ext cx="3132720" cy="837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1" name="Ink 100">
                <a:extLst>
                  <a:ext uri="{FF2B5EF4-FFF2-40B4-BE49-F238E27FC236}">
                    <a16:creationId xmlns:a16="http://schemas.microsoft.com/office/drawing/2014/main" xmlns="" id="{C282E196-ED97-4782-A9FA-9134A5E24608}"/>
                  </a:ext>
                </a:extLst>
              </p14:cNvPr>
              <p14:cNvContentPartPr/>
              <p14:nvPr/>
            </p14:nvContentPartPr>
            <p14:xfrm>
              <a:off x="3262041" y="3834946"/>
              <a:ext cx="1419840" cy="956880"/>
            </p14:xfrm>
          </p:contentPart>
        </mc:Choice>
        <mc:Fallback xmlns="">
          <p:pic>
            <p:nvPicPr>
              <p:cNvPr id="101" name="Ink 100">
                <a:extLst>
                  <a:ext uri="{FF2B5EF4-FFF2-40B4-BE49-F238E27FC236}">
                    <a16:creationId xmlns:a16="http://schemas.microsoft.com/office/drawing/2014/main" id="{C282E196-ED97-4782-A9FA-9134A5E24608}"/>
                  </a:ext>
                </a:extLst>
              </p:cNvPr>
              <p:cNvPicPr/>
              <p:nvPr/>
            </p:nvPicPr>
            <p:blipFill>
              <a:blip r:embed="rId31"/>
              <a:stretch>
                <a:fillRect/>
              </a:stretch>
            </p:blipFill>
            <p:spPr>
              <a:xfrm>
                <a:off x="3244041" y="3816946"/>
                <a:ext cx="1455480" cy="992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4" name="Ink 113">
                <a:extLst>
                  <a:ext uri="{FF2B5EF4-FFF2-40B4-BE49-F238E27FC236}">
                    <a16:creationId xmlns:a16="http://schemas.microsoft.com/office/drawing/2014/main" xmlns="" id="{6010329A-9CCA-4112-8F23-FC3CDDCDD33C}"/>
                  </a:ext>
                </a:extLst>
              </p14:cNvPr>
              <p14:cNvContentPartPr/>
              <p14:nvPr/>
            </p14:nvContentPartPr>
            <p14:xfrm>
              <a:off x="10840401" y="994546"/>
              <a:ext cx="887040" cy="1180800"/>
            </p14:xfrm>
          </p:contentPart>
        </mc:Choice>
        <mc:Fallback xmlns="">
          <p:pic>
            <p:nvPicPr>
              <p:cNvPr id="114" name="Ink 113">
                <a:extLst>
                  <a:ext uri="{FF2B5EF4-FFF2-40B4-BE49-F238E27FC236}">
                    <a16:creationId xmlns:a16="http://schemas.microsoft.com/office/drawing/2014/main" id="{6010329A-9CCA-4112-8F23-FC3CDDCDD33C}"/>
                  </a:ext>
                </a:extLst>
              </p:cNvPr>
              <p:cNvPicPr/>
              <p:nvPr/>
            </p:nvPicPr>
            <p:blipFill>
              <a:blip r:embed="rId33"/>
              <a:stretch>
                <a:fillRect/>
              </a:stretch>
            </p:blipFill>
            <p:spPr>
              <a:xfrm>
                <a:off x="10822401" y="976546"/>
                <a:ext cx="922680" cy="1216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6" name="Ink 125">
                <a:extLst>
                  <a:ext uri="{FF2B5EF4-FFF2-40B4-BE49-F238E27FC236}">
                    <a16:creationId xmlns:a16="http://schemas.microsoft.com/office/drawing/2014/main" xmlns="" id="{B105B8C9-C50C-42E9-99DD-FCF47F1C3884}"/>
                  </a:ext>
                </a:extLst>
              </p14:cNvPr>
              <p14:cNvContentPartPr/>
              <p14:nvPr/>
            </p14:nvContentPartPr>
            <p14:xfrm>
              <a:off x="10914561" y="2380186"/>
              <a:ext cx="993240" cy="624600"/>
            </p14:xfrm>
          </p:contentPart>
        </mc:Choice>
        <mc:Fallback xmlns="">
          <p:pic>
            <p:nvPicPr>
              <p:cNvPr id="126" name="Ink 125">
                <a:extLst>
                  <a:ext uri="{FF2B5EF4-FFF2-40B4-BE49-F238E27FC236}">
                    <a16:creationId xmlns:a16="http://schemas.microsoft.com/office/drawing/2014/main" id="{B105B8C9-C50C-42E9-99DD-FCF47F1C3884}"/>
                  </a:ext>
                </a:extLst>
              </p:cNvPr>
              <p:cNvPicPr/>
              <p:nvPr/>
            </p:nvPicPr>
            <p:blipFill>
              <a:blip r:embed="rId35"/>
              <a:stretch>
                <a:fillRect/>
              </a:stretch>
            </p:blipFill>
            <p:spPr>
              <a:xfrm>
                <a:off x="10896561" y="2362186"/>
                <a:ext cx="1028880" cy="660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7" name="Ink 126">
                <a:extLst>
                  <a:ext uri="{FF2B5EF4-FFF2-40B4-BE49-F238E27FC236}">
                    <a16:creationId xmlns:a16="http://schemas.microsoft.com/office/drawing/2014/main" xmlns="" id="{72299FB1-824B-4FC9-AC42-EB648FA6937A}"/>
                  </a:ext>
                </a:extLst>
              </p14:cNvPr>
              <p14:cNvContentPartPr/>
              <p14:nvPr/>
            </p14:nvContentPartPr>
            <p14:xfrm>
              <a:off x="9647001" y="2481706"/>
              <a:ext cx="1004760" cy="441720"/>
            </p14:xfrm>
          </p:contentPart>
        </mc:Choice>
        <mc:Fallback xmlns="">
          <p:pic>
            <p:nvPicPr>
              <p:cNvPr id="127" name="Ink 126">
                <a:extLst>
                  <a:ext uri="{FF2B5EF4-FFF2-40B4-BE49-F238E27FC236}">
                    <a16:creationId xmlns:a16="http://schemas.microsoft.com/office/drawing/2014/main" id="{72299FB1-824B-4FC9-AC42-EB648FA6937A}"/>
                  </a:ext>
                </a:extLst>
              </p:cNvPr>
              <p:cNvPicPr/>
              <p:nvPr/>
            </p:nvPicPr>
            <p:blipFill>
              <a:blip r:embed="rId37"/>
              <a:stretch>
                <a:fillRect/>
              </a:stretch>
            </p:blipFill>
            <p:spPr>
              <a:xfrm>
                <a:off x="9629001" y="2463706"/>
                <a:ext cx="104040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8" name="Ink 127">
                <a:extLst>
                  <a:ext uri="{FF2B5EF4-FFF2-40B4-BE49-F238E27FC236}">
                    <a16:creationId xmlns:a16="http://schemas.microsoft.com/office/drawing/2014/main" xmlns="" id="{DF1B85E5-6DA6-45B4-BFCF-3A949E2C92A0}"/>
                  </a:ext>
                </a:extLst>
              </p14:cNvPr>
              <p14:cNvContentPartPr/>
              <p14:nvPr/>
            </p14:nvContentPartPr>
            <p14:xfrm>
              <a:off x="10106361" y="2340226"/>
              <a:ext cx="360" cy="360"/>
            </p14:xfrm>
          </p:contentPart>
        </mc:Choice>
        <mc:Fallback xmlns="">
          <p:pic>
            <p:nvPicPr>
              <p:cNvPr id="128" name="Ink 127">
                <a:extLst>
                  <a:ext uri="{FF2B5EF4-FFF2-40B4-BE49-F238E27FC236}">
                    <a16:creationId xmlns:a16="http://schemas.microsoft.com/office/drawing/2014/main" id="{DF1B85E5-6DA6-45B4-BFCF-3A949E2C92A0}"/>
                  </a:ext>
                </a:extLst>
              </p:cNvPr>
              <p:cNvPicPr/>
              <p:nvPr/>
            </p:nvPicPr>
            <p:blipFill>
              <a:blip r:embed="rId39"/>
              <a:stretch>
                <a:fillRect/>
              </a:stretch>
            </p:blipFill>
            <p:spPr>
              <a:xfrm>
                <a:off x="10088361" y="232222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5" name="Ink 134">
                <a:extLst>
                  <a:ext uri="{FF2B5EF4-FFF2-40B4-BE49-F238E27FC236}">
                    <a16:creationId xmlns:a16="http://schemas.microsoft.com/office/drawing/2014/main" xmlns="" id="{3FD590CE-5354-4AAC-85BB-B560350BBBAD}"/>
                  </a:ext>
                </a:extLst>
              </p14:cNvPr>
              <p14:cNvContentPartPr/>
              <p14:nvPr/>
            </p14:nvContentPartPr>
            <p14:xfrm>
              <a:off x="10280961" y="3082906"/>
              <a:ext cx="1478520" cy="774720"/>
            </p14:xfrm>
          </p:contentPart>
        </mc:Choice>
        <mc:Fallback xmlns="">
          <p:pic>
            <p:nvPicPr>
              <p:cNvPr id="135" name="Ink 134">
                <a:extLst>
                  <a:ext uri="{FF2B5EF4-FFF2-40B4-BE49-F238E27FC236}">
                    <a16:creationId xmlns:a16="http://schemas.microsoft.com/office/drawing/2014/main" id="{3FD590CE-5354-4AAC-85BB-B560350BBBAD}"/>
                  </a:ext>
                </a:extLst>
              </p:cNvPr>
              <p:cNvPicPr/>
              <p:nvPr/>
            </p:nvPicPr>
            <p:blipFill>
              <a:blip r:embed="rId41"/>
              <a:stretch>
                <a:fillRect/>
              </a:stretch>
            </p:blipFill>
            <p:spPr>
              <a:xfrm>
                <a:off x="10262961" y="3064906"/>
                <a:ext cx="1514160" cy="810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1" name="Ink 140">
                <a:extLst>
                  <a:ext uri="{FF2B5EF4-FFF2-40B4-BE49-F238E27FC236}">
                    <a16:creationId xmlns:a16="http://schemas.microsoft.com/office/drawing/2014/main" xmlns="" id="{7B773678-84E9-432D-A236-89FE50539A4A}"/>
                  </a:ext>
                </a:extLst>
              </p14:cNvPr>
              <p14:cNvContentPartPr/>
              <p14:nvPr/>
            </p14:nvContentPartPr>
            <p14:xfrm>
              <a:off x="7983441" y="909226"/>
              <a:ext cx="384840" cy="2678400"/>
            </p14:xfrm>
          </p:contentPart>
        </mc:Choice>
        <mc:Fallback xmlns="">
          <p:pic>
            <p:nvPicPr>
              <p:cNvPr id="141" name="Ink 140">
                <a:extLst>
                  <a:ext uri="{FF2B5EF4-FFF2-40B4-BE49-F238E27FC236}">
                    <a16:creationId xmlns:a16="http://schemas.microsoft.com/office/drawing/2014/main" id="{7B773678-84E9-432D-A236-89FE50539A4A}"/>
                  </a:ext>
                </a:extLst>
              </p:cNvPr>
              <p:cNvPicPr/>
              <p:nvPr/>
            </p:nvPicPr>
            <p:blipFill>
              <a:blip r:embed="rId43"/>
              <a:stretch>
                <a:fillRect/>
              </a:stretch>
            </p:blipFill>
            <p:spPr>
              <a:xfrm>
                <a:off x="7965441" y="891226"/>
                <a:ext cx="420480" cy="2714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53" name="Ink 152">
                <a:extLst>
                  <a:ext uri="{FF2B5EF4-FFF2-40B4-BE49-F238E27FC236}">
                    <a16:creationId xmlns:a16="http://schemas.microsoft.com/office/drawing/2014/main" xmlns="" id="{AF7D4666-782A-4C41-BDC8-A26BF490593C}"/>
                  </a:ext>
                </a:extLst>
              </p14:cNvPr>
              <p14:cNvContentPartPr/>
              <p14:nvPr/>
            </p14:nvContentPartPr>
            <p14:xfrm>
              <a:off x="7293321" y="3562426"/>
              <a:ext cx="1585080" cy="1479600"/>
            </p14:xfrm>
          </p:contentPart>
        </mc:Choice>
        <mc:Fallback xmlns="">
          <p:pic>
            <p:nvPicPr>
              <p:cNvPr id="153" name="Ink 152">
                <a:extLst>
                  <a:ext uri="{FF2B5EF4-FFF2-40B4-BE49-F238E27FC236}">
                    <a16:creationId xmlns:a16="http://schemas.microsoft.com/office/drawing/2014/main" id="{AF7D4666-782A-4C41-BDC8-A26BF490593C}"/>
                  </a:ext>
                </a:extLst>
              </p:cNvPr>
              <p:cNvPicPr/>
              <p:nvPr/>
            </p:nvPicPr>
            <p:blipFill>
              <a:blip r:embed="rId45"/>
              <a:stretch>
                <a:fillRect/>
              </a:stretch>
            </p:blipFill>
            <p:spPr>
              <a:xfrm>
                <a:off x="7275321" y="3544426"/>
                <a:ext cx="1620720" cy="1515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54" name="Ink 153">
                <a:extLst>
                  <a:ext uri="{FF2B5EF4-FFF2-40B4-BE49-F238E27FC236}">
                    <a16:creationId xmlns:a16="http://schemas.microsoft.com/office/drawing/2014/main" xmlns="" id="{4478D9B4-C8ED-40C8-AB99-EC1CC607A9F2}"/>
                  </a:ext>
                </a:extLst>
              </p14:cNvPr>
              <p14:cNvContentPartPr/>
              <p14:nvPr/>
            </p14:nvContentPartPr>
            <p14:xfrm>
              <a:off x="1264401" y="2807866"/>
              <a:ext cx="238680" cy="527040"/>
            </p14:xfrm>
          </p:contentPart>
        </mc:Choice>
        <mc:Fallback xmlns="">
          <p:pic>
            <p:nvPicPr>
              <p:cNvPr id="154" name="Ink 153">
                <a:extLst>
                  <a:ext uri="{FF2B5EF4-FFF2-40B4-BE49-F238E27FC236}">
                    <a16:creationId xmlns:a16="http://schemas.microsoft.com/office/drawing/2014/main" id="{4478D9B4-C8ED-40C8-AB99-EC1CC607A9F2}"/>
                  </a:ext>
                </a:extLst>
              </p:cNvPr>
              <p:cNvPicPr/>
              <p:nvPr/>
            </p:nvPicPr>
            <p:blipFill>
              <a:blip r:embed="rId47"/>
              <a:stretch>
                <a:fillRect/>
              </a:stretch>
            </p:blipFill>
            <p:spPr>
              <a:xfrm>
                <a:off x="1246401" y="2789866"/>
                <a:ext cx="274320" cy="562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60" name="Ink 159">
                <a:extLst>
                  <a:ext uri="{FF2B5EF4-FFF2-40B4-BE49-F238E27FC236}">
                    <a16:creationId xmlns:a16="http://schemas.microsoft.com/office/drawing/2014/main" xmlns="" id="{90B489CC-A3AF-4955-9043-B30A5203F2CF}"/>
                  </a:ext>
                </a:extLst>
              </p14:cNvPr>
              <p14:cNvContentPartPr/>
              <p14:nvPr/>
            </p14:nvContentPartPr>
            <p14:xfrm>
              <a:off x="253521" y="3511306"/>
              <a:ext cx="847080" cy="417240"/>
            </p14:xfrm>
          </p:contentPart>
        </mc:Choice>
        <mc:Fallback xmlns="">
          <p:pic>
            <p:nvPicPr>
              <p:cNvPr id="160" name="Ink 159">
                <a:extLst>
                  <a:ext uri="{FF2B5EF4-FFF2-40B4-BE49-F238E27FC236}">
                    <a16:creationId xmlns:a16="http://schemas.microsoft.com/office/drawing/2014/main" id="{90B489CC-A3AF-4955-9043-B30A5203F2CF}"/>
                  </a:ext>
                </a:extLst>
              </p:cNvPr>
              <p:cNvPicPr/>
              <p:nvPr/>
            </p:nvPicPr>
            <p:blipFill>
              <a:blip r:embed="rId49"/>
              <a:stretch>
                <a:fillRect/>
              </a:stretch>
            </p:blipFill>
            <p:spPr>
              <a:xfrm>
                <a:off x="235521" y="3493306"/>
                <a:ext cx="88272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8" name="Ink 167">
                <a:extLst>
                  <a:ext uri="{FF2B5EF4-FFF2-40B4-BE49-F238E27FC236}">
                    <a16:creationId xmlns:a16="http://schemas.microsoft.com/office/drawing/2014/main" xmlns="" id="{EA7CD740-5DC3-40C5-B4DD-0CCB6A10FC31}"/>
                  </a:ext>
                </a:extLst>
              </p14:cNvPr>
              <p14:cNvContentPartPr/>
              <p14:nvPr/>
            </p14:nvContentPartPr>
            <p14:xfrm>
              <a:off x="230121" y="4179466"/>
              <a:ext cx="1114200" cy="692280"/>
            </p14:xfrm>
          </p:contentPart>
        </mc:Choice>
        <mc:Fallback xmlns="">
          <p:pic>
            <p:nvPicPr>
              <p:cNvPr id="168" name="Ink 167">
                <a:extLst>
                  <a:ext uri="{FF2B5EF4-FFF2-40B4-BE49-F238E27FC236}">
                    <a16:creationId xmlns:a16="http://schemas.microsoft.com/office/drawing/2014/main" id="{EA7CD740-5DC3-40C5-B4DD-0CCB6A10FC31}"/>
                  </a:ext>
                </a:extLst>
              </p:cNvPr>
              <p:cNvPicPr/>
              <p:nvPr/>
            </p:nvPicPr>
            <p:blipFill>
              <a:blip r:embed="rId51"/>
              <a:stretch>
                <a:fillRect/>
              </a:stretch>
            </p:blipFill>
            <p:spPr>
              <a:xfrm>
                <a:off x="212121" y="4161466"/>
                <a:ext cx="1149840" cy="727920"/>
              </a:xfrm>
              <a:prstGeom prst="rect">
                <a:avLst/>
              </a:prstGeom>
            </p:spPr>
          </p:pic>
        </mc:Fallback>
      </mc:AlternateContent>
    </p:spTree>
    <p:extLst>
      <p:ext uri="{BB962C8B-B14F-4D97-AF65-F5344CB8AC3E}">
        <p14:creationId xmlns:p14="http://schemas.microsoft.com/office/powerpoint/2010/main" val="4172453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32FEA28-74CF-42BB-B2CB-CA70AB65568D}"/>
              </a:ext>
            </a:extLst>
          </p:cNvPr>
          <p:cNvPicPr>
            <a:picLocks noChangeAspect="1"/>
          </p:cNvPicPr>
          <p:nvPr/>
        </p:nvPicPr>
        <p:blipFill>
          <a:blip r:embed="rId2"/>
          <a:stretch>
            <a:fillRect/>
          </a:stretch>
        </p:blipFill>
        <p:spPr>
          <a:xfrm>
            <a:off x="381781" y="722763"/>
            <a:ext cx="10582275" cy="46482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B0D5D297-B204-4DC7-92A4-6E065B361E79}"/>
                  </a:ext>
                </a:extLst>
              </p14:cNvPr>
              <p14:cNvContentPartPr/>
              <p14:nvPr/>
            </p14:nvContentPartPr>
            <p14:xfrm>
              <a:off x="6550821" y="1214157"/>
              <a:ext cx="344520" cy="272880"/>
            </p14:xfrm>
          </p:contentPart>
        </mc:Choice>
        <mc:Fallback xmlns="">
          <p:pic>
            <p:nvPicPr>
              <p:cNvPr id="5" name="Ink 4">
                <a:extLst>
                  <a:ext uri="{FF2B5EF4-FFF2-40B4-BE49-F238E27FC236}">
                    <a16:creationId xmlns:a16="http://schemas.microsoft.com/office/drawing/2014/main" id="{B0D5D297-B204-4DC7-92A4-6E065B361E79}"/>
                  </a:ext>
                </a:extLst>
              </p:cNvPr>
              <p:cNvPicPr/>
              <p:nvPr/>
            </p:nvPicPr>
            <p:blipFill>
              <a:blip r:embed="rId4"/>
              <a:stretch>
                <a:fillRect/>
              </a:stretch>
            </p:blipFill>
            <p:spPr>
              <a:xfrm>
                <a:off x="6532821" y="1196157"/>
                <a:ext cx="3801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xmlns="" id="{ACCEDF07-8C83-4FA4-9E15-65A09FE37B3C}"/>
                  </a:ext>
                </a:extLst>
              </p14:cNvPr>
              <p14:cNvContentPartPr/>
              <p14:nvPr/>
            </p14:nvContentPartPr>
            <p14:xfrm>
              <a:off x="3460041" y="2908666"/>
              <a:ext cx="366120" cy="57960"/>
            </p14:xfrm>
          </p:contentPart>
        </mc:Choice>
        <mc:Fallback xmlns="">
          <p:pic>
            <p:nvPicPr>
              <p:cNvPr id="6" name="Ink 5">
                <a:extLst>
                  <a:ext uri="{FF2B5EF4-FFF2-40B4-BE49-F238E27FC236}">
                    <a16:creationId xmlns:a16="http://schemas.microsoft.com/office/drawing/2014/main" id="{ACCEDF07-8C83-4FA4-9E15-65A09FE37B3C}"/>
                  </a:ext>
                </a:extLst>
              </p:cNvPr>
              <p:cNvPicPr/>
              <p:nvPr/>
            </p:nvPicPr>
            <p:blipFill>
              <a:blip r:embed="rId6"/>
              <a:stretch>
                <a:fillRect/>
              </a:stretch>
            </p:blipFill>
            <p:spPr>
              <a:xfrm>
                <a:off x="3442041" y="2890666"/>
                <a:ext cx="401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xmlns="" id="{693F7242-182C-432F-8EFB-03150F4939B3}"/>
                  </a:ext>
                </a:extLst>
              </p14:cNvPr>
              <p14:cNvContentPartPr/>
              <p14:nvPr/>
            </p14:nvContentPartPr>
            <p14:xfrm>
              <a:off x="7426161" y="1267066"/>
              <a:ext cx="1301400" cy="2912760"/>
            </p14:xfrm>
          </p:contentPart>
        </mc:Choice>
        <mc:Fallback xmlns="">
          <p:pic>
            <p:nvPicPr>
              <p:cNvPr id="15" name="Ink 14">
                <a:extLst>
                  <a:ext uri="{FF2B5EF4-FFF2-40B4-BE49-F238E27FC236}">
                    <a16:creationId xmlns:a16="http://schemas.microsoft.com/office/drawing/2014/main" id="{693F7242-182C-432F-8EFB-03150F4939B3}"/>
                  </a:ext>
                </a:extLst>
              </p:cNvPr>
              <p:cNvPicPr/>
              <p:nvPr/>
            </p:nvPicPr>
            <p:blipFill>
              <a:blip r:embed="rId8"/>
              <a:stretch>
                <a:fillRect/>
              </a:stretch>
            </p:blipFill>
            <p:spPr>
              <a:xfrm>
                <a:off x="7408161" y="1249066"/>
                <a:ext cx="1337040" cy="2948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xmlns="" id="{4C54CA4B-65EA-434A-AD17-33E4CD22D58A}"/>
                  </a:ext>
                </a:extLst>
              </p14:cNvPr>
              <p14:cNvContentPartPr/>
              <p14:nvPr/>
            </p14:nvContentPartPr>
            <p14:xfrm>
              <a:off x="3795561" y="1359946"/>
              <a:ext cx="2913480" cy="2782080"/>
            </p14:xfrm>
          </p:contentPart>
        </mc:Choice>
        <mc:Fallback xmlns="">
          <p:pic>
            <p:nvPicPr>
              <p:cNvPr id="16" name="Ink 15">
                <a:extLst>
                  <a:ext uri="{FF2B5EF4-FFF2-40B4-BE49-F238E27FC236}">
                    <a16:creationId xmlns:a16="http://schemas.microsoft.com/office/drawing/2014/main" id="{4C54CA4B-65EA-434A-AD17-33E4CD22D58A}"/>
                  </a:ext>
                </a:extLst>
              </p:cNvPr>
              <p:cNvPicPr/>
              <p:nvPr/>
            </p:nvPicPr>
            <p:blipFill>
              <a:blip r:embed="rId10"/>
              <a:stretch>
                <a:fillRect/>
              </a:stretch>
            </p:blipFill>
            <p:spPr>
              <a:xfrm>
                <a:off x="3777561" y="1341946"/>
                <a:ext cx="2949120" cy="2817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0" name="Ink 49">
                <a:extLst>
                  <a:ext uri="{FF2B5EF4-FFF2-40B4-BE49-F238E27FC236}">
                    <a16:creationId xmlns:a16="http://schemas.microsoft.com/office/drawing/2014/main" xmlns="" id="{7264AF5E-4B4F-4F80-A994-FF019D25E1A4}"/>
                  </a:ext>
                </a:extLst>
              </p14:cNvPr>
              <p14:cNvContentPartPr/>
              <p14:nvPr/>
            </p14:nvContentPartPr>
            <p14:xfrm>
              <a:off x="1223361" y="4776346"/>
              <a:ext cx="4614120" cy="2128680"/>
            </p14:xfrm>
          </p:contentPart>
        </mc:Choice>
        <mc:Fallback xmlns="">
          <p:pic>
            <p:nvPicPr>
              <p:cNvPr id="50" name="Ink 49">
                <a:extLst>
                  <a:ext uri="{FF2B5EF4-FFF2-40B4-BE49-F238E27FC236}">
                    <a16:creationId xmlns:a16="http://schemas.microsoft.com/office/drawing/2014/main" id="{7264AF5E-4B4F-4F80-A994-FF019D25E1A4}"/>
                  </a:ext>
                </a:extLst>
              </p:cNvPr>
              <p:cNvPicPr/>
              <p:nvPr/>
            </p:nvPicPr>
            <p:blipFill>
              <a:blip r:embed="rId12"/>
              <a:stretch>
                <a:fillRect/>
              </a:stretch>
            </p:blipFill>
            <p:spPr>
              <a:xfrm>
                <a:off x="1205361" y="4758346"/>
                <a:ext cx="4649760" cy="2164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 name="Ink 60">
                <a:extLst>
                  <a:ext uri="{FF2B5EF4-FFF2-40B4-BE49-F238E27FC236}">
                    <a16:creationId xmlns:a16="http://schemas.microsoft.com/office/drawing/2014/main" xmlns="" id="{260FA306-62FA-4B01-8CEA-8273EC02ED25}"/>
                  </a:ext>
                </a:extLst>
              </p14:cNvPr>
              <p14:cNvContentPartPr/>
              <p14:nvPr/>
            </p14:nvContentPartPr>
            <p14:xfrm>
              <a:off x="8829441" y="5641786"/>
              <a:ext cx="551160" cy="331920"/>
            </p14:xfrm>
          </p:contentPart>
        </mc:Choice>
        <mc:Fallback xmlns="">
          <p:pic>
            <p:nvPicPr>
              <p:cNvPr id="61" name="Ink 60">
                <a:extLst>
                  <a:ext uri="{FF2B5EF4-FFF2-40B4-BE49-F238E27FC236}">
                    <a16:creationId xmlns:a16="http://schemas.microsoft.com/office/drawing/2014/main" id="{260FA306-62FA-4B01-8CEA-8273EC02ED25}"/>
                  </a:ext>
                </a:extLst>
              </p:cNvPr>
              <p:cNvPicPr/>
              <p:nvPr/>
            </p:nvPicPr>
            <p:blipFill>
              <a:blip r:embed="rId14"/>
              <a:stretch>
                <a:fillRect/>
              </a:stretch>
            </p:blipFill>
            <p:spPr>
              <a:xfrm>
                <a:off x="8811441" y="5623786"/>
                <a:ext cx="58680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4" name="Ink 93">
                <a:extLst>
                  <a:ext uri="{FF2B5EF4-FFF2-40B4-BE49-F238E27FC236}">
                    <a16:creationId xmlns:a16="http://schemas.microsoft.com/office/drawing/2014/main" xmlns="" id="{2F24E071-BEAE-461C-91C1-BA056BF0A5F9}"/>
                  </a:ext>
                </a:extLst>
              </p14:cNvPr>
              <p14:cNvContentPartPr/>
              <p14:nvPr/>
            </p14:nvContentPartPr>
            <p14:xfrm>
              <a:off x="6074361" y="5235346"/>
              <a:ext cx="5127840" cy="1460160"/>
            </p14:xfrm>
          </p:contentPart>
        </mc:Choice>
        <mc:Fallback xmlns="">
          <p:pic>
            <p:nvPicPr>
              <p:cNvPr id="94" name="Ink 93">
                <a:extLst>
                  <a:ext uri="{FF2B5EF4-FFF2-40B4-BE49-F238E27FC236}">
                    <a16:creationId xmlns:a16="http://schemas.microsoft.com/office/drawing/2014/main" id="{2F24E071-BEAE-461C-91C1-BA056BF0A5F9}"/>
                  </a:ext>
                </a:extLst>
              </p:cNvPr>
              <p:cNvPicPr/>
              <p:nvPr/>
            </p:nvPicPr>
            <p:blipFill>
              <a:blip r:embed="rId16"/>
              <a:stretch>
                <a:fillRect/>
              </a:stretch>
            </p:blipFill>
            <p:spPr>
              <a:xfrm>
                <a:off x="6056361" y="5217346"/>
                <a:ext cx="5163480" cy="1495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9" name="Ink 98">
                <a:extLst>
                  <a:ext uri="{FF2B5EF4-FFF2-40B4-BE49-F238E27FC236}">
                    <a16:creationId xmlns:a16="http://schemas.microsoft.com/office/drawing/2014/main" xmlns="" id="{300849F0-0998-488E-8D21-20CB3B159F0F}"/>
                  </a:ext>
                </a:extLst>
              </p14:cNvPr>
              <p14:cNvContentPartPr/>
              <p14:nvPr/>
            </p14:nvContentPartPr>
            <p14:xfrm>
              <a:off x="10549161" y="1451386"/>
              <a:ext cx="272880" cy="384480"/>
            </p14:xfrm>
          </p:contentPart>
        </mc:Choice>
        <mc:Fallback xmlns="">
          <p:pic>
            <p:nvPicPr>
              <p:cNvPr id="99" name="Ink 98">
                <a:extLst>
                  <a:ext uri="{FF2B5EF4-FFF2-40B4-BE49-F238E27FC236}">
                    <a16:creationId xmlns:a16="http://schemas.microsoft.com/office/drawing/2014/main" id="{300849F0-0998-488E-8D21-20CB3B159F0F}"/>
                  </a:ext>
                </a:extLst>
              </p:cNvPr>
              <p:cNvPicPr/>
              <p:nvPr/>
            </p:nvPicPr>
            <p:blipFill>
              <a:blip r:embed="rId18"/>
              <a:stretch>
                <a:fillRect/>
              </a:stretch>
            </p:blipFill>
            <p:spPr>
              <a:xfrm>
                <a:off x="10531161" y="1433386"/>
                <a:ext cx="30852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0" name="Ink 99">
                <a:extLst>
                  <a:ext uri="{FF2B5EF4-FFF2-40B4-BE49-F238E27FC236}">
                    <a16:creationId xmlns:a16="http://schemas.microsoft.com/office/drawing/2014/main" xmlns="" id="{EB350E84-72C7-4EB8-B04F-6A3D3AFB16BE}"/>
                  </a:ext>
                </a:extLst>
              </p14:cNvPr>
              <p14:cNvContentPartPr/>
              <p14:nvPr/>
            </p14:nvContentPartPr>
            <p14:xfrm>
              <a:off x="10465281" y="3913786"/>
              <a:ext cx="321840" cy="600480"/>
            </p14:xfrm>
          </p:contentPart>
        </mc:Choice>
        <mc:Fallback xmlns="">
          <p:pic>
            <p:nvPicPr>
              <p:cNvPr id="100" name="Ink 99">
                <a:extLst>
                  <a:ext uri="{FF2B5EF4-FFF2-40B4-BE49-F238E27FC236}">
                    <a16:creationId xmlns:a16="http://schemas.microsoft.com/office/drawing/2014/main" id="{EB350E84-72C7-4EB8-B04F-6A3D3AFB16BE}"/>
                  </a:ext>
                </a:extLst>
              </p:cNvPr>
              <p:cNvPicPr/>
              <p:nvPr/>
            </p:nvPicPr>
            <p:blipFill>
              <a:blip r:embed="rId20"/>
              <a:stretch>
                <a:fillRect/>
              </a:stretch>
            </p:blipFill>
            <p:spPr>
              <a:xfrm>
                <a:off x="10447281" y="3895786"/>
                <a:ext cx="357480" cy="636120"/>
              </a:xfrm>
              <a:prstGeom prst="rect">
                <a:avLst/>
              </a:prstGeom>
            </p:spPr>
          </p:pic>
        </mc:Fallback>
      </mc:AlternateContent>
    </p:spTree>
    <p:extLst>
      <p:ext uri="{BB962C8B-B14F-4D97-AF65-F5344CB8AC3E}">
        <p14:creationId xmlns:p14="http://schemas.microsoft.com/office/powerpoint/2010/main" val="3118029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7" name="Ink 26">
                <a:extLst>
                  <a:ext uri="{FF2B5EF4-FFF2-40B4-BE49-F238E27FC236}">
                    <a16:creationId xmlns:a16="http://schemas.microsoft.com/office/drawing/2014/main" xmlns="" id="{97BB54B4-4566-44D4-AA8C-185AC05BD36F}"/>
                  </a:ext>
                </a:extLst>
              </p14:cNvPr>
              <p14:cNvContentPartPr/>
              <p14:nvPr/>
            </p14:nvContentPartPr>
            <p14:xfrm>
              <a:off x="5607801" y="288226"/>
              <a:ext cx="795600" cy="640440"/>
            </p14:xfrm>
          </p:contentPart>
        </mc:Choice>
        <mc:Fallback xmlns="">
          <p:pic>
            <p:nvPicPr>
              <p:cNvPr id="27" name="Ink 26">
                <a:extLst>
                  <a:ext uri="{FF2B5EF4-FFF2-40B4-BE49-F238E27FC236}">
                    <a16:creationId xmlns:a16="http://schemas.microsoft.com/office/drawing/2014/main" id="{97BB54B4-4566-44D4-AA8C-185AC05BD36F}"/>
                  </a:ext>
                </a:extLst>
              </p:cNvPr>
              <p:cNvPicPr/>
              <p:nvPr/>
            </p:nvPicPr>
            <p:blipFill>
              <a:blip r:embed="rId3"/>
              <a:stretch>
                <a:fillRect/>
              </a:stretch>
            </p:blipFill>
            <p:spPr>
              <a:xfrm>
                <a:off x="5589801" y="270226"/>
                <a:ext cx="831240" cy="676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3" name="Ink 32">
                <a:extLst>
                  <a:ext uri="{FF2B5EF4-FFF2-40B4-BE49-F238E27FC236}">
                    <a16:creationId xmlns:a16="http://schemas.microsoft.com/office/drawing/2014/main" xmlns="" id="{4F291516-FD05-4A60-8389-0881203B26B3}"/>
                  </a:ext>
                </a:extLst>
              </p14:cNvPr>
              <p14:cNvContentPartPr/>
              <p14:nvPr/>
            </p14:nvContentPartPr>
            <p14:xfrm>
              <a:off x="5944041" y="1144306"/>
              <a:ext cx="974520" cy="1139760"/>
            </p14:xfrm>
          </p:contentPart>
        </mc:Choice>
        <mc:Fallback xmlns="">
          <p:pic>
            <p:nvPicPr>
              <p:cNvPr id="33" name="Ink 32">
                <a:extLst>
                  <a:ext uri="{FF2B5EF4-FFF2-40B4-BE49-F238E27FC236}">
                    <a16:creationId xmlns:a16="http://schemas.microsoft.com/office/drawing/2014/main" id="{4F291516-FD05-4A60-8389-0881203B26B3}"/>
                  </a:ext>
                </a:extLst>
              </p:cNvPr>
              <p:cNvPicPr/>
              <p:nvPr/>
            </p:nvPicPr>
            <p:blipFill>
              <a:blip r:embed="rId5"/>
              <a:stretch>
                <a:fillRect/>
              </a:stretch>
            </p:blipFill>
            <p:spPr>
              <a:xfrm>
                <a:off x="5926041" y="1126306"/>
                <a:ext cx="1010160" cy="117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3" name="Ink 52">
                <a:extLst>
                  <a:ext uri="{FF2B5EF4-FFF2-40B4-BE49-F238E27FC236}">
                    <a16:creationId xmlns:a16="http://schemas.microsoft.com/office/drawing/2014/main" xmlns="" id="{3F4AF3FE-CFA5-4E16-94F4-62559B13D075}"/>
                  </a:ext>
                </a:extLst>
              </p14:cNvPr>
              <p14:cNvContentPartPr/>
              <p14:nvPr/>
            </p14:nvContentPartPr>
            <p14:xfrm>
              <a:off x="765441" y="200746"/>
              <a:ext cx="6288480" cy="2900880"/>
            </p14:xfrm>
          </p:contentPart>
        </mc:Choice>
        <mc:Fallback xmlns="">
          <p:pic>
            <p:nvPicPr>
              <p:cNvPr id="53" name="Ink 52">
                <a:extLst>
                  <a:ext uri="{FF2B5EF4-FFF2-40B4-BE49-F238E27FC236}">
                    <a16:creationId xmlns:a16="http://schemas.microsoft.com/office/drawing/2014/main" id="{3F4AF3FE-CFA5-4E16-94F4-62559B13D075}"/>
                  </a:ext>
                </a:extLst>
              </p:cNvPr>
              <p:cNvPicPr/>
              <p:nvPr/>
            </p:nvPicPr>
            <p:blipFill>
              <a:blip r:embed="rId7"/>
              <a:stretch>
                <a:fillRect/>
              </a:stretch>
            </p:blipFill>
            <p:spPr>
              <a:xfrm>
                <a:off x="747441" y="182746"/>
                <a:ext cx="6324120" cy="2936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4" name="Ink 53">
                <a:extLst>
                  <a:ext uri="{FF2B5EF4-FFF2-40B4-BE49-F238E27FC236}">
                    <a16:creationId xmlns:a16="http://schemas.microsoft.com/office/drawing/2014/main" xmlns="" id="{A7641C69-F5C7-4B78-8759-B7525F0FBD82}"/>
                  </a:ext>
                </a:extLst>
              </p14:cNvPr>
              <p14:cNvContentPartPr/>
              <p14:nvPr/>
            </p14:nvContentPartPr>
            <p14:xfrm>
              <a:off x="6843681" y="740386"/>
              <a:ext cx="156600" cy="318600"/>
            </p14:xfrm>
          </p:contentPart>
        </mc:Choice>
        <mc:Fallback xmlns="">
          <p:pic>
            <p:nvPicPr>
              <p:cNvPr id="54" name="Ink 53">
                <a:extLst>
                  <a:ext uri="{FF2B5EF4-FFF2-40B4-BE49-F238E27FC236}">
                    <a16:creationId xmlns:a16="http://schemas.microsoft.com/office/drawing/2014/main" id="{A7641C69-F5C7-4B78-8759-B7525F0FBD82}"/>
                  </a:ext>
                </a:extLst>
              </p:cNvPr>
              <p:cNvPicPr/>
              <p:nvPr/>
            </p:nvPicPr>
            <p:blipFill>
              <a:blip r:embed="rId9"/>
              <a:stretch>
                <a:fillRect/>
              </a:stretch>
            </p:blipFill>
            <p:spPr>
              <a:xfrm>
                <a:off x="6825681" y="722386"/>
                <a:ext cx="19224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9" name="Ink 68">
                <a:extLst>
                  <a:ext uri="{FF2B5EF4-FFF2-40B4-BE49-F238E27FC236}">
                    <a16:creationId xmlns:a16="http://schemas.microsoft.com/office/drawing/2014/main" xmlns="" id="{ADA29D63-54CD-4BE3-94D5-A9AD3C275C23}"/>
                  </a:ext>
                </a:extLst>
              </p14:cNvPr>
              <p14:cNvContentPartPr/>
              <p14:nvPr/>
            </p14:nvContentPartPr>
            <p14:xfrm>
              <a:off x="7319241" y="77266"/>
              <a:ext cx="2942280" cy="1436400"/>
            </p14:xfrm>
          </p:contentPart>
        </mc:Choice>
        <mc:Fallback xmlns="">
          <p:pic>
            <p:nvPicPr>
              <p:cNvPr id="69" name="Ink 68">
                <a:extLst>
                  <a:ext uri="{FF2B5EF4-FFF2-40B4-BE49-F238E27FC236}">
                    <a16:creationId xmlns:a16="http://schemas.microsoft.com/office/drawing/2014/main" id="{ADA29D63-54CD-4BE3-94D5-A9AD3C275C23}"/>
                  </a:ext>
                </a:extLst>
              </p:cNvPr>
              <p:cNvPicPr/>
              <p:nvPr/>
            </p:nvPicPr>
            <p:blipFill>
              <a:blip r:embed="rId11"/>
              <a:stretch>
                <a:fillRect/>
              </a:stretch>
            </p:blipFill>
            <p:spPr>
              <a:xfrm>
                <a:off x="7301241" y="59266"/>
                <a:ext cx="2977920" cy="1472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4" name="Ink 93">
                <a:extLst>
                  <a:ext uri="{FF2B5EF4-FFF2-40B4-BE49-F238E27FC236}">
                    <a16:creationId xmlns:a16="http://schemas.microsoft.com/office/drawing/2014/main" xmlns="" id="{541CE689-6952-4BB9-8A81-A9840A6B25FB}"/>
                  </a:ext>
                </a:extLst>
              </p14:cNvPr>
              <p14:cNvContentPartPr/>
              <p14:nvPr/>
            </p14:nvContentPartPr>
            <p14:xfrm>
              <a:off x="8077761" y="1674586"/>
              <a:ext cx="2337120" cy="1276560"/>
            </p14:xfrm>
          </p:contentPart>
        </mc:Choice>
        <mc:Fallback xmlns="">
          <p:pic>
            <p:nvPicPr>
              <p:cNvPr id="94" name="Ink 93">
                <a:extLst>
                  <a:ext uri="{FF2B5EF4-FFF2-40B4-BE49-F238E27FC236}">
                    <a16:creationId xmlns:a16="http://schemas.microsoft.com/office/drawing/2014/main" id="{541CE689-6952-4BB9-8A81-A9840A6B25FB}"/>
                  </a:ext>
                </a:extLst>
              </p:cNvPr>
              <p:cNvPicPr/>
              <p:nvPr/>
            </p:nvPicPr>
            <p:blipFill>
              <a:blip r:embed="rId13"/>
              <a:stretch>
                <a:fillRect/>
              </a:stretch>
            </p:blipFill>
            <p:spPr>
              <a:xfrm>
                <a:off x="8059761" y="1656586"/>
                <a:ext cx="2372760" cy="1312200"/>
              </a:xfrm>
              <a:prstGeom prst="rect">
                <a:avLst/>
              </a:prstGeom>
            </p:spPr>
          </p:pic>
        </mc:Fallback>
      </mc:AlternateContent>
    </p:spTree>
    <p:extLst>
      <p:ext uri="{BB962C8B-B14F-4D97-AF65-F5344CB8AC3E}">
        <p14:creationId xmlns:p14="http://schemas.microsoft.com/office/powerpoint/2010/main" val="3648509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xmlns="" id="{CBDDF069-0567-4BA0-97CC-70A5E7198879}"/>
                  </a:ext>
                </a:extLst>
              </p14:cNvPr>
              <p14:cNvContentPartPr/>
              <p14:nvPr/>
            </p14:nvContentPartPr>
            <p14:xfrm>
              <a:off x="11429721" y="69706"/>
              <a:ext cx="373320" cy="435240"/>
            </p14:xfrm>
          </p:contentPart>
        </mc:Choice>
        <mc:Fallback xmlns="">
          <p:pic>
            <p:nvPicPr>
              <p:cNvPr id="4" name="Ink 3">
                <a:extLst>
                  <a:ext uri="{FF2B5EF4-FFF2-40B4-BE49-F238E27FC236}">
                    <a16:creationId xmlns:a16="http://schemas.microsoft.com/office/drawing/2014/main" id="{CBDDF069-0567-4BA0-97CC-70A5E7198879}"/>
                  </a:ext>
                </a:extLst>
              </p:cNvPr>
              <p:cNvPicPr/>
              <p:nvPr/>
            </p:nvPicPr>
            <p:blipFill>
              <a:blip r:embed="rId3"/>
              <a:stretch>
                <a:fillRect/>
              </a:stretch>
            </p:blipFill>
            <p:spPr>
              <a:xfrm>
                <a:off x="11411721" y="51706"/>
                <a:ext cx="408960" cy="470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xmlns="" id="{FCD12EE2-45F9-410B-A2C8-9CD455556741}"/>
                  </a:ext>
                </a:extLst>
              </p14:cNvPr>
              <p14:cNvContentPartPr/>
              <p14:nvPr/>
            </p14:nvContentPartPr>
            <p14:xfrm>
              <a:off x="9274401" y="405586"/>
              <a:ext cx="60840" cy="50760"/>
            </p14:xfrm>
          </p:contentPart>
        </mc:Choice>
        <mc:Fallback xmlns="">
          <p:pic>
            <p:nvPicPr>
              <p:cNvPr id="14" name="Ink 13">
                <a:extLst>
                  <a:ext uri="{FF2B5EF4-FFF2-40B4-BE49-F238E27FC236}">
                    <a16:creationId xmlns:a16="http://schemas.microsoft.com/office/drawing/2014/main" id="{FCD12EE2-45F9-410B-A2C8-9CD455556741}"/>
                  </a:ext>
                </a:extLst>
              </p:cNvPr>
              <p:cNvPicPr/>
              <p:nvPr/>
            </p:nvPicPr>
            <p:blipFill>
              <a:blip r:embed="rId5"/>
              <a:stretch>
                <a:fillRect/>
              </a:stretch>
            </p:blipFill>
            <p:spPr>
              <a:xfrm>
                <a:off x="9256401" y="387586"/>
                <a:ext cx="964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xmlns="" id="{005CC736-4674-49AF-95DE-0AE7666D792A}"/>
                  </a:ext>
                </a:extLst>
              </p14:cNvPr>
              <p14:cNvContentPartPr/>
              <p14:nvPr/>
            </p14:nvContentPartPr>
            <p14:xfrm>
              <a:off x="9246321" y="234586"/>
              <a:ext cx="54000" cy="43560"/>
            </p14:xfrm>
          </p:contentPart>
        </mc:Choice>
        <mc:Fallback xmlns="">
          <p:pic>
            <p:nvPicPr>
              <p:cNvPr id="15" name="Ink 14">
                <a:extLst>
                  <a:ext uri="{FF2B5EF4-FFF2-40B4-BE49-F238E27FC236}">
                    <a16:creationId xmlns:a16="http://schemas.microsoft.com/office/drawing/2014/main" id="{005CC736-4674-49AF-95DE-0AE7666D792A}"/>
                  </a:ext>
                </a:extLst>
              </p:cNvPr>
              <p:cNvPicPr/>
              <p:nvPr/>
            </p:nvPicPr>
            <p:blipFill>
              <a:blip r:embed="rId7"/>
              <a:stretch>
                <a:fillRect/>
              </a:stretch>
            </p:blipFill>
            <p:spPr>
              <a:xfrm>
                <a:off x="9228321" y="216586"/>
                <a:ext cx="89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xmlns="" id="{ADE88E2B-2B96-4F6C-8BA0-C3B0BF86F0CF}"/>
                  </a:ext>
                </a:extLst>
              </p14:cNvPr>
              <p14:cNvContentPartPr/>
              <p14:nvPr/>
            </p14:nvContentPartPr>
            <p14:xfrm>
              <a:off x="9787401" y="-39374"/>
              <a:ext cx="1689480" cy="729720"/>
            </p14:xfrm>
          </p:contentPart>
        </mc:Choice>
        <mc:Fallback xmlns="">
          <p:pic>
            <p:nvPicPr>
              <p:cNvPr id="16" name="Ink 15">
                <a:extLst>
                  <a:ext uri="{FF2B5EF4-FFF2-40B4-BE49-F238E27FC236}">
                    <a16:creationId xmlns:a16="http://schemas.microsoft.com/office/drawing/2014/main" id="{ADE88E2B-2B96-4F6C-8BA0-C3B0BF86F0CF}"/>
                  </a:ext>
                </a:extLst>
              </p:cNvPr>
              <p:cNvPicPr/>
              <p:nvPr/>
            </p:nvPicPr>
            <p:blipFill>
              <a:blip r:embed="rId9"/>
              <a:stretch>
                <a:fillRect/>
              </a:stretch>
            </p:blipFill>
            <p:spPr>
              <a:xfrm>
                <a:off x="9769401" y="-57374"/>
                <a:ext cx="1725120"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xmlns="" id="{7997C153-D5D7-432A-9B2E-C5865479EFB5}"/>
                  </a:ext>
                </a:extLst>
              </p14:cNvPr>
              <p14:cNvContentPartPr/>
              <p14:nvPr/>
            </p14:nvContentPartPr>
            <p14:xfrm>
              <a:off x="1292841" y="381466"/>
              <a:ext cx="24120" cy="110160"/>
            </p14:xfrm>
          </p:contentPart>
        </mc:Choice>
        <mc:Fallback xmlns="">
          <p:pic>
            <p:nvPicPr>
              <p:cNvPr id="19" name="Ink 18">
                <a:extLst>
                  <a:ext uri="{FF2B5EF4-FFF2-40B4-BE49-F238E27FC236}">
                    <a16:creationId xmlns:a16="http://schemas.microsoft.com/office/drawing/2014/main" id="{7997C153-D5D7-432A-9B2E-C5865479EFB5}"/>
                  </a:ext>
                </a:extLst>
              </p:cNvPr>
              <p:cNvPicPr/>
              <p:nvPr/>
            </p:nvPicPr>
            <p:blipFill>
              <a:blip r:embed="rId11"/>
              <a:stretch>
                <a:fillRect/>
              </a:stretch>
            </p:blipFill>
            <p:spPr>
              <a:xfrm>
                <a:off x="1274841" y="363466"/>
                <a:ext cx="59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xmlns="" id="{71ADD8BA-4804-40D5-9A73-280712480399}"/>
                  </a:ext>
                </a:extLst>
              </p14:cNvPr>
              <p14:cNvContentPartPr/>
              <p14:nvPr/>
            </p14:nvContentPartPr>
            <p14:xfrm>
              <a:off x="1537641" y="429706"/>
              <a:ext cx="82080" cy="102600"/>
            </p14:xfrm>
          </p:contentPart>
        </mc:Choice>
        <mc:Fallback xmlns="">
          <p:pic>
            <p:nvPicPr>
              <p:cNvPr id="20" name="Ink 19">
                <a:extLst>
                  <a:ext uri="{FF2B5EF4-FFF2-40B4-BE49-F238E27FC236}">
                    <a16:creationId xmlns:a16="http://schemas.microsoft.com/office/drawing/2014/main" id="{71ADD8BA-4804-40D5-9A73-280712480399}"/>
                  </a:ext>
                </a:extLst>
              </p:cNvPr>
              <p:cNvPicPr/>
              <p:nvPr/>
            </p:nvPicPr>
            <p:blipFill>
              <a:blip r:embed="rId13"/>
              <a:stretch>
                <a:fillRect/>
              </a:stretch>
            </p:blipFill>
            <p:spPr>
              <a:xfrm>
                <a:off x="1519641" y="411706"/>
                <a:ext cx="117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xmlns="" id="{9A92833B-D582-4B3D-8D23-FCD4D25FC666}"/>
                  </a:ext>
                </a:extLst>
              </p14:cNvPr>
              <p14:cNvContentPartPr/>
              <p14:nvPr/>
            </p14:nvContentPartPr>
            <p14:xfrm>
              <a:off x="2681721" y="390466"/>
              <a:ext cx="91800" cy="147240"/>
            </p14:xfrm>
          </p:contentPart>
        </mc:Choice>
        <mc:Fallback xmlns="">
          <p:pic>
            <p:nvPicPr>
              <p:cNvPr id="24" name="Ink 23">
                <a:extLst>
                  <a:ext uri="{FF2B5EF4-FFF2-40B4-BE49-F238E27FC236}">
                    <a16:creationId xmlns:a16="http://schemas.microsoft.com/office/drawing/2014/main" id="{9A92833B-D582-4B3D-8D23-FCD4D25FC666}"/>
                  </a:ext>
                </a:extLst>
              </p:cNvPr>
              <p:cNvPicPr/>
              <p:nvPr/>
            </p:nvPicPr>
            <p:blipFill>
              <a:blip r:embed="rId15"/>
              <a:stretch>
                <a:fillRect/>
              </a:stretch>
            </p:blipFill>
            <p:spPr>
              <a:xfrm>
                <a:off x="2663721" y="372466"/>
                <a:ext cx="1274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a:extLst>
                  <a:ext uri="{FF2B5EF4-FFF2-40B4-BE49-F238E27FC236}">
                    <a16:creationId xmlns:a16="http://schemas.microsoft.com/office/drawing/2014/main" xmlns="" id="{0A5FEE0E-C127-4AA8-88E6-6B857040C03B}"/>
                  </a:ext>
                </a:extLst>
              </p14:cNvPr>
              <p14:cNvContentPartPr/>
              <p14:nvPr/>
            </p14:nvContentPartPr>
            <p14:xfrm>
              <a:off x="1837881" y="272746"/>
              <a:ext cx="247680" cy="157320"/>
            </p14:xfrm>
          </p:contentPart>
        </mc:Choice>
        <mc:Fallback xmlns="">
          <p:pic>
            <p:nvPicPr>
              <p:cNvPr id="25" name="Ink 24">
                <a:extLst>
                  <a:ext uri="{FF2B5EF4-FFF2-40B4-BE49-F238E27FC236}">
                    <a16:creationId xmlns:a16="http://schemas.microsoft.com/office/drawing/2014/main" id="{0A5FEE0E-C127-4AA8-88E6-6B857040C03B}"/>
                  </a:ext>
                </a:extLst>
              </p:cNvPr>
              <p:cNvPicPr/>
              <p:nvPr/>
            </p:nvPicPr>
            <p:blipFill>
              <a:blip r:embed="rId17"/>
              <a:stretch>
                <a:fillRect/>
              </a:stretch>
            </p:blipFill>
            <p:spPr>
              <a:xfrm>
                <a:off x="1819881" y="254746"/>
                <a:ext cx="2833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a:extLst>
                  <a:ext uri="{FF2B5EF4-FFF2-40B4-BE49-F238E27FC236}">
                    <a16:creationId xmlns:a16="http://schemas.microsoft.com/office/drawing/2014/main" xmlns="" id="{DE77026F-90E4-4B78-954A-3DCE01894E18}"/>
                  </a:ext>
                </a:extLst>
              </p14:cNvPr>
              <p14:cNvContentPartPr/>
              <p14:nvPr/>
            </p14:nvContentPartPr>
            <p14:xfrm>
              <a:off x="852561" y="271306"/>
              <a:ext cx="230760" cy="178560"/>
            </p14:xfrm>
          </p:contentPart>
        </mc:Choice>
        <mc:Fallback xmlns="">
          <p:pic>
            <p:nvPicPr>
              <p:cNvPr id="26" name="Ink 25">
                <a:extLst>
                  <a:ext uri="{FF2B5EF4-FFF2-40B4-BE49-F238E27FC236}">
                    <a16:creationId xmlns:a16="http://schemas.microsoft.com/office/drawing/2014/main" id="{DE77026F-90E4-4B78-954A-3DCE01894E18}"/>
                  </a:ext>
                </a:extLst>
              </p:cNvPr>
              <p:cNvPicPr/>
              <p:nvPr/>
            </p:nvPicPr>
            <p:blipFill>
              <a:blip r:embed="rId19"/>
              <a:stretch>
                <a:fillRect/>
              </a:stretch>
            </p:blipFill>
            <p:spPr>
              <a:xfrm>
                <a:off x="834561" y="253306"/>
                <a:ext cx="2664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xmlns="" id="{0F4A1E74-C71F-4F19-B2E6-1A5BF1948443}"/>
                  </a:ext>
                </a:extLst>
              </p14:cNvPr>
              <p14:cNvContentPartPr/>
              <p14:nvPr/>
            </p14:nvContentPartPr>
            <p14:xfrm>
              <a:off x="2243601" y="427186"/>
              <a:ext cx="84240" cy="153720"/>
            </p14:xfrm>
          </p:contentPart>
        </mc:Choice>
        <mc:Fallback xmlns="">
          <p:pic>
            <p:nvPicPr>
              <p:cNvPr id="27" name="Ink 26">
                <a:extLst>
                  <a:ext uri="{FF2B5EF4-FFF2-40B4-BE49-F238E27FC236}">
                    <a16:creationId xmlns:a16="http://schemas.microsoft.com/office/drawing/2014/main" id="{0F4A1E74-C71F-4F19-B2E6-1A5BF1948443}"/>
                  </a:ext>
                </a:extLst>
              </p:cNvPr>
              <p:cNvPicPr/>
              <p:nvPr/>
            </p:nvPicPr>
            <p:blipFill>
              <a:blip r:embed="rId21"/>
              <a:stretch>
                <a:fillRect/>
              </a:stretch>
            </p:blipFill>
            <p:spPr>
              <a:xfrm>
                <a:off x="2225601" y="409186"/>
                <a:ext cx="1198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5" name="Ink 34">
                <a:extLst>
                  <a:ext uri="{FF2B5EF4-FFF2-40B4-BE49-F238E27FC236}">
                    <a16:creationId xmlns:a16="http://schemas.microsoft.com/office/drawing/2014/main" xmlns="" id="{CFE9BCE7-8069-4F35-A2E1-CEE45A737342}"/>
                  </a:ext>
                </a:extLst>
              </p14:cNvPr>
              <p14:cNvContentPartPr/>
              <p14:nvPr/>
            </p14:nvContentPartPr>
            <p14:xfrm>
              <a:off x="3651201" y="250426"/>
              <a:ext cx="932400" cy="373680"/>
            </p14:xfrm>
          </p:contentPart>
        </mc:Choice>
        <mc:Fallback xmlns="">
          <p:pic>
            <p:nvPicPr>
              <p:cNvPr id="35" name="Ink 34">
                <a:extLst>
                  <a:ext uri="{FF2B5EF4-FFF2-40B4-BE49-F238E27FC236}">
                    <a16:creationId xmlns:a16="http://schemas.microsoft.com/office/drawing/2014/main" id="{CFE9BCE7-8069-4F35-A2E1-CEE45A737342}"/>
                  </a:ext>
                </a:extLst>
              </p:cNvPr>
              <p:cNvPicPr/>
              <p:nvPr/>
            </p:nvPicPr>
            <p:blipFill>
              <a:blip r:embed="rId23"/>
              <a:stretch>
                <a:fillRect/>
              </a:stretch>
            </p:blipFill>
            <p:spPr>
              <a:xfrm>
                <a:off x="3633201" y="232426"/>
                <a:ext cx="96804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6" name="Ink 35">
                <a:extLst>
                  <a:ext uri="{FF2B5EF4-FFF2-40B4-BE49-F238E27FC236}">
                    <a16:creationId xmlns:a16="http://schemas.microsoft.com/office/drawing/2014/main" xmlns="" id="{BE7163C4-3211-4D38-927E-FF4652888ECA}"/>
                  </a:ext>
                </a:extLst>
              </p14:cNvPr>
              <p14:cNvContentPartPr/>
              <p14:nvPr/>
            </p14:nvContentPartPr>
            <p14:xfrm>
              <a:off x="3024441" y="484786"/>
              <a:ext cx="421920" cy="18720"/>
            </p14:xfrm>
          </p:contentPart>
        </mc:Choice>
        <mc:Fallback xmlns="">
          <p:pic>
            <p:nvPicPr>
              <p:cNvPr id="36" name="Ink 35">
                <a:extLst>
                  <a:ext uri="{FF2B5EF4-FFF2-40B4-BE49-F238E27FC236}">
                    <a16:creationId xmlns:a16="http://schemas.microsoft.com/office/drawing/2014/main" id="{BE7163C4-3211-4D38-927E-FF4652888ECA}"/>
                  </a:ext>
                </a:extLst>
              </p:cNvPr>
              <p:cNvPicPr/>
              <p:nvPr/>
            </p:nvPicPr>
            <p:blipFill>
              <a:blip r:embed="rId25"/>
              <a:stretch>
                <a:fillRect/>
              </a:stretch>
            </p:blipFill>
            <p:spPr>
              <a:xfrm>
                <a:off x="3006441" y="466786"/>
                <a:ext cx="4575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9" name="Ink 38">
                <a:extLst>
                  <a:ext uri="{FF2B5EF4-FFF2-40B4-BE49-F238E27FC236}">
                    <a16:creationId xmlns:a16="http://schemas.microsoft.com/office/drawing/2014/main" xmlns="" id="{6522F4B5-D236-4947-83A4-FD7AECB93245}"/>
                  </a:ext>
                </a:extLst>
              </p14:cNvPr>
              <p14:cNvContentPartPr/>
              <p14:nvPr/>
            </p14:nvContentPartPr>
            <p14:xfrm>
              <a:off x="843201" y="1785826"/>
              <a:ext cx="380160" cy="388080"/>
            </p14:xfrm>
          </p:contentPart>
        </mc:Choice>
        <mc:Fallback xmlns="">
          <p:pic>
            <p:nvPicPr>
              <p:cNvPr id="39" name="Ink 38">
                <a:extLst>
                  <a:ext uri="{FF2B5EF4-FFF2-40B4-BE49-F238E27FC236}">
                    <a16:creationId xmlns:a16="http://schemas.microsoft.com/office/drawing/2014/main" id="{6522F4B5-D236-4947-83A4-FD7AECB93245}"/>
                  </a:ext>
                </a:extLst>
              </p:cNvPr>
              <p:cNvPicPr/>
              <p:nvPr/>
            </p:nvPicPr>
            <p:blipFill>
              <a:blip r:embed="rId27"/>
              <a:stretch>
                <a:fillRect/>
              </a:stretch>
            </p:blipFill>
            <p:spPr>
              <a:xfrm>
                <a:off x="825201" y="1767826"/>
                <a:ext cx="41580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0" name="Ink 39">
                <a:extLst>
                  <a:ext uri="{FF2B5EF4-FFF2-40B4-BE49-F238E27FC236}">
                    <a16:creationId xmlns:a16="http://schemas.microsoft.com/office/drawing/2014/main" xmlns="" id="{ED5FB873-117E-4453-B386-A375EB495992}"/>
                  </a:ext>
                </a:extLst>
              </p14:cNvPr>
              <p14:cNvContentPartPr/>
              <p14:nvPr/>
            </p14:nvContentPartPr>
            <p14:xfrm>
              <a:off x="770841" y="1554346"/>
              <a:ext cx="585360" cy="59040"/>
            </p14:xfrm>
          </p:contentPart>
        </mc:Choice>
        <mc:Fallback xmlns="">
          <p:pic>
            <p:nvPicPr>
              <p:cNvPr id="40" name="Ink 39">
                <a:extLst>
                  <a:ext uri="{FF2B5EF4-FFF2-40B4-BE49-F238E27FC236}">
                    <a16:creationId xmlns:a16="http://schemas.microsoft.com/office/drawing/2014/main" id="{ED5FB873-117E-4453-B386-A375EB495992}"/>
                  </a:ext>
                </a:extLst>
              </p:cNvPr>
              <p:cNvPicPr/>
              <p:nvPr/>
            </p:nvPicPr>
            <p:blipFill>
              <a:blip r:embed="rId29"/>
              <a:stretch>
                <a:fillRect/>
              </a:stretch>
            </p:blipFill>
            <p:spPr>
              <a:xfrm>
                <a:off x="752841" y="1536346"/>
                <a:ext cx="621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1" name="Ink 40">
                <a:extLst>
                  <a:ext uri="{FF2B5EF4-FFF2-40B4-BE49-F238E27FC236}">
                    <a16:creationId xmlns:a16="http://schemas.microsoft.com/office/drawing/2014/main" xmlns="" id="{F2BEA010-81FE-4F07-805C-940271E4129A}"/>
                  </a:ext>
                </a:extLst>
              </p14:cNvPr>
              <p14:cNvContentPartPr/>
              <p14:nvPr/>
            </p14:nvContentPartPr>
            <p14:xfrm>
              <a:off x="1472121" y="1926226"/>
              <a:ext cx="263880" cy="488160"/>
            </p14:xfrm>
          </p:contentPart>
        </mc:Choice>
        <mc:Fallback xmlns="">
          <p:pic>
            <p:nvPicPr>
              <p:cNvPr id="41" name="Ink 40">
                <a:extLst>
                  <a:ext uri="{FF2B5EF4-FFF2-40B4-BE49-F238E27FC236}">
                    <a16:creationId xmlns:a16="http://schemas.microsoft.com/office/drawing/2014/main" id="{F2BEA010-81FE-4F07-805C-940271E4129A}"/>
                  </a:ext>
                </a:extLst>
              </p:cNvPr>
              <p:cNvPicPr/>
              <p:nvPr/>
            </p:nvPicPr>
            <p:blipFill>
              <a:blip r:embed="rId31"/>
              <a:stretch>
                <a:fillRect/>
              </a:stretch>
            </p:blipFill>
            <p:spPr>
              <a:xfrm>
                <a:off x="1454121" y="1908226"/>
                <a:ext cx="299520" cy="523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2" name="Ink 41">
                <a:extLst>
                  <a:ext uri="{FF2B5EF4-FFF2-40B4-BE49-F238E27FC236}">
                    <a16:creationId xmlns:a16="http://schemas.microsoft.com/office/drawing/2014/main" xmlns="" id="{38DC2961-D845-4FE5-A1FF-7CFCE18F4B2C}"/>
                  </a:ext>
                </a:extLst>
              </p14:cNvPr>
              <p14:cNvContentPartPr/>
              <p14:nvPr/>
            </p14:nvContentPartPr>
            <p14:xfrm>
              <a:off x="2101401" y="1793386"/>
              <a:ext cx="210240" cy="147960"/>
            </p14:xfrm>
          </p:contentPart>
        </mc:Choice>
        <mc:Fallback xmlns="">
          <p:pic>
            <p:nvPicPr>
              <p:cNvPr id="42" name="Ink 41">
                <a:extLst>
                  <a:ext uri="{FF2B5EF4-FFF2-40B4-BE49-F238E27FC236}">
                    <a16:creationId xmlns:a16="http://schemas.microsoft.com/office/drawing/2014/main" id="{38DC2961-D845-4FE5-A1FF-7CFCE18F4B2C}"/>
                  </a:ext>
                </a:extLst>
              </p:cNvPr>
              <p:cNvPicPr/>
              <p:nvPr/>
            </p:nvPicPr>
            <p:blipFill>
              <a:blip r:embed="rId33"/>
              <a:stretch>
                <a:fillRect/>
              </a:stretch>
            </p:blipFill>
            <p:spPr>
              <a:xfrm>
                <a:off x="2083401" y="1775386"/>
                <a:ext cx="2458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2" name="Ink 61">
                <a:extLst>
                  <a:ext uri="{FF2B5EF4-FFF2-40B4-BE49-F238E27FC236}">
                    <a16:creationId xmlns:a16="http://schemas.microsoft.com/office/drawing/2014/main" xmlns="" id="{F6F73F5D-D7D6-48C5-95C0-E9CE38B0BCD2}"/>
                  </a:ext>
                </a:extLst>
              </p14:cNvPr>
              <p14:cNvContentPartPr/>
              <p14:nvPr/>
            </p14:nvContentPartPr>
            <p14:xfrm>
              <a:off x="2677041" y="1058626"/>
              <a:ext cx="2810880" cy="1516320"/>
            </p14:xfrm>
          </p:contentPart>
        </mc:Choice>
        <mc:Fallback xmlns="">
          <p:pic>
            <p:nvPicPr>
              <p:cNvPr id="62" name="Ink 61">
                <a:extLst>
                  <a:ext uri="{FF2B5EF4-FFF2-40B4-BE49-F238E27FC236}">
                    <a16:creationId xmlns:a16="http://schemas.microsoft.com/office/drawing/2014/main" id="{F6F73F5D-D7D6-48C5-95C0-E9CE38B0BCD2}"/>
                  </a:ext>
                </a:extLst>
              </p:cNvPr>
              <p:cNvPicPr/>
              <p:nvPr/>
            </p:nvPicPr>
            <p:blipFill>
              <a:blip r:embed="rId35"/>
              <a:stretch>
                <a:fillRect/>
              </a:stretch>
            </p:blipFill>
            <p:spPr>
              <a:xfrm>
                <a:off x="2659041" y="1040626"/>
                <a:ext cx="2846520" cy="1551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7" name="Ink 66">
                <a:extLst>
                  <a:ext uri="{FF2B5EF4-FFF2-40B4-BE49-F238E27FC236}">
                    <a16:creationId xmlns:a16="http://schemas.microsoft.com/office/drawing/2014/main" xmlns="" id="{41BD9298-D86E-4ADF-B2F0-1D4D98BB616F}"/>
                  </a:ext>
                </a:extLst>
              </p14:cNvPr>
              <p14:cNvContentPartPr/>
              <p14:nvPr/>
            </p14:nvContentPartPr>
            <p14:xfrm>
              <a:off x="6808401" y="2173186"/>
              <a:ext cx="306000" cy="218520"/>
            </p14:xfrm>
          </p:contentPart>
        </mc:Choice>
        <mc:Fallback xmlns="">
          <p:pic>
            <p:nvPicPr>
              <p:cNvPr id="67" name="Ink 66">
                <a:extLst>
                  <a:ext uri="{FF2B5EF4-FFF2-40B4-BE49-F238E27FC236}">
                    <a16:creationId xmlns:a16="http://schemas.microsoft.com/office/drawing/2014/main" id="{41BD9298-D86E-4ADF-B2F0-1D4D98BB616F}"/>
                  </a:ext>
                </a:extLst>
              </p:cNvPr>
              <p:cNvPicPr/>
              <p:nvPr/>
            </p:nvPicPr>
            <p:blipFill>
              <a:blip r:embed="rId37"/>
              <a:stretch>
                <a:fillRect/>
              </a:stretch>
            </p:blipFill>
            <p:spPr>
              <a:xfrm>
                <a:off x="6790401" y="2155186"/>
                <a:ext cx="3416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8" name="Ink 67">
                <a:extLst>
                  <a:ext uri="{FF2B5EF4-FFF2-40B4-BE49-F238E27FC236}">
                    <a16:creationId xmlns:a16="http://schemas.microsoft.com/office/drawing/2014/main" xmlns="" id="{69C3B809-A472-4CF7-9BC0-371BF7E1342D}"/>
                  </a:ext>
                </a:extLst>
              </p14:cNvPr>
              <p14:cNvContentPartPr/>
              <p14:nvPr/>
            </p14:nvContentPartPr>
            <p14:xfrm>
              <a:off x="6620121" y="1483066"/>
              <a:ext cx="676080" cy="549360"/>
            </p14:xfrm>
          </p:contentPart>
        </mc:Choice>
        <mc:Fallback xmlns="">
          <p:pic>
            <p:nvPicPr>
              <p:cNvPr id="68" name="Ink 67">
                <a:extLst>
                  <a:ext uri="{FF2B5EF4-FFF2-40B4-BE49-F238E27FC236}">
                    <a16:creationId xmlns:a16="http://schemas.microsoft.com/office/drawing/2014/main" id="{69C3B809-A472-4CF7-9BC0-371BF7E1342D}"/>
                  </a:ext>
                </a:extLst>
              </p:cNvPr>
              <p:cNvPicPr/>
              <p:nvPr/>
            </p:nvPicPr>
            <p:blipFill>
              <a:blip r:embed="rId39"/>
              <a:stretch>
                <a:fillRect/>
              </a:stretch>
            </p:blipFill>
            <p:spPr>
              <a:xfrm>
                <a:off x="6602121" y="1465066"/>
                <a:ext cx="71172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9" name="Ink 68">
                <a:extLst>
                  <a:ext uri="{FF2B5EF4-FFF2-40B4-BE49-F238E27FC236}">
                    <a16:creationId xmlns:a16="http://schemas.microsoft.com/office/drawing/2014/main" xmlns="" id="{7CEB9F19-2FB1-4C4E-942C-3CA9A49CB083}"/>
                  </a:ext>
                </a:extLst>
              </p14:cNvPr>
              <p14:cNvContentPartPr/>
              <p14:nvPr/>
            </p14:nvContentPartPr>
            <p14:xfrm>
              <a:off x="6044481" y="1877626"/>
              <a:ext cx="235800" cy="181800"/>
            </p14:xfrm>
          </p:contentPart>
        </mc:Choice>
        <mc:Fallback xmlns="">
          <p:pic>
            <p:nvPicPr>
              <p:cNvPr id="69" name="Ink 68">
                <a:extLst>
                  <a:ext uri="{FF2B5EF4-FFF2-40B4-BE49-F238E27FC236}">
                    <a16:creationId xmlns:a16="http://schemas.microsoft.com/office/drawing/2014/main" id="{7CEB9F19-2FB1-4C4E-942C-3CA9A49CB083}"/>
                  </a:ext>
                </a:extLst>
              </p:cNvPr>
              <p:cNvPicPr/>
              <p:nvPr/>
            </p:nvPicPr>
            <p:blipFill>
              <a:blip r:embed="rId41"/>
              <a:stretch>
                <a:fillRect/>
              </a:stretch>
            </p:blipFill>
            <p:spPr>
              <a:xfrm>
                <a:off x="6026481" y="1859626"/>
                <a:ext cx="2714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0" name="Ink 69">
                <a:extLst>
                  <a:ext uri="{FF2B5EF4-FFF2-40B4-BE49-F238E27FC236}">
                    <a16:creationId xmlns:a16="http://schemas.microsoft.com/office/drawing/2014/main" xmlns="" id="{AEB7AADF-9244-468D-BB8D-44D6034B469F}"/>
                  </a:ext>
                </a:extLst>
              </p14:cNvPr>
              <p14:cNvContentPartPr/>
              <p14:nvPr/>
            </p14:nvContentPartPr>
            <p14:xfrm>
              <a:off x="7748001" y="1314226"/>
              <a:ext cx="354600" cy="1164960"/>
            </p14:xfrm>
          </p:contentPart>
        </mc:Choice>
        <mc:Fallback xmlns="">
          <p:pic>
            <p:nvPicPr>
              <p:cNvPr id="70" name="Ink 69">
                <a:extLst>
                  <a:ext uri="{FF2B5EF4-FFF2-40B4-BE49-F238E27FC236}">
                    <a16:creationId xmlns:a16="http://schemas.microsoft.com/office/drawing/2014/main" id="{AEB7AADF-9244-468D-BB8D-44D6034B469F}"/>
                  </a:ext>
                </a:extLst>
              </p:cNvPr>
              <p:cNvPicPr/>
              <p:nvPr/>
            </p:nvPicPr>
            <p:blipFill>
              <a:blip r:embed="rId43"/>
              <a:stretch>
                <a:fillRect/>
              </a:stretch>
            </p:blipFill>
            <p:spPr>
              <a:xfrm>
                <a:off x="7730001" y="1296226"/>
                <a:ext cx="390240" cy="1200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3" name="Ink 72">
                <a:extLst>
                  <a:ext uri="{FF2B5EF4-FFF2-40B4-BE49-F238E27FC236}">
                    <a16:creationId xmlns:a16="http://schemas.microsoft.com/office/drawing/2014/main" xmlns="" id="{283D776C-3449-45FD-95F8-AEBA96B9E5E9}"/>
                  </a:ext>
                </a:extLst>
              </p14:cNvPr>
              <p14:cNvContentPartPr/>
              <p14:nvPr/>
            </p14:nvContentPartPr>
            <p14:xfrm>
              <a:off x="8528481" y="1298386"/>
              <a:ext cx="683280" cy="655560"/>
            </p14:xfrm>
          </p:contentPart>
        </mc:Choice>
        <mc:Fallback xmlns="">
          <p:pic>
            <p:nvPicPr>
              <p:cNvPr id="73" name="Ink 72">
                <a:extLst>
                  <a:ext uri="{FF2B5EF4-FFF2-40B4-BE49-F238E27FC236}">
                    <a16:creationId xmlns:a16="http://schemas.microsoft.com/office/drawing/2014/main" id="{283D776C-3449-45FD-95F8-AEBA96B9E5E9}"/>
                  </a:ext>
                </a:extLst>
              </p:cNvPr>
              <p:cNvPicPr/>
              <p:nvPr/>
            </p:nvPicPr>
            <p:blipFill>
              <a:blip r:embed="rId45"/>
              <a:stretch>
                <a:fillRect/>
              </a:stretch>
            </p:blipFill>
            <p:spPr>
              <a:xfrm>
                <a:off x="8510481" y="1280386"/>
                <a:ext cx="718920" cy="691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9" name="Ink 78">
                <a:extLst>
                  <a:ext uri="{FF2B5EF4-FFF2-40B4-BE49-F238E27FC236}">
                    <a16:creationId xmlns:a16="http://schemas.microsoft.com/office/drawing/2014/main" xmlns="" id="{3C738D35-A4DB-484B-9921-04937450CA4A}"/>
                  </a:ext>
                </a:extLst>
              </p14:cNvPr>
              <p14:cNvContentPartPr/>
              <p14:nvPr/>
            </p14:nvContentPartPr>
            <p14:xfrm>
              <a:off x="9569961" y="1314226"/>
              <a:ext cx="903600" cy="769320"/>
            </p14:xfrm>
          </p:contentPart>
        </mc:Choice>
        <mc:Fallback xmlns="">
          <p:pic>
            <p:nvPicPr>
              <p:cNvPr id="79" name="Ink 78">
                <a:extLst>
                  <a:ext uri="{FF2B5EF4-FFF2-40B4-BE49-F238E27FC236}">
                    <a16:creationId xmlns:a16="http://schemas.microsoft.com/office/drawing/2014/main" id="{3C738D35-A4DB-484B-9921-04937450CA4A}"/>
                  </a:ext>
                </a:extLst>
              </p:cNvPr>
              <p:cNvPicPr/>
              <p:nvPr/>
            </p:nvPicPr>
            <p:blipFill>
              <a:blip r:embed="rId47"/>
              <a:stretch>
                <a:fillRect/>
              </a:stretch>
            </p:blipFill>
            <p:spPr>
              <a:xfrm>
                <a:off x="9551961" y="1296226"/>
                <a:ext cx="939240" cy="804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1" name="Ink 80">
                <a:extLst>
                  <a:ext uri="{FF2B5EF4-FFF2-40B4-BE49-F238E27FC236}">
                    <a16:creationId xmlns:a16="http://schemas.microsoft.com/office/drawing/2014/main" xmlns="" id="{F5A477DB-AC64-441F-9CB3-55A7A94A3C0C}"/>
                  </a:ext>
                </a:extLst>
              </p14:cNvPr>
              <p14:cNvContentPartPr/>
              <p14:nvPr/>
            </p14:nvContentPartPr>
            <p14:xfrm>
              <a:off x="8912961" y="2093626"/>
              <a:ext cx="5040" cy="16200"/>
            </p14:xfrm>
          </p:contentPart>
        </mc:Choice>
        <mc:Fallback xmlns="">
          <p:pic>
            <p:nvPicPr>
              <p:cNvPr id="81" name="Ink 80">
                <a:extLst>
                  <a:ext uri="{FF2B5EF4-FFF2-40B4-BE49-F238E27FC236}">
                    <a16:creationId xmlns:a16="http://schemas.microsoft.com/office/drawing/2014/main" id="{F5A477DB-AC64-441F-9CB3-55A7A94A3C0C}"/>
                  </a:ext>
                </a:extLst>
              </p:cNvPr>
              <p:cNvPicPr/>
              <p:nvPr/>
            </p:nvPicPr>
            <p:blipFill>
              <a:blip r:embed="rId49"/>
              <a:stretch>
                <a:fillRect/>
              </a:stretch>
            </p:blipFill>
            <p:spPr>
              <a:xfrm>
                <a:off x="8894961" y="2075626"/>
                <a:ext cx="406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5" name="Ink 84">
                <a:extLst>
                  <a:ext uri="{FF2B5EF4-FFF2-40B4-BE49-F238E27FC236}">
                    <a16:creationId xmlns:a16="http://schemas.microsoft.com/office/drawing/2014/main" xmlns="" id="{A70E64FE-75B8-4B40-9728-69D0686AECF9}"/>
                  </a:ext>
                </a:extLst>
              </p14:cNvPr>
              <p14:cNvContentPartPr/>
              <p14:nvPr/>
            </p14:nvContentPartPr>
            <p14:xfrm>
              <a:off x="8594001" y="990586"/>
              <a:ext cx="289080" cy="203400"/>
            </p14:xfrm>
          </p:contentPart>
        </mc:Choice>
        <mc:Fallback xmlns="">
          <p:pic>
            <p:nvPicPr>
              <p:cNvPr id="85" name="Ink 84">
                <a:extLst>
                  <a:ext uri="{FF2B5EF4-FFF2-40B4-BE49-F238E27FC236}">
                    <a16:creationId xmlns:a16="http://schemas.microsoft.com/office/drawing/2014/main" id="{A70E64FE-75B8-4B40-9728-69D0686AECF9}"/>
                  </a:ext>
                </a:extLst>
              </p:cNvPr>
              <p:cNvPicPr/>
              <p:nvPr/>
            </p:nvPicPr>
            <p:blipFill>
              <a:blip r:embed="rId51"/>
              <a:stretch>
                <a:fillRect/>
              </a:stretch>
            </p:blipFill>
            <p:spPr>
              <a:xfrm>
                <a:off x="8576001" y="972586"/>
                <a:ext cx="3247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6" name="Ink 85">
                <a:extLst>
                  <a:ext uri="{FF2B5EF4-FFF2-40B4-BE49-F238E27FC236}">
                    <a16:creationId xmlns:a16="http://schemas.microsoft.com/office/drawing/2014/main" xmlns="" id="{E76D3083-9844-417A-9C1A-CBF5C2426166}"/>
                  </a:ext>
                </a:extLst>
              </p14:cNvPr>
              <p14:cNvContentPartPr/>
              <p14:nvPr/>
            </p14:nvContentPartPr>
            <p14:xfrm>
              <a:off x="8782641" y="2262826"/>
              <a:ext cx="620280" cy="157680"/>
            </p14:xfrm>
          </p:contentPart>
        </mc:Choice>
        <mc:Fallback xmlns="">
          <p:pic>
            <p:nvPicPr>
              <p:cNvPr id="86" name="Ink 85">
                <a:extLst>
                  <a:ext uri="{FF2B5EF4-FFF2-40B4-BE49-F238E27FC236}">
                    <a16:creationId xmlns:a16="http://schemas.microsoft.com/office/drawing/2014/main" id="{E76D3083-9844-417A-9C1A-CBF5C2426166}"/>
                  </a:ext>
                </a:extLst>
              </p:cNvPr>
              <p:cNvPicPr/>
              <p:nvPr/>
            </p:nvPicPr>
            <p:blipFill>
              <a:blip r:embed="rId53"/>
              <a:stretch>
                <a:fillRect/>
              </a:stretch>
            </p:blipFill>
            <p:spPr>
              <a:xfrm>
                <a:off x="8764641" y="2244826"/>
                <a:ext cx="655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3" name="Ink 92">
                <a:extLst>
                  <a:ext uri="{FF2B5EF4-FFF2-40B4-BE49-F238E27FC236}">
                    <a16:creationId xmlns:a16="http://schemas.microsoft.com/office/drawing/2014/main" xmlns="" id="{FE027B00-936B-4D02-9230-92057F255FB8}"/>
                  </a:ext>
                </a:extLst>
              </p14:cNvPr>
              <p14:cNvContentPartPr/>
              <p14:nvPr/>
            </p14:nvContentPartPr>
            <p14:xfrm>
              <a:off x="803241" y="3183706"/>
              <a:ext cx="1743840" cy="1150920"/>
            </p14:xfrm>
          </p:contentPart>
        </mc:Choice>
        <mc:Fallback xmlns="">
          <p:pic>
            <p:nvPicPr>
              <p:cNvPr id="93" name="Ink 92">
                <a:extLst>
                  <a:ext uri="{FF2B5EF4-FFF2-40B4-BE49-F238E27FC236}">
                    <a16:creationId xmlns:a16="http://schemas.microsoft.com/office/drawing/2014/main" id="{FE027B00-936B-4D02-9230-92057F255FB8}"/>
                  </a:ext>
                </a:extLst>
              </p:cNvPr>
              <p:cNvPicPr/>
              <p:nvPr/>
            </p:nvPicPr>
            <p:blipFill>
              <a:blip r:embed="rId55"/>
              <a:stretch>
                <a:fillRect/>
              </a:stretch>
            </p:blipFill>
            <p:spPr>
              <a:xfrm>
                <a:off x="785241" y="3165706"/>
                <a:ext cx="1779480" cy="1186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8" name="Ink 97">
                <a:extLst>
                  <a:ext uri="{FF2B5EF4-FFF2-40B4-BE49-F238E27FC236}">
                    <a16:creationId xmlns:a16="http://schemas.microsoft.com/office/drawing/2014/main" xmlns="" id="{6946BA13-F548-4EDE-A84E-486DFDB6FC69}"/>
                  </a:ext>
                </a:extLst>
              </p14:cNvPr>
              <p14:cNvContentPartPr/>
              <p14:nvPr/>
            </p14:nvContentPartPr>
            <p14:xfrm>
              <a:off x="4243041" y="3260026"/>
              <a:ext cx="685440" cy="460080"/>
            </p14:xfrm>
          </p:contentPart>
        </mc:Choice>
        <mc:Fallback xmlns="">
          <p:pic>
            <p:nvPicPr>
              <p:cNvPr id="98" name="Ink 97">
                <a:extLst>
                  <a:ext uri="{FF2B5EF4-FFF2-40B4-BE49-F238E27FC236}">
                    <a16:creationId xmlns:a16="http://schemas.microsoft.com/office/drawing/2014/main" id="{6946BA13-F548-4EDE-A84E-486DFDB6FC69}"/>
                  </a:ext>
                </a:extLst>
              </p:cNvPr>
              <p:cNvPicPr/>
              <p:nvPr/>
            </p:nvPicPr>
            <p:blipFill>
              <a:blip r:embed="rId57"/>
              <a:stretch>
                <a:fillRect/>
              </a:stretch>
            </p:blipFill>
            <p:spPr>
              <a:xfrm>
                <a:off x="4225041" y="3242026"/>
                <a:ext cx="72108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9" name="Ink 98">
                <a:extLst>
                  <a:ext uri="{FF2B5EF4-FFF2-40B4-BE49-F238E27FC236}">
                    <a16:creationId xmlns:a16="http://schemas.microsoft.com/office/drawing/2014/main" xmlns="" id="{C6265646-E2FF-4F22-83F1-1AF514A5E11B}"/>
                  </a:ext>
                </a:extLst>
              </p14:cNvPr>
              <p14:cNvContentPartPr/>
              <p14:nvPr/>
            </p14:nvContentPartPr>
            <p14:xfrm>
              <a:off x="3282921" y="3711826"/>
              <a:ext cx="289440" cy="120960"/>
            </p14:xfrm>
          </p:contentPart>
        </mc:Choice>
        <mc:Fallback xmlns="">
          <p:pic>
            <p:nvPicPr>
              <p:cNvPr id="99" name="Ink 98">
                <a:extLst>
                  <a:ext uri="{FF2B5EF4-FFF2-40B4-BE49-F238E27FC236}">
                    <a16:creationId xmlns:a16="http://schemas.microsoft.com/office/drawing/2014/main" id="{C6265646-E2FF-4F22-83F1-1AF514A5E11B}"/>
                  </a:ext>
                </a:extLst>
              </p:cNvPr>
              <p:cNvPicPr/>
              <p:nvPr/>
            </p:nvPicPr>
            <p:blipFill>
              <a:blip r:embed="rId59"/>
              <a:stretch>
                <a:fillRect/>
              </a:stretch>
            </p:blipFill>
            <p:spPr>
              <a:xfrm>
                <a:off x="3264921" y="3693826"/>
                <a:ext cx="325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0" name="Ink 99">
                <a:extLst>
                  <a:ext uri="{FF2B5EF4-FFF2-40B4-BE49-F238E27FC236}">
                    <a16:creationId xmlns:a16="http://schemas.microsoft.com/office/drawing/2014/main" xmlns="" id="{6C00877D-BA5D-45AE-BE7D-BD6D919CD29B}"/>
                  </a:ext>
                </a:extLst>
              </p14:cNvPr>
              <p14:cNvContentPartPr/>
              <p14:nvPr/>
            </p14:nvContentPartPr>
            <p14:xfrm>
              <a:off x="4530681" y="3934666"/>
              <a:ext cx="302400" cy="289800"/>
            </p14:xfrm>
          </p:contentPart>
        </mc:Choice>
        <mc:Fallback xmlns="">
          <p:pic>
            <p:nvPicPr>
              <p:cNvPr id="100" name="Ink 99">
                <a:extLst>
                  <a:ext uri="{FF2B5EF4-FFF2-40B4-BE49-F238E27FC236}">
                    <a16:creationId xmlns:a16="http://schemas.microsoft.com/office/drawing/2014/main" id="{6C00877D-BA5D-45AE-BE7D-BD6D919CD29B}"/>
                  </a:ext>
                </a:extLst>
              </p:cNvPr>
              <p:cNvPicPr/>
              <p:nvPr/>
            </p:nvPicPr>
            <p:blipFill>
              <a:blip r:embed="rId61"/>
              <a:stretch>
                <a:fillRect/>
              </a:stretch>
            </p:blipFill>
            <p:spPr>
              <a:xfrm>
                <a:off x="4512681" y="3916666"/>
                <a:ext cx="33804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3" name="Ink 102">
                <a:extLst>
                  <a:ext uri="{FF2B5EF4-FFF2-40B4-BE49-F238E27FC236}">
                    <a16:creationId xmlns:a16="http://schemas.microsoft.com/office/drawing/2014/main" xmlns="" id="{B83524FB-D46A-443C-AFA9-E54E3EDB2F83}"/>
                  </a:ext>
                </a:extLst>
              </p14:cNvPr>
              <p14:cNvContentPartPr/>
              <p14:nvPr/>
            </p14:nvContentPartPr>
            <p14:xfrm>
              <a:off x="5355441" y="2962306"/>
              <a:ext cx="416520" cy="1169280"/>
            </p14:xfrm>
          </p:contentPart>
        </mc:Choice>
        <mc:Fallback xmlns="">
          <p:pic>
            <p:nvPicPr>
              <p:cNvPr id="103" name="Ink 102">
                <a:extLst>
                  <a:ext uri="{FF2B5EF4-FFF2-40B4-BE49-F238E27FC236}">
                    <a16:creationId xmlns:a16="http://schemas.microsoft.com/office/drawing/2014/main" id="{B83524FB-D46A-443C-AFA9-E54E3EDB2F83}"/>
                  </a:ext>
                </a:extLst>
              </p:cNvPr>
              <p:cNvPicPr/>
              <p:nvPr/>
            </p:nvPicPr>
            <p:blipFill>
              <a:blip r:embed="rId63"/>
              <a:stretch>
                <a:fillRect/>
              </a:stretch>
            </p:blipFill>
            <p:spPr>
              <a:xfrm>
                <a:off x="5337441" y="2944306"/>
                <a:ext cx="452160" cy="1204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5" name="Ink 104">
                <a:extLst>
                  <a:ext uri="{FF2B5EF4-FFF2-40B4-BE49-F238E27FC236}">
                    <a16:creationId xmlns:a16="http://schemas.microsoft.com/office/drawing/2014/main" xmlns="" id="{CA026A38-1862-4D0C-9582-BE118BF1E614}"/>
                  </a:ext>
                </a:extLst>
              </p14:cNvPr>
              <p14:cNvContentPartPr/>
              <p14:nvPr/>
            </p14:nvContentPartPr>
            <p14:xfrm>
              <a:off x="7170561" y="3143386"/>
              <a:ext cx="454680" cy="853560"/>
            </p14:xfrm>
          </p:contentPart>
        </mc:Choice>
        <mc:Fallback xmlns="">
          <p:pic>
            <p:nvPicPr>
              <p:cNvPr id="105" name="Ink 104">
                <a:extLst>
                  <a:ext uri="{FF2B5EF4-FFF2-40B4-BE49-F238E27FC236}">
                    <a16:creationId xmlns:a16="http://schemas.microsoft.com/office/drawing/2014/main" id="{CA026A38-1862-4D0C-9582-BE118BF1E614}"/>
                  </a:ext>
                </a:extLst>
              </p:cNvPr>
              <p:cNvPicPr/>
              <p:nvPr/>
            </p:nvPicPr>
            <p:blipFill>
              <a:blip r:embed="rId65"/>
              <a:stretch>
                <a:fillRect/>
              </a:stretch>
            </p:blipFill>
            <p:spPr>
              <a:xfrm>
                <a:off x="7152561" y="3125386"/>
                <a:ext cx="490320" cy="889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1" name="Ink 110">
                <a:extLst>
                  <a:ext uri="{FF2B5EF4-FFF2-40B4-BE49-F238E27FC236}">
                    <a16:creationId xmlns:a16="http://schemas.microsoft.com/office/drawing/2014/main" xmlns="" id="{90ADBD85-F8F8-452E-BD0C-BFD61A9F2316}"/>
                  </a:ext>
                </a:extLst>
              </p14:cNvPr>
              <p14:cNvContentPartPr/>
              <p14:nvPr/>
            </p14:nvContentPartPr>
            <p14:xfrm>
              <a:off x="7912521" y="2937466"/>
              <a:ext cx="1023480" cy="1099800"/>
            </p14:xfrm>
          </p:contentPart>
        </mc:Choice>
        <mc:Fallback xmlns="">
          <p:pic>
            <p:nvPicPr>
              <p:cNvPr id="111" name="Ink 110">
                <a:extLst>
                  <a:ext uri="{FF2B5EF4-FFF2-40B4-BE49-F238E27FC236}">
                    <a16:creationId xmlns:a16="http://schemas.microsoft.com/office/drawing/2014/main" id="{90ADBD85-F8F8-452E-BD0C-BFD61A9F2316}"/>
                  </a:ext>
                </a:extLst>
              </p:cNvPr>
              <p:cNvPicPr/>
              <p:nvPr/>
            </p:nvPicPr>
            <p:blipFill>
              <a:blip r:embed="rId67"/>
              <a:stretch>
                <a:fillRect/>
              </a:stretch>
            </p:blipFill>
            <p:spPr>
              <a:xfrm>
                <a:off x="7894521" y="2919466"/>
                <a:ext cx="1059120" cy="1135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2" name="Ink 111">
                <a:extLst>
                  <a:ext uri="{FF2B5EF4-FFF2-40B4-BE49-F238E27FC236}">
                    <a16:creationId xmlns:a16="http://schemas.microsoft.com/office/drawing/2014/main" xmlns="" id="{AA871452-180A-4709-987C-0B7B8F170950}"/>
                  </a:ext>
                </a:extLst>
              </p14:cNvPr>
              <p14:cNvContentPartPr/>
              <p14:nvPr/>
            </p14:nvContentPartPr>
            <p14:xfrm>
              <a:off x="5958081" y="3077506"/>
              <a:ext cx="671760" cy="684720"/>
            </p14:xfrm>
          </p:contentPart>
        </mc:Choice>
        <mc:Fallback xmlns="">
          <p:pic>
            <p:nvPicPr>
              <p:cNvPr id="112" name="Ink 111">
                <a:extLst>
                  <a:ext uri="{FF2B5EF4-FFF2-40B4-BE49-F238E27FC236}">
                    <a16:creationId xmlns:a16="http://schemas.microsoft.com/office/drawing/2014/main" id="{AA871452-180A-4709-987C-0B7B8F170950}"/>
                  </a:ext>
                </a:extLst>
              </p:cNvPr>
              <p:cNvPicPr/>
              <p:nvPr/>
            </p:nvPicPr>
            <p:blipFill>
              <a:blip r:embed="rId69"/>
              <a:stretch>
                <a:fillRect/>
              </a:stretch>
            </p:blipFill>
            <p:spPr>
              <a:xfrm>
                <a:off x="5940081" y="3059506"/>
                <a:ext cx="707400" cy="720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8" name="Ink 117">
                <a:extLst>
                  <a:ext uri="{FF2B5EF4-FFF2-40B4-BE49-F238E27FC236}">
                    <a16:creationId xmlns:a16="http://schemas.microsoft.com/office/drawing/2014/main" xmlns="" id="{EA117F72-4ABC-4414-836E-A2AAB502037D}"/>
                  </a:ext>
                </a:extLst>
              </p14:cNvPr>
              <p14:cNvContentPartPr/>
              <p14:nvPr/>
            </p14:nvContentPartPr>
            <p14:xfrm>
              <a:off x="6263361" y="3883546"/>
              <a:ext cx="378000" cy="212760"/>
            </p14:xfrm>
          </p:contentPart>
        </mc:Choice>
        <mc:Fallback xmlns="">
          <p:pic>
            <p:nvPicPr>
              <p:cNvPr id="118" name="Ink 117">
                <a:extLst>
                  <a:ext uri="{FF2B5EF4-FFF2-40B4-BE49-F238E27FC236}">
                    <a16:creationId xmlns:a16="http://schemas.microsoft.com/office/drawing/2014/main" id="{EA117F72-4ABC-4414-836E-A2AAB502037D}"/>
                  </a:ext>
                </a:extLst>
              </p:cNvPr>
              <p:cNvPicPr/>
              <p:nvPr/>
            </p:nvPicPr>
            <p:blipFill>
              <a:blip r:embed="rId71"/>
              <a:stretch>
                <a:fillRect/>
              </a:stretch>
            </p:blipFill>
            <p:spPr>
              <a:xfrm>
                <a:off x="6245361" y="3865546"/>
                <a:ext cx="4136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9" name="Ink 118">
                <a:extLst>
                  <a:ext uri="{FF2B5EF4-FFF2-40B4-BE49-F238E27FC236}">
                    <a16:creationId xmlns:a16="http://schemas.microsoft.com/office/drawing/2014/main" xmlns="" id="{2FD1DBED-E5C9-429F-A144-C4F326574D87}"/>
                  </a:ext>
                </a:extLst>
              </p14:cNvPr>
              <p14:cNvContentPartPr/>
              <p14:nvPr/>
            </p14:nvContentPartPr>
            <p14:xfrm>
              <a:off x="6142401" y="2603746"/>
              <a:ext cx="277560" cy="194040"/>
            </p14:xfrm>
          </p:contentPart>
        </mc:Choice>
        <mc:Fallback xmlns="">
          <p:pic>
            <p:nvPicPr>
              <p:cNvPr id="119" name="Ink 118">
                <a:extLst>
                  <a:ext uri="{FF2B5EF4-FFF2-40B4-BE49-F238E27FC236}">
                    <a16:creationId xmlns:a16="http://schemas.microsoft.com/office/drawing/2014/main" id="{2FD1DBED-E5C9-429F-A144-C4F326574D87}"/>
                  </a:ext>
                </a:extLst>
              </p:cNvPr>
              <p:cNvPicPr/>
              <p:nvPr/>
            </p:nvPicPr>
            <p:blipFill>
              <a:blip r:embed="rId73"/>
              <a:stretch>
                <a:fillRect/>
              </a:stretch>
            </p:blipFill>
            <p:spPr>
              <a:xfrm>
                <a:off x="6124401" y="2585746"/>
                <a:ext cx="3132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0" name="Ink 119">
                <a:extLst>
                  <a:ext uri="{FF2B5EF4-FFF2-40B4-BE49-F238E27FC236}">
                    <a16:creationId xmlns:a16="http://schemas.microsoft.com/office/drawing/2014/main" xmlns="" id="{BAFAD5D3-F1D3-4DA5-B3CD-26E06EB22590}"/>
                  </a:ext>
                </a:extLst>
              </p14:cNvPr>
              <p14:cNvContentPartPr/>
              <p14:nvPr/>
            </p14:nvContentPartPr>
            <p14:xfrm>
              <a:off x="5012001" y="1301266"/>
              <a:ext cx="360" cy="360"/>
            </p14:xfrm>
          </p:contentPart>
        </mc:Choice>
        <mc:Fallback xmlns="">
          <p:pic>
            <p:nvPicPr>
              <p:cNvPr id="120" name="Ink 119">
                <a:extLst>
                  <a:ext uri="{FF2B5EF4-FFF2-40B4-BE49-F238E27FC236}">
                    <a16:creationId xmlns:a16="http://schemas.microsoft.com/office/drawing/2014/main" id="{BAFAD5D3-F1D3-4DA5-B3CD-26E06EB22590}"/>
                  </a:ext>
                </a:extLst>
              </p:cNvPr>
              <p:cNvPicPr/>
              <p:nvPr/>
            </p:nvPicPr>
            <p:blipFill>
              <a:blip r:embed="rId75"/>
              <a:stretch>
                <a:fillRect/>
              </a:stretch>
            </p:blipFill>
            <p:spPr>
              <a:xfrm>
                <a:off x="4994001" y="128326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4" name="Ink 123">
                <a:extLst>
                  <a:ext uri="{FF2B5EF4-FFF2-40B4-BE49-F238E27FC236}">
                    <a16:creationId xmlns:a16="http://schemas.microsoft.com/office/drawing/2014/main" xmlns="" id="{599B3846-5132-4FAC-94A2-D9199D04F46E}"/>
                  </a:ext>
                </a:extLst>
              </p14:cNvPr>
              <p14:cNvContentPartPr/>
              <p14:nvPr/>
            </p14:nvContentPartPr>
            <p14:xfrm>
              <a:off x="11105001" y="4484746"/>
              <a:ext cx="551160" cy="413640"/>
            </p14:xfrm>
          </p:contentPart>
        </mc:Choice>
        <mc:Fallback xmlns="">
          <p:pic>
            <p:nvPicPr>
              <p:cNvPr id="124" name="Ink 123">
                <a:extLst>
                  <a:ext uri="{FF2B5EF4-FFF2-40B4-BE49-F238E27FC236}">
                    <a16:creationId xmlns:a16="http://schemas.microsoft.com/office/drawing/2014/main" id="{599B3846-5132-4FAC-94A2-D9199D04F46E}"/>
                  </a:ext>
                </a:extLst>
              </p:cNvPr>
              <p:cNvPicPr/>
              <p:nvPr/>
            </p:nvPicPr>
            <p:blipFill>
              <a:blip r:embed="rId77"/>
              <a:stretch>
                <a:fillRect/>
              </a:stretch>
            </p:blipFill>
            <p:spPr>
              <a:xfrm>
                <a:off x="11087001" y="4466746"/>
                <a:ext cx="58680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4" name="Ink 143">
                <a:extLst>
                  <a:ext uri="{FF2B5EF4-FFF2-40B4-BE49-F238E27FC236}">
                    <a16:creationId xmlns:a16="http://schemas.microsoft.com/office/drawing/2014/main" xmlns="" id="{733F1D07-42C4-4EB9-BD91-037DBC1B9440}"/>
                  </a:ext>
                </a:extLst>
              </p14:cNvPr>
              <p14:cNvContentPartPr/>
              <p14:nvPr/>
            </p14:nvContentPartPr>
            <p14:xfrm>
              <a:off x="7240041" y="3913786"/>
              <a:ext cx="3576600" cy="1260720"/>
            </p14:xfrm>
          </p:contentPart>
        </mc:Choice>
        <mc:Fallback xmlns="">
          <p:pic>
            <p:nvPicPr>
              <p:cNvPr id="144" name="Ink 143">
                <a:extLst>
                  <a:ext uri="{FF2B5EF4-FFF2-40B4-BE49-F238E27FC236}">
                    <a16:creationId xmlns:a16="http://schemas.microsoft.com/office/drawing/2014/main" id="{733F1D07-42C4-4EB9-BD91-037DBC1B9440}"/>
                  </a:ext>
                </a:extLst>
              </p:cNvPr>
              <p:cNvPicPr/>
              <p:nvPr/>
            </p:nvPicPr>
            <p:blipFill>
              <a:blip r:embed="rId79"/>
              <a:stretch>
                <a:fillRect/>
              </a:stretch>
            </p:blipFill>
            <p:spPr>
              <a:xfrm>
                <a:off x="7222041" y="3895786"/>
                <a:ext cx="3612240" cy="1296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7" name="Ink 146">
                <a:extLst>
                  <a:ext uri="{FF2B5EF4-FFF2-40B4-BE49-F238E27FC236}">
                    <a16:creationId xmlns:a16="http://schemas.microsoft.com/office/drawing/2014/main" xmlns="" id="{FDB19DE5-2505-4857-A6BC-A9B4164D0FC9}"/>
                  </a:ext>
                </a:extLst>
              </p14:cNvPr>
              <p14:cNvContentPartPr/>
              <p14:nvPr/>
            </p14:nvContentPartPr>
            <p14:xfrm>
              <a:off x="6069681" y="4850146"/>
              <a:ext cx="423360" cy="150120"/>
            </p14:xfrm>
          </p:contentPart>
        </mc:Choice>
        <mc:Fallback xmlns="">
          <p:pic>
            <p:nvPicPr>
              <p:cNvPr id="147" name="Ink 146">
                <a:extLst>
                  <a:ext uri="{FF2B5EF4-FFF2-40B4-BE49-F238E27FC236}">
                    <a16:creationId xmlns:a16="http://schemas.microsoft.com/office/drawing/2014/main" id="{FDB19DE5-2505-4857-A6BC-A9B4164D0FC9}"/>
                  </a:ext>
                </a:extLst>
              </p:cNvPr>
              <p:cNvPicPr/>
              <p:nvPr/>
            </p:nvPicPr>
            <p:blipFill>
              <a:blip r:embed="rId81"/>
              <a:stretch>
                <a:fillRect/>
              </a:stretch>
            </p:blipFill>
            <p:spPr>
              <a:xfrm>
                <a:off x="6051681" y="4832146"/>
                <a:ext cx="4590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55" name="Ink 154">
                <a:extLst>
                  <a:ext uri="{FF2B5EF4-FFF2-40B4-BE49-F238E27FC236}">
                    <a16:creationId xmlns:a16="http://schemas.microsoft.com/office/drawing/2014/main" xmlns="" id="{81BA17AA-09C1-4891-87A4-7E9BDF450FCC}"/>
                  </a:ext>
                </a:extLst>
              </p14:cNvPr>
              <p14:cNvContentPartPr/>
              <p14:nvPr/>
            </p14:nvContentPartPr>
            <p14:xfrm>
              <a:off x="4016241" y="4491226"/>
              <a:ext cx="1299240" cy="692280"/>
            </p14:xfrm>
          </p:contentPart>
        </mc:Choice>
        <mc:Fallback xmlns="">
          <p:pic>
            <p:nvPicPr>
              <p:cNvPr id="155" name="Ink 154">
                <a:extLst>
                  <a:ext uri="{FF2B5EF4-FFF2-40B4-BE49-F238E27FC236}">
                    <a16:creationId xmlns:a16="http://schemas.microsoft.com/office/drawing/2014/main" id="{81BA17AA-09C1-4891-87A4-7E9BDF450FCC}"/>
                  </a:ext>
                </a:extLst>
              </p:cNvPr>
              <p:cNvPicPr/>
              <p:nvPr/>
            </p:nvPicPr>
            <p:blipFill>
              <a:blip r:embed="rId83"/>
              <a:stretch>
                <a:fillRect/>
              </a:stretch>
            </p:blipFill>
            <p:spPr>
              <a:xfrm>
                <a:off x="3998241" y="4473226"/>
                <a:ext cx="1334880" cy="727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2" name="Ink 171">
                <a:extLst>
                  <a:ext uri="{FF2B5EF4-FFF2-40B4-BE49-F238E27FC236}">
                    <a16:creationId xmlns:a16="http://schemas.microsoft.com/office/drawing/2014/main" xmlns="" id="{D5D45585-D096-4C5B-B99A-4612C3A35D49}"/>
                  </a:ext>
                </a:extLst>
              </p14:cNvPr>
              <p14:cNvContentPartPr/>
              <p14:nvPr/>
            </p14:nvContentPartPr>
            <p14:xfrm>
              <a:off x="497961" y="4487626"/>
              <a:ext cx="970920" cy="786240"/>
            </p14:xfrm>
          </p:contentPart>
        </mc:Choice>
        <mc:Fallback xmlns="">
          <p:pic>
            <p:nvPicPr>
              <p:cNvPr id="172" name="Ink 171">
                <a:extLst>
                  <a:ext uri="{FF2B5EF4-FFF2-40B4-BE49-F238E27FC236}">
                    <a16:creationId xmlns:a16="http://schemas.microsoft.com/office/drawing/2014/main" id="{D5D45585-D096-4C5B-B99A-4612C3A35D49}"/>
                  </a:ext>
                </a:extLst>
              </p:cNvPr>
              <p:cNvPicPr/>
              <p:nvPr/>
            </p:nvPicPr>
            <p:blipFill>
              <a:blip r:embed="rId85"/>
              <a:stretch>
                <a:fillRect/>
              </a:stretch>
            </p:blipFill>
            <p:spPr>
              <a:xfrm>
                <a:off x="479961" y="4469626"/>
                <a:ext cx="1006560" cy="821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73" name="Ink 172">
                <a:extLst>
                  <a:ext uri="{FF2B5EF4-FFF2-40B4-BE49-F238E27FC236}">
                    <a16:creationId xmlns:a16="http://schemas.microsoft.com/office/drawing/2014/main" xmlns="" id="{AC8FD61B-183C-4455-A0DF-725590AB111B}"/>
                  </a:ext>
                </a:extLst>
              </p14:cNvPr>
              <p14:cNvContentPartPr/>
              <p14:nvPr/>
            </p14:nvContentPartPr>
            <p14:xfrm>
              <a:off x="1768401" y="4331746"/>
              <a:ext cx="1958760" cy="1212120"/>
            </p14:xfrm>
          </p:contentPart>
        </mc:Choice>
        <mc:Fallback xmlns="">
          <p:pic>
            <p:nvPicPr>
              <p:cNvPr id="173" name="Ink 172">
                <a:extLst>
                  <a:ext uri="{FF2B5EF4-FFF2-40B4-BE49-F238E27FC236}">
                    <a16:creationId xmlns:a16="http://schemas.microsoft.com/office/drawing/2014/main" id="{AC8FD61B-183C-4455-A0DF-725590AB111B}"/>
                  </a:ext>
                </a:extLst>
              </p:cNvPr>
              <p:cNvPicPr/>
              <p:nvPr/>
            </p:nvPicPr>
            <p:blipFill>
              <a:blip r:embed="rId87"/>
              <a:stretch>
                <a:fillRect/>
              </a:stretch>
            </p:blipFill>
            <p:spPr>
              <a:xfrm>
                <a:off x="1750401" y="4313746"/>
                <a:ext cx="1994400" cy="1247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74" name="Ink 173">
                <a:extLst>
                  <a:ext uri="{FF2B5EF4-FFF2-40B4-BE49-F238E27FC236}">
                    <a16:creationId xmlns:a16="http://schemas.microsoft.com/office/drawing/2014/main" xmlns="" id="{15E0756B-DE9C-47F0-8C8A-BF41FD56CFF5}"/>
                  </a:ext>
                </a:extLst>
              </p14:cNvPr>
              <p14:cNvContentPartPr/>
              <p14:nvPr/>
            </p14:nvContentPartPr>
            <p14:xfrm>
              <a:off x="6908121" y="2860786"/>
              <a:ext cx="1703160" cy="1231920"/>
            </p14:xfrm>
          </p:contentPart>
        </mc:Choice>
        <mc:Fallback xmlns="">
          <p:pic>
            <p:nvPicPr>
              <p:cNvPr id="174" name="Ink 173">
                <a:extLst>
                  <a:ext uri="{FF2B5EF4-FFF2-40B4-BE49-F238E27FC236}">
                    <a16:creationId xmlns:a16="http://schemas.microsoft.com/office/drawing/2014/main" id="{15E0756B-DE9C-47F0-8C8A-BF41FD56CFF5}"/>
                  </a:ext>
                </a:extLst>
              </p:cNvPr>
              <p:cNvPicPr/>
              <p:nvPr/>
            </p:nvPicPr>
            <p:blipFill>
              <a:blip r:embed="rId89"/>
              <a:stretch>
                <a:fillRect/>
              </a:stretch>
            </p:blipFill>
            <p:spPr>
              <a:xfrm>
                <a:off x="6890121" y="2842786"/>
                <a:ext cx="1738800" cy="1267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02" name="Ink 201">
                <a:extLst>
                  <a:ext uri="{FF2B5EF4-FFF2-40B4-BE49-F238E27FC236}">
                    <a16:creationId xmlns:a16="http://schemas.microsoft.com/office/drawing/2014/main" xmlns="" id="{DD970313-20AE-4330-8C17-D76389ED3BCC}"/>
                  </a:ext>
                </a:extLst>
              </p14:cNvPr>
              <p14:cNvContentPartPr/>
              <p14:nvPr/>
            </p14:nvContentPartPr>
            <p14:xfrm>
              <a:off x="6408081" y="5723866"/>
              <a:ext cx="147960" cy="282600"/>
            </p14:xfrm>
          </p:contentPart>
        </mc:Choice>
        <mc:Fallback xmlns="">
          <p:pic>
            <p:nvPicPr>
              <p:cNvPr id="202" name="Ink 201">
                <a:extLst>
                  <a:ext uri="{FF2B5EF4-FFF2-40B4-BE49-F238E27FC236}">
                    <a16:creationId xmlns:a16="http://schemas.microsoft.com/office/drawing/2014/main" id="{DD970313-20AE-4330-8C17-D76389ED3BCC}"/>
                  </a:ext>
                </a:extLst>
              </p:cNvPr>
              <p:cNvPicPr/>
              <p:nvPr/>
            </p:nvPicPr>
            <p:blipFill>
              <a:blip r:embed="rId91"/>
              <a:stretch>
                <a:fillRect/>
              </a:stretch>
            </p:blipFill>
            <p:spPr>
              <a:xfrm>
                <a:off x="6390081" y="5705866"/>
                <a:ext cx="1836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07" name="Ink 206">
                <a:extLst>
                  <a:ext uri="{FF2B5EF4-FFF2-40B4-BE49-F238E27FC236}">
                    <a16:creationId xmlns:a16="http://schemas.microsoft.com/office/drawing/2014/main" xmlns="" id="{C0384881-3164-49E8-95E3-096AC94031A0}"/>
                  </a:ext>
                </a:extLst>
              </p14:cNvPr>
              <p14:cNvContentPartPr/>
              <p14:nvPr/>
            </p14:nvContentPartPr>
            <p14:xfrm>
              <a:off x="5129361" y="5548906"/>
              <a:ext cx="941040" cy="621720"/>
            </p14:xfrm>
          </p:contentPart>
        </mc:Choice>
        <mc:Fallback xmlns="">
          <p:pic>
            <p:nvPicPr>
              <p:cNvPr id="207" name="Ink 206">
                <a:extLst>
                  <a:ext uri="{FF2B5EF4-FFF2-40B4-BE49-F238E27FC236}">
                    <a16:creationId xmlns:a16="http://schemas.microsoft.com/office/drawing/2014/main" id="{C0384881-3164-49E8-95E3-096AC94031A0}"/>
                  </a:ext>
                </a:extLst>
              </p:cNvPr>
              <p:cNvPicPr/>
              <p:nvPr/>
            </p:nvPicPr>
            <p:blipFill>
              <a:blip r:embed="rId93"/>
              <a:stretch>
                <a:fillRect/>
              </a:stretch>
            </p:blipFill>
            <p:spPr>
              <a:xfrm>
                <a:off x="5111361" y="5530906"/>
                <a:ext cx="976680" cy="657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08" name="Ink 207">
                <a:extLst>
                  <a:ext uri="{FF2B5EF4-FFF2-40B4-BE49-F238E27FC236}">
                    <a16:creationId xmlns:a16="http://schemas.microsoft.com/office/drawing/2014/main" xmlns="" id="{9BE9EF69-023A-4509-ABE9-F798B253EA67}"/>
                  </a:ext>
                </a:extLst>
              </p14:cNvPr>
              <p14:cNvContentPartPr/>
              <p14:nvPr/>
            </p14:nvContentPartPr>
            <p14:xfrm>
              <a:off x="6849081" y="5355946"/>
              <a:ext cx="5047200" cy="747360"/>
            </p14:xfrm>
          </p:contentPart>
        </mc:Choice>
        <mc:Fallback xmlns="">
          <p:pic>
            <p:nvPicPr>
              <p:cNvPr id="208" name="Ink 207">
                <a:extLst>
                  <a:ext uri="{FF2B5EF4-FFF2-40B4-BE49-F238E27FC236}">
                    <a16:creationId xmlns:a16="http://schemas.microsoft.com/office/drawing/2014/main" id="{9BE9EF69-023A-4509-ABE9-F798B253EA67}"/>
                  </a:ext>
                </a:extLst>
              </p:cNvPr>
              <p:cNvPicPr/>
              <p:nvPr/>
            </p:nvPicPr>
            <p:blipFill>
              <a:blip r:embed="rId95"/>
              <a:stretch>
                <a:fillRect/>
              </a:stretch>
            </p:blipFill>
            <p:spPr>
              <a:xfrm>
                <a:off x="6831081" y="5337946"/>
                <a:ext cx="5082840" cy="783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11" name="Ink 210">
                <a:extLst>
                  <a:ext uri="{FF2B5EF4-FFF2-40B4-BE49-F238E27FC236}">
                    <a16:creationId xmlns:a16="http://schemas.microsoft.com/office/drawing/2014/main" xmlns="" id="{0EA68C69-8752-413E-B8A2-FDD74CE9C1FC}"/>
                  </a:ext>
                </a:extLst>
              </p14:cNvPr>
              <p14:cNvContentPartPr/>
              <p14:nvPr/>
            </p14:nvContentPartPr>
            <p14:xfrm>
              <a:off x="3763161" y="5535586"/>
              <a:ext cx="606240" cy="480600"/>
            </p14:xfrm>
          </p:contentPart>
        </mc:Choice>
        <mc:Fallback xmlns="">
          <p:pic>
            <p:nvPicPr>
              <p:cNvPr id="211" name="Ink 210">
                <a:extLst>
                  <a:ext uri="{FF2B5EF4-FFF2-40B4-BE49-F238E27FC236}">
                    <a16:creationId xmlns:a16="http://schemas.microsoft.com/office/drawing/2014/main" id="{0EA68C69-8752-413E-B8A2-FDD74CE9C1FC}"/>
                  </a:ext>
                </a:extLst>
              </p:cNvPr>
              <p:cNvPicPr/>
              <p:nvPr/>
            </p:nvPicPr>
            <p:blipFill>
              <a:blip r:embed="rId97"/>
              <a:stretch>
                <a:fillRect/>
              </a:stretch>
            </p:blipFill>
            <p:spPr>
              <a:xfrm>
                <a:off x="3745161" y="5517586"/>
                <a:ext cx="64188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22" name="Ink 221">
                <a:extLst>
                  <a:ext uri="{FF2B5EF4-FFF2-40B4-BE49-F238E27FC236}">
                    <a16:creationId xmlns:a16="http://schemas.microsoft.com/office/drawing/2014/main" xmlns="" id="{3C33A9B4-8D9E-4D9A-B4A4-1D30914565DF}"/>
                  </a:ext>
                </a:extLst>
              </p14:cNvPr>
              <p14:cNvContentPartPr/>
              <p14:nvPr/>
            </p14:nvContentPartPr>
            <p14:xfrm>
              <a:off x="1069281" y="5681026"/>
              <a:ext cx="2390760" cy="786600"/>
            </p14:xfrm>
          </p:contentPart>
        </mc:Choice>
        <mc:Fallback xmlns="">
          <p:pic>
            <p:nvPicPr>
              <p:cNvPr id="222" name="Ink 221">
                <a:extLst>
                  <a:ext uri="{FF2B5EF4-FFF2-40B4-BE49-F238E27FC236}">
                    <a16:creationId xmlns:a16="http://schemas.microsoft.com/office/drawing/2014/main" id="{3C33A9B4-8D9E-4D9A-B4A4-1D30914565DF}"/>
                  </a:ext>
                </a:extLst>
              </p:cNvPr>
              <p:cNvPicPr/>
              <p:nvPr/>
            </p:nvPicPr>
            <p:blipFill>
              <a:blip r:embed="rId99"/>
              <a:stretch>
                <a:fillRect/>
              </a:stretch>
            </p:blipFill>
            <p:spPr>
              <a:xfrm>
                <a:off x="1051281" y="5663026"/>
                <a:ext cx="2426400" cy="822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23" name="Ink 222">
                <a:extLst>
                  <a:ext uri="{FF2B5EF4-FFF2-40B4-BE49-F238E27FC236}">
                    <a16:creationId xmlns:a16="http://schemas.microsoft.com/office/drawing/2014/main" xmlns="" id="{7526E00D-5725-4DB2-8E6D-448D5C9A7FED}"/>
                  </a:ext>
                </a:extLst>
              </p14:cNvPr>
              <p14:cNvContentPartPr/>
              <p14:nvPr/>
            </p14:nvContentPartPr>
            <p14:xfrm>
              <a:off x="405081" y="691786"/>
              <a:ext cx="10711800" cy="2170440"/>
            </p14:xfrm>
          </p:contentPart>
        </mc:Choice>
        <mc:Fallback xmlns="">
          <p:pic>
            <p:nvPicPr>
              <p:cNvPr id="223" name="Ink 222">
                <a:extLst>
                  <a:ext uri="{FF2B5EF4-FFF2-40B4-BE49-F238E27FC236}">
                    <a16:creationId xmlns:a16="http://schemas.microsoft.com/office/drawing/2014/main" id="{7526E00D-5725-4DB2-8E6D-448D5C9A7FED}"/>
                  </a:ext>
                </a:extLst>
              </p:cNvPr>
              <p:cNvPicPr/>
              <p:nvPr/>
            </p:nvPicPr>
            <p:blipFill>
              <a:blip r:embed="rId101"/>
              <a:stretch>
                <a:fillRect/>
              </a:stretch>
            </p:blipFill>
            <p:spPr>
              <a:xfrm>
                <a:off x="387081" y="673786"/>
                <a:ext cx="10747440" cy="2206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32" name="Ink 231">
                <a:extLst>
                  <a:ext uri="{FF2B5EF4-FFF2-40B4-BE49-F238E27FC236}">
                    <a16:creationId xmlns:a16="http://schemas.microsoft.com/office/drawing/2014/main" xmlns="" id="{2B2CDC88-AB9E-46E3-86FE-749CADD2F935}"/>
                  </a:ext>
                </a:extLst>
              </p14:cNvPr>
              <p14:cNvContentPartPr/>
              <p14:nvPr/>
            </p14:nvContentPartPr>
            <p14:xfrm>
              <a:off x="6519681" y="4450906"/>
              <a:ext cx="35280" cy="30240"/>
            </p14:xfrm>
          </p:contentPart>
        </mc:Choice>
        <mc:Fallback xmlns="">
          <p:pic>
            <p:nvPicPr>
              <p:cNvPr id="232" name="Ink 231">
                <a:extLst>
                  <a:ext uri="{FF2B5EF4-FFF2-40B4-BE49-F238E27FC236}">
                    <a16:creationId xmlns:a16="http://schemas.microsoft.com/office/drawing/2014/main" id="{2B2CDC88-AB9E-46E3-86FE-749CADD2F935}"/>
                  </a:ext>
                </a:extLst>
              </p:cNvPr>
              <p:cNvPicPr/>
              <p:nvPr/>
            </p:nvPicPr>
            <p:blipFill>
              <a:blip r:embed="rId103"/>
              <a:stretch>
                <a:fillRect/>
              </a:stretch>
            </p:blipFill>
            <p:spPr>
              <a:xfrm>
                <a:off x="6501681" y="4432906"/>
                <a:ext cx="70920" cy="65880"/>
              </a:xfrm>
              <a:prstGeom prst="rect">
                <a:avLst/>
              </a:prstGeom>
            </p:spPr>
          </p:pic>
        </mc:Fallback>
      </mc:AlternateContent>
    </p:spTree>
    <p:extLst>
      <p:ext uri="{BB962C8B-B14F-4D97-AF65-F5344CB8AC3E}">
        <p14:creationId xmlns:p14="http://schemas.microsoft.com/office/powerpoint/2010/main" val="302511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xmlns="" id="{0F3F1DEA-9BBC-42CF-8455-B159C5B64D1A}"/>
                  </a:ext>
                </a:extLst>
              </p14:cNvPr>
              <p14:cNvContentPartPr/>
              <p14:nvPr/>
            </p14:nvContentPartPr>
            <p14:xfrm>
              <a:off x="938241" y="212266"/>
              <a:ext cx="681120" cy="801360"/>
            </p14:xfrm>
          </p:contentPart>
        </mc:Choice>
        <mc:Fallback xmlns="">
          <p:pic>
            <p:nvPicPr>
              <p:cNvPr id="7" name="Ink 6">
                <a:extLst>
                  <a:ext uri="{FF2B5EF4-FFF2-40B4-BE49-F238E27FC236}">
                    <a16:creationId xmlns:a16="http://schemas.microsoft.com/office/drawing/2014/main" id="{0F3F1DEA-9BBC-42CF-8455-B159C5B64D1A}"/>
                  </a:ext>
                </a:extLst>
              </p:cNvPr>
              <p:cNvPicPr/>
              <p:nvPr/>
            </p:nvPicPr>
            <p:blipFill>
              <a:blip r:embed="rId3"/>
              <a:stretch>
                <a:fillRect/>
              </a:stretch>
            </p:blipFill>
            <p:spPr>
              <a:xfrm>
                <a:off x="920241" y="194266"/>
                <a:ext cx="716760" cy="837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xmlns="" id="{94BF31DF-C60C-47F0-835F-9BC376E0C5E7}"/>
                  </a:ext>
                </a:extLst>
              </p14:cNvPr>
              <p14:cNvContentPartPr/>
              <p14:nvPr/>
            </p14:nvContentPartPr>
            <p14:xfrm>
              <a:off x="2087361" y="585586"/>
              <a:ext cx="776520" cy="666720"/>
            </p14:xfrm>
          </p:contentPart>
        </mc:Choice>
        <mc:Fallback xmlns="">
          <p:pic>
            <p:nvPicPr>
              <p:cNvPr id="10" name="Ink 9">
                <a:extLst>
                  <a:ext uri="{FF2B5EF4-FFF2-40B4-BE49-F238E27FC236}">
                    <a16:creationId xmlns:a16="http://schemas.microsoft.com/office/drawing/2014/main" id="{94BF31DF-C60C-47F0-835F-9BC376E0C5E7}"/>
                  </a:ext>
                </a:extLst>
              </p:cNvPr>
              <p:cNvPicPr/>
              <p:nvPr/>
            </p:nvPicPr>
            <p:blipFill>
              <a:blip r:embed="rId5"/>
              <a:stretch>
                <a:fillRect/>
              </a:stretch>
            </p:blipFill>
            <p:spPr>
              <a:xfrm>
                <a:off x="2069361" y="567586"/>
                <a:ext cx="812160" cy="702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xmlns="" id="{1D783889-C515-4C86-BB29-F730C65A0C7C}"/>
                  </a:ext>
                </a:extLst>
              </p14:cNvPr>
              <p14:cNvContentPartPr/>
              <p14:nvPr/>
            </p14:nvContentPartPr>
            <p14:xfrm>
              <a:off x="3555441" y="843706"/>
              <a:ext cx="301320" cy="106560"/>
            </p14:xfrm>
          </p:contentPart>
        </mc:Choice>
        <mc:Fallback xmlns="">
          <p:pic>
            <p:nvPicPr>
              <p:cNvPr id="11" name="Ink 10">
                <a:extLst>
                  <a:ext uri="{FF2B5EF4-FFF2-40B4-BE49-F238E27FC236}">
                    <a16:creationId xmlns:a16="http://schemas.microsoft.com/office/drawing/2014/main" id="{1D783889-C515-4C86-BB29-F730C65A0C7C}"/>
                  </a:ext>
                </a:extLst>
              </p:cNvPr>
              <p:cNvPicPr/>
              <p:nvPr/>
            </p:nvPicPr>
            <p:blipFill>
              <a:blip r:embed="rId7"/>
              <a:stretch>
                <a:fillRect/>
              </a:stretch>
            </p:blipFill>
            <p:spPr>
              <a:xfrm>
                <a:off x="3537441" y="825706"/>
                <a:ext cx="336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xmlns="" id="{AAFE1777-6CD1-450A-8626-29223E0C2F14}"/>
                  </a:ext>
                </a:extLst>
              </p14:cNvPr>
              <p14:cNvContentPartPr/>
              <p14:nvPr/>
            </p14:nvContentPartPr>
            <p14:xfrm>
              <a:off x="4546161" y="1111186"/>
              <a:ext cx="284400" cy="209880"/>
            </p14:xfrm>
          </p:contentPart>
        </mc:Choice>
        <mc:Fallback xmlns="">
          <p:pic>
            <p:nvPicPr>
              <p:cNvPr id="14" name="Ink 13">
                <a:extLst>
                  <a:ext uri="{FF2B5EF4-FFF2-40B4-BE49-F238E27FC236}">
                    <a16:creationId xmlns:a16="http://schemas.microsoft.com/office/drawing/2014/main" id="{AAFE1777-6CD1-450A-8626-29223E0C2F14}"/>
                  </a:ext>
                </a:extLst>
              </p:cNvPr>
              <p:cNvPicPr/>
              <p:nvPr/>
            </p:nvPicPr>
            <p:blipFill>
              <a:blip r:embed="rId9"/>
              <a:stretch>
                <a:fillRect/>
              </a:stretch>
            </p:blipFill>
            <p:spPr>
              <a:xfrm>
                <a:off x="4528161" y="1093186"/>
                <a:ext cx="3200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xmlns="" id="{D4F80634-65FD-4E85-B47A-820DD9B93E87}"/>
                  </a:ext>
                </a:extLst>
              </p14:cNvPr>
              <p14:cNvContentPartPr/>
              <p14:nvPr/>
            </p14:nvContentPartPr>
            <p14:xfrm>
              <a:off x="4345641" y="431146"/>
              <a:ext cx="510840" cy="486360"/>
            </p14:xfrm>
          </p:contentPart>
        </mc:Choice>
        <mc:Fallback xmlns="">
          <p:pic>
            <p:nvPicPr>
              <p:cNvPr id="15" name="Ink 14">
                <a:extLst>
                  <a:ext uri="{FF2B5EF4-FFF2-40B4-BE49-F238E27FC236}">
                    <a16:creationId xmlns:a16="http://schemas.microsoft.com/office/drawing/2014/main" id="{D4F80634-65FD-4E85-B47A-820DD9B93E87}"/>
                  </a:ext>
                </a:extLst>
              </p:cNvPr>
              <p:cNvPicPr/>
              <p:nvPr/>
            </p:nvPicPr>
            <p:blipFill>
              <a:blip r:embed="rId11"/>
              <a:stretch>
                <a:fillRect/>
              </a:stretch>
            </p:blipFill>
            <p:spPr>
              <a:xfrm>
                <a:off x="4327641" y="413146"/>
                <a:ext cx="54648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xmlns="" id="{DC00F633-19BF-47B4-A120-757D812F2208}"/>
                  </a:ext>
                </a:extLst>
              </p14:cNvPr>
              <p14:cNvContentPartPr/>
              <p14:nvPr/>
            </p14:nvContentPartPr>
            <p14:xfrm>
              <a:off x="5345361" y="245026"/>
              <a:ext cx="2262960" cy="636840"/>
            </p14:xfrm>
          </p:contentPart>
        </mc:Choice>
        <mc:Fallback xmlns="">
          <p:pic>
            <p:nvPicPr>
              <p:cNvPr id="23" name="Ink 22">
                <a:extLst>
                  <a:ext uri="{FF2B5EF4-FFF2-40B4-BE49-F238E27FC236}">
                    <a16:creationId xmlns:a16="http://schemas.microsoft.com/office/drawing/2014/main" id="{DC00F633-19BF-47B4-A120-757D812F2208}"/>
                  </a:ext>
                </a:extLst>
              </p:cNvPr>
              <p:cNvPicPr/>
              <p:nvPr/>
            </p:nvPicPr>
            <p:blipFill>
              <a:blip r:embed="rId13"/>
              <a:stretch>
                <a:fillRect/>
              </a:stretch>
            </p:blipFill>
            <p:spPr>
              <a:xfrm>
                <a:off x="5327361" y="227026"/>
                <a:ext cx="2298600" cy="672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5" name="Ink 44">
                <a:extLst>
                  <a:ext uri="{FF2B5EF4-FFF2-40B4-BE49-F238E27FC236}">
                    <a16:creationId xmlns:a16="http://schemas.microsoft.com/office/drawing/2014/main" xmlns="" id="{4CDD69D9-8DC5-4D3A-B7A7-BC14DF51520B}"/>
                  </a:ext>
                </a:extLst>
              </p14:cNvPr>
              <p14:cNvContentPartPr/>
              <p14:nvPr/>
            </p14:nvContentPartPr>
            <p14:xfrm>
              <a:off x="8381601" y="120826"/>
              <a:ext cx="1964880" cy="1241640"/>
            </p14:xfrm>
          </p:contentPart>
        </mc:Choice>
        <mc:Fallback xmlns="">
          <p:pic>
            <p:nvPicPr>
              <p:cNvPr id="45" name="Ink 44">
                <a:extLst>
                  <a:ext uri="{FF2B5EF4-FFF2-40B4-BE49-F238E27FC236}">
                    <a16:creationId xmlns:a16="http://schemas.microsoft.com/office/drawing/2014/main" id="{4CDD69D9-8DC5-4D3A-B7A7-BC14DF51520B}"/>
                  </a:ext>
                </a:extLst>
              </p:cNvPr>
              <p:cNvPicPr/>
              <p:nvPr/>
            </p:nvPicPr>
            <p:blipFill>
              <a:blip r:embed="rId15"/>
              <a:stretch>
                <a:fillRect/>
              </a:stretch>
            </p:blipFill>
            <p:spPr>
              <a:xfrm>
                <a:off x="8363601" y="102826"/>
                <a:ext cx="2000520" cy="1277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0" name="Ink 49">
                <a:extLst>
                  <a:ext uri="{FF2B5EF4-FFF2-40B4-BE49-F238E27FC236}">
                    <a16:creationId xmlns:a16="http://schemas.microsoft.com/office/drawing/2014/main" xmlns="" id="{E609404C-04DB-4487-B774-6DCFAB6841EB}"/>
                  </a:ext>
                </a:extLst>
              </p14:cNvPr>
              <p14:cNvContentPartPr/>
              <p14:nvPr/>
            </p14:nvContentPartPr>
            <p14:xfrm>
              <a:off x="901161" y="1948186"/>
              <a:ext cx="719640" cy="849960"/>
            </p14:xfrm>
          </p:contentPart>
        </mc:Choice>
        <mc:Fallback xmlns="">
          <p:pic>
            <p:nvPicPr>
              <p:cNvPr id="50" name="Ink 49">
                <a:extLst>
                  <a:ext uri="{FF2B5EF4-FFF2-40B4-BE49-F238E27FC236}">
                    <a16:creationId xmlns:a16="http://schemas.microsoft.com/office/drawing/2014/main" id="{E609404C-04DB-4487-B774-6DCFAB6841EB}"/>
                  </a:ext>
                </a:extLst>
              </p:cNvPr>
              <p:cNvPicPr/>
              <p:nvPr/>
            </p:nvPicPr>
            <p:blipFill>
              <a:blip r:embed="rId17"/>
              <a:stretch>
                <a:fillRect/>
              </a:stretch>
            </p:blipFill>
            <p:spPr>
              <a:xfrm>
                <a:off x="883161" y="1930186"/>
                <a:ext cx="755280" cy="885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3" name="Ink 52">
                <a:extLst>
                  <a:ext uri="{FF2B5EF4-FFF2-40B4-BE49-F238E27FC236}">
                    <a16:creationId xmlns:a16="http://schemas.microsoft.com/office/drawing/2014/main" xmlns="" id="{4E06187B-40C6-4BBE-8329-0E3430375033}"/>
                  </a:ext>
                </a:extLst>
              </p14:cNvPr>
              <p14:cNvContentPartPr/>
              <p14:nvPr/>
            </p14:nvContentPartPr>
            <p14:xfrm>
              <a:off x="2236761" y="2308546"/>
              <a:ext cx="207720" cy="127080"/>
            </p14:xfrm>
          </p:contentPart>
        </mc:Choice>
        <mc:Fallback xmlns="">
          <p:pic>
            <p:nvPicPr>
              <p:cNvPr id="53" name="Ink 52">
                <a:extLst>
                  <a:ext uri="{FF2B5EF4-FFF2-40B4-BE49-F238E27FC236}">
                    <a16:creationId xmlns:a16="http://schemas.microsoft.com/office/drawing/2014/main" id="{4E06187B-40C6-4BBE-8329-0E3430375033}"/>
                  </a:ext>
                </a:extLst>
              </p:cNvPr>
              <p:cNvPicPr/>
              <p:nvPr/>
            </p:nvPicPr>
            <p:blipFill>
              <a:blip r:embed="rId19"/>
              <a:stretch>
                <a:fillRect/>
              </a:stretch>
            </p:blipFill>
            <p:spPr>
              <a:xfrm>
                <a:off x="2218761" y="2290546"/>
                <a:ext cx="2433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4" name="Ink 53">
                <a:extLst>
                  <a:ext uri="{FF2B5EF4-FFF2-40B4-BE49-F238E27FC236}">
                    <a16:creationId xmlns:a16="http://schemas.microsoft.com/office/drawing/2014/main" xmlns="" id="{D40706CF-D64A-4203-8BA7-F7BAC959426B}"/>
                  </a:ext>
                </a:extLst>
              </p14:cNvPr>
              <p14:cNvContentPartPr/>
              <p14:nvPr/>
            </p14:nvContentPartPr>
            <p14:xfrm>
              <a:off x="2962161" y="2150146"/>
              <a:ext cx="302400" cy="272520"/>
            </p14:xfrm>
          </p:contentPart>
        </mc:Choice>
        <mc:Fallback xmlns="">
          <p:pic>
            <p:nvPicPr>
              <p:cNvPr id="54" name="Ink 53">
                <a:extLst>
                  <a:ext uri="{FF2B5EF4-FFF2-40B4-BE49-F238E27FC236}">
                    <a16:creationId xmlns:a16="http://schemas.microsoft.com/office/drawing/2014/main" id="{D40706CF-D64A-4203-8BA7-F7BAC959426B}"/>
                  </a:ext>
                </a:extLst>
              </p:cNvPr>
              <p:cNvPicPr/>
              <p:nvPr/>
            </p:nvPicPr>
            <p:blipFill>
              <a:blip r:embed="rId21"/>
              <a:stretch>
                <a:fillRect/>
              </a:stretch>
            </p:blipFill>
            <p:spPr>
              <a:xfrm>
                <a:off x="2944161" y="2132146"/>
                <a:ext cx="3380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8" name="Ink 57">
                <a:extLst>
                  <a:ext uri="{FF2B5EF4-FFF2-40B4-BE49-F238E27FC236}">
                    <a16:creationId xmlns:a16="http://schemas.microsoft.com/office/drawing/2014/main" xmlns="" id="{D136BF2C-B52F-4157-9AE4-820DB6D5121F}"/>
                  </a:ext>
                </a:extLst>
              </p14:cNvPr>
              <p14:cNvContentPartPr/>
              <p14:nvPr/>
            </p14:nvContentPartPr>
            <p14:xfrm>
              <a:off x="3872601" y="1592146"/>
              <a:ext cx="484920" cy="520200"/>
            </p14:xfrm>
          </p:contentPart>
        </mc:Choice>
        <mc:Fallback xmlns="">
          <p:pic>
            <p:nvPicPr>
              <p:cNvPr id="58" name="Ink 57">
                <a:extLst>
                  <a:ext uri="{FF2B5EF4-FFF2-40B4-BE49-F238E27FC236}">
                    <a16:creationId xmlns:a16="http://schemas.microsoft.com/office/drawing/2014/main" id="{D136BF2C-B52F-4157-9AE4-820DB6D5121F}"/>
                  </a:ext>
                </a:extLst>
              </p:cNvPr>
              <p:cNvPicPr/>
              <p:nvPr/>
            </p:nvPicPr>
            <p:blipFill>
              <a:blip r:embed="rId23"/>
              <a:stretch>
                <a:fillRect/>
              </a:stretch>
            </p:blipFill>
            <p:spPr>
              <a:xfrm>
                <a:off x="3854601" y="1574146"/>
                <a:ext cx="520560" cy="555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8" name="Ink 67">
                <a:extLst>
                  <a:ext uri="{FF2B5EF4-FFF2-40B4-BE49-F238E27FC236}">
                    <a16:creationId xmlns:a16="http://schemas.microsoft.com/office/drawing/2014/main" xmlns="" id="{76C210D2-05E6-4417-8495-F21261853BDD}"/>
                  </a:ext>
                </a:extLst>
              </p14:cNvPr>
              <p14:cNvContentPartPr/>
              <p14:nvPr/>
            </p14:nvContentPartPr>
            <p14:xfrm>
              <a:off x="6081561" y="1453186"/>
              <a:ext cx="881640" cy="648720"/>
            </p14:xfrm>
          </p:contentPart>
        </mc:Choice>
        <mc:Fallback xmlns="">
          <p:pic>
            <p:nvPicPr>
              <p:cNvPr id="68" name="Ink 67">
                <a:extLst>
                  <a:ext uri="{FF2B5EF4-FFF2-40B4-BE49-F238E27FC236}">
                    <a16:creationId xmlns:a16="http://schemas.microsoft.com/office/drawing/2014/main" id="{76C210D2-05E6-4417-8495-F21261853BDD}"/>
                  </a:ext>
                </a:extLst>
              </p:cNvPr>
              <p:cNvPicPr/>
              <p:nvPr/>
            </p:nvPicPr>
            <p:blipFill>
              <a:blip r:embed="rId25"/>
              <a:stretch>
                <a:fillRect/>
              </a:stretch>
            </p:blipFill>
            <p:spPr>
              <a:xfrm>
                <a:off x="6063561" y="1435186"/>
                <a:ext cx="91728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9" name="Ink 68">
                <a:extLst>
                  <a:ext uri="{FF2B5EF4-FFF2-40B4-BE49-F238E27FC236}">
                    <a16:creationId xmlns:a16="http://schemas.microsoft.com/office/drawing/2014/main" xmlns="" id="{B912DE24-DA6E-4574-B8A8-91B711C38FDE}"/>
                  </a:ext>
                </a:extLst>
              </p14:cNvPr>
              <p14:cNvContentPartPr/>
              <p14:nvPr/>
            </p14:nvContentPartPr>
            <p14:xfrm>
              <a:off x="4702041" y="1466146"/>
              <a:ext cx="995400" cy="327240"/>
            </p14:xfrm>
          </p:contentPart>
        </mc:Choice>
        <mc:Fallback xmlns="">
          <p:pic>
            <p:nvPicPr>
              <p:cNvPr id="69" name="Ink 68">
                <a:extLst>
                  <a:ext uri="{FF2B5EF4-FFF2-40B4-BE49-F238E27FC236}">
                    <a16:creationId xmlns:a16="http://schemas.microsoft.com/office/drawing/2014/main" id="{B912DE24-DA6E-4574-B8A8-91B711C38FDE}"/>
                  </a:ext>
                </a:extLst>
              </p:cNvPr>
              <p:cNvPicPr/>
              <p:nvPr/>
            </p:nvPicPr>
            <p:blipFill>
              <a:blip r:embed="rId27"/>
              <a:stretch>
                <a:fillRect/>
              </a:stretch>
            </p:blipFill>
            <p:spPr>
              <a:xfrm>
                <a:off x="4684041" y="1448146"/>
                <a:ext cx="103104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0" name="Ink 69">
                <a:extLst>
                  <a:ext uri="{FF2B5EF4-FFF2-40B4-BE49-F238E27FC236}">
                    <a16:creationId xmlns:a16="http://schemas.microsoft.com/office/drawing/2014/main" xmlns="" id="{ED8E0693-DB27-4D35-9C43-19FB99EDDAB8}"/>
                  </a:ext>
                </a:extLst>
              </p14:cNvPr>
              <p14:cNvContentPartPr/>
              <p14:nvPr/>
            </p14:nvContentPartPr>
            <p14:xfrm>
              <a:off x="3597921" y="1396666"/>
              <a:ext cx="218880" cy="675360"/>
            </p14:xfrm>
          </p:contentPart>
        </mc:Choice>
        <mc:Fallback xmlns="">
          <p:pic>
            <p:nvPicPr>
              <p:cNvPr id="70" name="Ink 69">
                <a:extLst>
                  <a:ext uri="{FF2B5EF4-FFF2-40B4-BE49-F238E27FC236}">
                    <a16:creationId xmlns:a16="http://schemas.microsoft.com/office/drawing/2014/main" id="{ED8E0693-DB27-4D35-9C43-19FB99EDDAB8}"/>
                  </a:ext>
                </a:extLst>
              </p:cNvPr>
              <p:cNvPicPr/>
              <p:nvPr/>
            </p:nvPicPr>
            <p:blipFill>
              <a:blip r:embed="rId29"/>
              <a:stretch>
                <a:fillRect/>
              </a:stretch>
            </p:blipFill>
            <p:spPr>
              <a:xfrm>
                <a:off x="3579921" y="1378666"/>
                <a:ext cx="254520" cy="711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7" name="Ink 76">
                <a:extLst>
                  <a:ext uri="{FF2B5EF4-FFF2-40B4-BE49-F238E27FC236}">
                    <a16:creationId xmlns:a16="http://schemas.microsoft.com/office/drawing/2014/main" xmlns="" id="{249FBC80-9255-4592-9205-719CAA0C5AFC}"/>
                  </a:ext>
                </a:extLst>
              </p14:cNvPr>
              <p14:cNvContentPartPr/>
              <p14:nvPr/>
            </p14:nvContentPartPr>
            <p14:xfrm>
              <a:off x="1346481" y="2988586"/>
              <a:ext cx="2048760" cy="764280"/>
            </p14:xfrm>
          </p:contentPart>
        </mc:Choice>
        <mc:Fallback xmlns="">
          <p:pic>
            <p:nvPicPr>
              <p:cNvPr id="77" name="Ink 76">
                <a:extLst>
                  <a:ext uri="{FF2B5EF4-FFF2-40B4-BE49-F238E27FC236}">
                    <a16:creationId xmlns:a16="http://schemas.microsoft.com/office/drawing/2014/main" id="{249FBC80-9255-4592-9205-719CAA0C5AFC}"/>
                  </a:ext>
                </a:extLst>
              </p:cNvPr>
              <p:cNvPicPr/>
              <p:nvPr/>
            </p:nvPicPr>
            <p:blipFill>
              <a:blip r:embed="rId31"/>
              <a:stretch>
                <a:fillRect/>
              </a:stretch>
            </p:blipFill>
            <p:spPr>
              <a:xfrm>
                <a:off x="1328481" y="2970586"/>
                <a:ext cx="2084400" cy="799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8" name="Ink 77">
                <a:extLst>
                  <a:ext uri="{FF2B5EF4-FFF2-40B4-BE49-F238E27FC236}">
                    <a16:creationId xmlns:a16="http://schemas.microsoft.com/office/drawing/2014/main" xmlns="" id="{70329672-501F-4447-B20E-E127C33C12BE}"/>
                  </a:ext>
                </a:extLst>
              </p14:cNvPr>
              <p14:cNvContentPartPr/>
              <p14:nvPr/>
            </p14:nvContentPartPr>
            <p14:xfrm>
              <a:off x="4133601" y="2943946"/>
              <a:ext cx="566280" cy="943200"/>
            </p14:xfrm>
          </p:contentPart>
        </mc:Choice>
        <mc:Fallback xmlns="">
          <p:pic>
            <p:nvPicPr>
              <p:cNvPr id="78" name="Ink 77">
                <a:extLst>
                  <a:ext uri="{FF2B5EF4-FFF2-40B4-BE49-F238E27FC236}">
                    <a16:creationId xmlns:a16="http://schemas.microsoft.com/office/drawing/2014/main" id="{70329672-501F-4447-B20E-E127C33C12BE}"/>
                  </a:ext>
                </a:extLst>
              </p:cNvPr>
              <p:cNvPicPr/>
              <p:nvPr/>
            </p:nvPicPr>
            <p:blipFill>
              <a:blip r:embed="rId33"/>
              <a:stretch>
                <a:fillRect/>
              </a:stretch>
            </p:blipFill>
            <p:spPr>
              <a:xfrm>
                <a:off x="4115601" y="2925946"/>
                <a:ext cx="601920" cy="978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6" name="Ink 85">
                <a:extLst>
                  <a:ext uri="{FF2B5EF4-FFF2-40B4-BE49-F238E27FC236}">
                    <a16:creationId xmlns:a16="http://schemas.microsoft.com/office/drawing/2014/main" xmlns="" id="{2F3FE2C4-54B0-45F9-A4E8-66074A1341A0}"/>
                  </a:ext>
                </a:extLst>
              </p14:cNvPr>
              <p14:cNvContentPartPr/>
              <p14:nvPr/>
            </p14:nvContentPartPr>
            <p14:xfrm>
              <a:off x="5168961" y="2668906"/>
              <a:ext cx="1961640" cy="1133640"/>
            </p14:xfrm>
          </p:contentPart>
        </mc:Choice>
        <mc:Fallback xmlns="">
          <p:pic>
            <p:nvPicPr>
              <p:cNvPr id="86" name="Ink 85">
                <a:extLst>
                  <a:ext uri="{FF2B5EF4-FFF2-40B4-BE49-F238E27FC236}">
                    <a16:creationId xmlns:a16="http://schemas.microsoft.com/office/drawing/2014/main" id="{2F3FE2C4-54B0-45F9-A4E8-66074A1341A0}"/>
                  </a:ext>
                </a:extLst>
              </p:cNvPr>
              <p:cNvPicPr/>
              <p:nvPr/>
            </p:nvPicPr>
            <p:blipFill>
              <a:blip r:embed="rId35"/>
              <a:stretch>
                <a:fillRect/>
              </a:stretch>
            </p:blipFill>
            <p:spPr>
              <a:xfrm>
                <a:off x="5150961" y="2650906"/>
                <a:ext cx="1997280" cy="1169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9" name="Ink 98">
                <a:extLst>
                  <a:ext uri="{FF2B5EF4-FFF2-40B4-BE49-F238E27FC236}">
                    <a16:creationId xmlns:a16="http://schemas.microsoft.com/office/drawing/2014/main" xmlns="" id="{A9011327-CECB-44BE-A189-2436B8C55444}"/>
                  </a:ext>
                </a:extLst>
              </p14:cNvPr>
              <p14:cNvContentPartPr/>
              <p14:nvPr/>
            </p14:nvContentPartPr>
            <p14:xfrm>
              <a:off x="9190521" y="2302066"/>
              <a:ext cx="179640" cy="152280"/>
            </p14:xfrm>
          </p:contentPart>
        </mc:Choice>
        <mc:Fallback xmlns="">
          <p:pic>
            <p:nvPicPr>
              <p:cNvPr id="99" name="Ink 98">
                <a:extLst>
                  <a:ext uri="{FF2B5EF4-FFF2-40B4-BE49-F238E27FC236}">
                    <a16:creationId xmlns:a16="http://schemas.microsoft.com/office/drawing/2014/main" id="{A9011327-CECB-44BE-A189-2436B8C55444}"/>
                  </a:ext>
                </a:extLst>
              </p:cNvPr>
              <p:cNvPicPr/>
              <p:nvPr/>
            </p:nvPicPr>
            <p:blipFill>
              <a:blip r:embed="rId37"/>
              <a:stretch>
                <a:fillRect/>
              </a:stretch>
            </p:blipFill>
            <p:spPr>
              <a:xfrm>
                <a:off x="9172521" y="2284066"/>
                <a:ext cx="2152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6" name="Ink 105">
                <a:extLst>
                  <a:ext uri="{FF2B5EF4-FFF2-40B4-BE49-F238E27FC236}">
                    <a16:creationId xmlns:a16="http://schemas.microsoft.com/office/drawing/2014/main" xmlns="" id="{E1332276-777E-419B-9ADA-D154E29CC2B2}"/>
                  </a:ext>
                </a:extLst>
              </p14:cNvPr>
              <p14:cNvContentPartPr/>
              <p14:nvPr/>
            </p14:nvContentPartPr>
            <p14:xfrm>
              <a:off x="7771041" y="2611306"/>
              <a:ext cx="3775680" cy="749160"/>
            </p14:xfrm>
          </p:contentPart>
        </mc:Choice>
        <mc:Fallback xmlns="">
          <p:pic>
            <p:nvPicPr>
              <p:cNvPr id="106" name="Ink 105">
                <a:extLst>
                  <a:ext uri="{FF2B5EF4-FFF2-40B4-BE49-F238E27FC236}">
                    <a16:creationId xmlns:a16="http://schemas.microsoft.com/office/drawing/2014/main" id="{E1332276-777E-419B-9ADA-D154E29CC2B2}"/>
                  </a:ext>
                </a:extLst>
              </p:cNvPr>
              <p:cNvPicPr/>
              <p:nvPr/>
            </p:nvPicPr>
            <p:blipFill>
              <a:blip r:embed="rId39"/>
              <a:stretch>
                <a:fillRect/>
              </a:stretch>
            </p:blipFill>
            <p:spPr>
              <a:xfrm>
                <a:off x="7753041" y="2593306"/>
                <a:ext cx="3811320" cy="784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4" name="Ink 113">
                <a:extLst>
                  <a:ext uri="{FF2B5EF4-FFF2-40B4-BE49-F238E27FC236}">
                    <a16:creationId xmlns:a16="http://schemas.microsoft.com/office/drawing/2014/main" xmlns="" id="{5D623A24-8071-44A8-824E-515CD77DE832}"/>
                  </a:ext>
                </a:extLst>
              </p14:cNvPr>
              <p14:cNvContentPartPr/>
              <p14:nvPr/>
            </p14:nvContentPartPr>
            <p14:xfrm>
              <a:off x="4445721" y="4921066"/>
              <a:ext cx="370800" cy="479880"/>
            </p14:xfrm>
          </p:contentPart>
        </mc:Choice>
        <mc:Fallback xmlns="">
          <p:pic>
            <p:nvPicPr>
              <p:cNvPr id="114" name="Ink 113">
                <a:extLst>
                  <a:ext uri="{FF2B5EF4-FFF2-40B4-BE49-F238E27FC236}">
                    <a16:creationId xmlns:a16="http://schemas.microsoft.com/office/drawing/2014/main" id="{5D623A24-8071-44A8-824E-515CD77DE832}"/>
                  </a:ext>
                </a:extLst>
              </p:cNvPr>
              <p:cNvPicPr/>
              <p:nvPr/>
            </p:nvPicPr>
            <p:blipFill>
              <a:blip r:embed="rId41"/>
              <a:stretch>
                <a:fillRect/>
              </a:stretch>
            </p:blipFill>
            <p:spPr>
              <a:xfrm>
                <a:off x="4427721" y="4903066"/>
                <a:ext cx="40644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5" name="Ink 124">
                <a:extLst>
                  <a:ext uri="{FF2B5EF4-FFF2-40B4-BE49-F238E27FC236}">
                    <a16:creationId xmlns:a16="http://schemas.microsoft.com/office/drawing/2014/main" xmlns="" id="{2DD245F5-B95E-439B-8B44-3A20BCDCC5F0}"/>
                  </a:ext>
                </a:extLst>
              </p14:cNvPr>
              <p14:cNvContentPartPr/>
              <p14:nvPr/>
            </p14:nvContentPartPr>
            <p14:xfrm>
              <a:off x="6139881" y="5039146"/>
              <a:ext cx="578520" cy="245160"/>
            </p14:xfrm>
          </p:contentPart>
        </mc:Choice>
        <mc:Fallback xmlns="">
          <p:pic>
            <p:nvPicPr>
              <p:cNvPr id="125" name="Ink 124">
                <a:extLst>
                  <a:ext uri="{FF2B5EF4-FFF2-40B4-BE49-F238E27FC236}">
                    <a16:creationId xmlns:a16="http://schemas.microsoft.com/office/drawing/2014/main" id="{2DD245F5-B95E-439B-8B44-3A20BCDCC5F0}"/>
                  </a:ext>
                </a:extLst>
              </p:cNvPr>
              <p:cNvPicPr/>
              <p:nvPr/>
            </p:nvPicPr>
            <p:blipFill>
              <a:blip r:embed="rId43"/>
              <a:stretch>
                <a:fillRect/>
              </a:stretch>
            </p:blipFill>
            <p:spPr>
              <a:xfrm>
                <a:off x="6121881" y="5021146"/>
                <a:ext cx="6141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6" name="Ink 125">
                <a:extLst>
                  <a:ext uri="{FF2B5EF4-FFF2-40B4-BE49-F238E27FC236}">
                    <a16:creationId xmlns:a16="http://schemas.microsoft.com/office/drawing/2014/main" xmlns="" id="{D9824067-30BC-4F4A-AE5C-44C8028A0CC8}"/>
                  </a:ext>
                </a:extLst>
              </p14:cNvPr>
              <p14:cNvContentPartPr/>
              <p14:nvPr/>
            </p14:nvContentPartPr>
            <p14:xfrm>
              <a:off x="2828601" y="4913146"/>
              <a:ext cx="965160" cy="548280"/>
            </p14:xfrm>
          </p:contentPart>
        </mc:Choice>
        <mc:Fallback xmlns="">
          <p:pic>
            <p:nvPicPr>
              <p:cNvPr id="126" name="Ink 125">
                <a:extLst>
                  <a:ext uri="{FF2B5EF4-FFF2-40B4-BE49-F238E27FC236}">
                    <a16:creationId xmlns:a16="http://schemas.microsoft.com/office/drawing/2014/main" id="{D9824067-30BC-4F4A-AE5C-44C8028A0CC8}"/>
                  </a:ext>
                </a:extLst>
              </p:cNvPr>
              <p:cNvPicPr/>
              <p:nvPr/>
            </p:nvPicPr>
            <p:blipFill>
              <a:blip r:embed="rId45"/>
              <a:stretch>
                <a:fillRect/>
              </a:stretch>
            </p:blipFill>
            <p:spPr>
              <a:xfrm>
                <a:off x="2810601" y="4895146"/>
                <a:ext cx="100080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3" name="Ink 142">
                <a:extLst>
                  <a:ext uri="{FF2B5EF4-FFF2-40B4-BE49-F238E27FC236}">
                    <a16:creationId xmlns:a16="http://schemas.microsoft.com/office/drawing/2014/main" xmlns="" id="{8A1C46AA-FDC4-4EC4-8276-594B9BF9D80A}"/>
                  </a:ext>
                </a:extLst>
              </p14:cNvPr>
              <p14:cNvContentPartPr/>
              <p14:nvPr/>
            </p14:nvContentPartPr>
            <p14:xfrm>
              <a:off x="7540641" y="3649546"/>
              <a:ext cx="4423320" cy="2447280"/>
            </p14:xfrm>
          </p:contentPart>
        </mc:Choice>
        <mc:Fallback xmlns="">
          <p:pic>
            <p:nvPicPr>
              <p:cNvPr id="143" name="Ink 142">
                <a:extLst>
                  <a:ext uri="{FF2B5EF4-FFF2-40B4-BE49-F238E27FC236}">
                    <a16:creationId xmlns:a16="http://schemas.microsoft.com/office/drawing/2014/main" id="{8A1C46AA-FDC4-4EC4-8276-594B9BF9D80A}"/>
                  </a:ext>
                </a:extLst>
              </p:cNvPr>
              <p:cNvPicPr/>
              <p:nvPr/>
            </p:nvPicPr>
            <p:blipFill>
              <a:blip r:embed="rId47"/>
              <a:stretch>
                <a:fillRect/>
              </a:stretch>
            </p:blipFill>
            <p:spPr>
              <a:xfrm>
                <a:off x="7522641" y="3631546"/>
                <a:ext cx="4458960" cy="2482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4" name="Ink 143">
                <a:extLst>
                  <a:ext uri="{FF2B5EF4-FFF2-40B4-BE49-F238E27FC236}">
                    <a16:creationId xmlns:a16="http://schemas.microsoft.com/office/drawing/2014/main" xmlns="" id="{18FD882E-4E27-4961-A7F8-8E8BCE81F6B1}"/>
                  </a:ext>
                </a:extLst>
              </p14:cNvPr>
              <p14:cNvContentPartPr/>
              <p14:nvPr/>
            </p14:nvContentPartPr>
            <p14:xfrm>
              <a:off x="2355561" y="4523266"/>
              <a:ext cx="2853360" cy="1350720"/>
            </p14:xfrm>
          </p:contentPart>
        </mc:Choice>
        <mc:Fallback xmlns="">
          <p:pic>
            <p:nvPicPr>
              <p:cNvPr id="144" name="Ink 143">
                <a:extLst>
                  <a:ext uri="{FF2B5EF4-FFF2-40B4-BE49-F238E27FC236}">
                    <a16:creationId xmlns:a16="http://schemas.microsoft.com/office/drawing/2014/main" id="{18FD882E-4E27-4961-A7F8-8E8BCE81F6B1}"/>
                  </a:ext>
                </a:extLst>
              </p:cNvPr>
              <p:cNvPicPr/>
              <p:nvPr/>
            </p:nvPicPr>
            <p:blipFill>
              <a:blip r:embed="rId49"/>
              <a:stretch>
                <a:fillRect/>
              </a:stretch>
            </p:blipFill>
            <p:spPr>
              <a:xfrm>
                <a:off x="2337561" y="4505266"/>
                <a:ext cx="2889000" cy="1386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5" name="Ink 144">
                <a:extLst>
                  <a:ext uri="{FF2B5EF4-FFF2-40B4-BE49-F238E27FC236}">
                    <a16:creationId xmlns:a16="http://schemas.microsoft.com/office/drawing/2014/main" xmlns="" id="{D665CA5F-DA07-4DF0-87C0-02ABD1F40041}"/>
                  </a:ext>
                </a:extLst>
              </p14:cNvPr>
              <p14:cNvContentPartPr/>
              <p14:nvPr/>
            </p14:nvContentPartPr>
            <p14:xfrm>
              <a:off x="585081" y="1580266"/>
              <a:ext cx="1290240" cy="1737720"/>
            </p14:xfrm>
          </p:contentPart>
        </mc:Choice>
        <mc:Fallback xmlns="">
          <p:pic>
            <p:nvPicPr>
              <p:cNvPr id="145" name="Ink 144">
                <a:extLst>
                  <a:ext uri="{FF2B5EF4-FFF2-40B4-BE49-F238E27FC236}">
                    <a16:creationId xmlns:a16="http://schemas.microsoft.com/office/drawing/2014/main" id="{D665CA5F-DA07-4DF0-87C0-02ABD1F40041}"/>
                  </a:ext>
                </a:extLst>
              </p:cNvPr>
              <p:cNvPicPr/>
              <p:nvPr/>
            </p:nvPicPr>
            <p:blipFill>
              <a:blip r:embed="rId51"/>
              <a:stretch>
                <a:fillRect/>
              </a:stretch>
            </p:blipFill>
            <p:spPr>
              <a:xfrm>
                <a:off x="567081" y="1562266"/>
                <a:ext cx="1325880" cy="1773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6" name="Ink 145">
                <a:extLst>
                  <a:ext uri="{FF2B5EF4-FFF2-40B4-BE49-F238E27FC236}">
                    <a16:creationId xmlns:a16="http://schemas.microsoft.com/office/drawing/2014/main" xmlns="" id="{9890945A-824E-472B-812B-0DB7020ACDB1}"/>
                  </a:ext>
                </a:extLst>
              </p14:cNvPr>
              <p14:cNvContentPartPr/>
              <p14:nvPr/>
            </p14:nvContentPartPr>
            <p14:xfrm>
              <a:off x="2656161" y="2070226"/>
              <a:ext cx="4574880" cy="615960"/>
            </p14:xfrm>
          </p:contentPart>
        </mc:Choice>
        <mc:Fallback xmlns="">
          <p:pic>
            <p:nvPicPr>
              <p:cNvPr id="146" name="Ink 145">
                <a:extLst>
                  <a:ext uri="{FF2B5EF4-FFF2-40B4-BE49-F238E27FC236}">
                    <a16:creationId xmlns:a16="http://schemas.microsoft.com/office/drawing/2014/main" id="{9890945A-824E-472B-812B-0DB7020ACDB1}"/>
                  </a:ext>
                </a:extLst>
              </p:cNvPr>
              <p:cNvPicPr/>
              <p:nvPr/>
            </p:nvPicPr>
            <p:blipFill>
              <a:blip r:embed="rId53"/>
              <a:stretch>
                <a:fillRect/>
              </a:stretch>
            </p:blipFill>
            <p:spPr>
              <a:xfrm>
                <a:off x="2638161" y="2052226"/>
                <a:ext cx="4610520" cy="651600"/>
              </a:xfrm>
              <a:prstGeom prst="rect">
                <a:avLst/>
              </a:prstGeom>
            </p:spPr>
          </p:pic>
        </mc:Fallback>
      </mc:AlternateContent>
    </p:spTree>
    <p:extLst>
      <p:ext uri="{BB962C8B-B14F-4D97-AF65-F5344CB8AC3E}">
        <p14:creationId xmlns:p14="http://schemas.microsoft.com/office/powerpoint/2010/main" val="2166039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xmlns="" id="{F40E7D6F-C917-4A1A-BEB4-A754AC6E9517}"/>
                  </a:ext>
                </a:extLst>
              </p14:cNvPr>
              <p14:cNvContentPartPr/>
              <p14:nvPr/>
            </p14:nvContentPartPr>
            <p14:xfrm>
              <a:off x="11273841" y="261226"/>
              <a:ext cx="638640" cy="362880"/>
            </p14:xfrm>
          </p:contentPart>
        </mc:Choice>
        <mc:Fallback xmlns="">
          <p:pic>
            <p:nvPicPr>
              <p:cNvPr id="4" name="Ink 3">
                <a:extLst>
                  <a:ext uri="{FF2B5EF4-FFF2-40B4-BE49-F238E27FC236}">
                    <a16:creationId xmlns:a16="http://schemas.microsoft.com/office/drawing/2014/main" id="{F40E7D6F-C917-4A1A-BEB4-A754AC6E9517}"/>
                  </a:ext>
                </a:extLst>
              </p:cNvPr>
              <p:cNvPicPr/>
              <p:nvPr/>
            </p:nvPicPr>
            <p:blipFill>
              <a:blip r:embed="rId3"/>
              <a:stretch>
                <a:fillRect/>
              </a:stretch>
            </p:blipFill>
            <p:spPr>
              <a:xfrm>
                <a:off x="11255841" y="243226"/>
                <a:ext cx="67428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xmlns="" id="{D82E0799-4E3C-4B38-AFF2-A11347BAFEC2}"/>
                  </a:ext>
                </a:extLst>
              </p14:cNvPr>
              <p14:cNvContentPartPr/>
              <p14:nvPr/>
            </p14:nvContentPartPr>
            <p14:xfrm>
              <a:off x="9208881" y="272746"/>
              <a:ext cx="1594440" cy="359280"/>
            </p14:xfrm>
          </p:contentPart>
        </mc:Choice>
        <mc:Fallback xmlns="">
          <p:pic>
            <p:nvPicPr>
              <p:cNvPr id="18" name="Ink 17">
                <a:extLst>
                  <a:ext uri="{FF2B5EF4-FFF2-40B4-BE49-F238E27FC236}">
                    <a16:creationId xmlns:a16="http://schemas.microsoft.com/office/drawing/2014/main" id="{D82E0799-4E3C-4B38-AFF2-A11347BAFEC2}"/>
                  </a:ext>
                </a:extLst>
              </p:cNvPr>
              <p:cNvPicPr/>
              <p:nvPr/>
            </p:nvPicPr>
            <p:blipFill>
              <a:blip r:embed="rId5"/>
              <a:stretch>
                <a:fillRect/>
              </a:stretch>
            </p:blipFill>
            <p:spPr>
              <a:xfrm>
                <a:off x="9190881" y="254746"/>
                <a:ext cx="163008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xmlns="" id="{7989DB04-A982-41D1-87C9-F1603F0A72E3}"/>
                  </a:ext>
                </a:extLst>
              </p14:cNvPr>
              <p14:cNvContentPartPr/>
              <p14:nvPr/>
            </p14:nvContentPartPr>
            <p14:xfrm>
              <a:off x="7328601" y="152146"/>
              <a:ext cx="1517400" cy="705240"/>
            </p14:xfrm>
          </p:contentPart>
        </mc:Choice>
        <mc:Fallback xmlns="">
          <p:pic>
            <p:nvPicPr>
              <p:cNvPr id="19" name="Ink 18">
                <a:extLst>
                  <a:ext uri="{FF2B5EF4-FFF2-40B4-BE49-F238E27FC236}">
                    <a16:creationId xmlns:a16="http://schemas.microsoft.com/office/drawing/2014/main" id="{7989DB04-A982-41D1-87C9-F1603F0A72E3}"/>
                  </a:ext>
                </a:extLst>
              </p:cNvPr>
              <p:cNvPicPr/>
              <p:nvPr/>
            </p:nvPicPr>
            <p:blipFill>
              <a:blip r:embed="rId7"/>
              <a:stretch>
                <a:fillRect/>
              </a:stretch>
            </p:blipFill>
            <p:spPr>
              <a:xfrm>
                <a:off x="7310601" y="134146"/>
                <a:ext cx="1553040" cy="74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3" name="Ink 52">
                <a:extLst>
                  <a:ext uri="{FF2B5EF4-FFF2-40B4-BE49-F238E27FC236}">
                    <a16:creationId xmlns:a16="http://schemas.microsoft.com/office/drawing/2014/main" xmlns="" id="{4B76D427-7414-465A-876F-0A1081FD7967}"/>
                  </a:ext>
                </a:extLst>
              </p14:cNvPr>
              <p14:cNvContentPartPr/>
              <p14:nvPr/>
            </p14:nvContentPartPr>
            <p14:xfrm>
              <a:off x="4861881" y="480826"/>
              <a:ext cx="2059200" cy="1245240"/>
            </p14:xfrm>
          </p:contentPart>
        </mc:Choice>
        <mc:Fallback xmlns="">
          <p:pic>
            <p:nvPicPr>
              <p:cNvPr id="53" name="Ink 52">
                <a:extLst>
                  <a:ext uri="{FF2B5EF4-FFF2-40B4-BE49-F238E27FC236}">
                    <a16:creationId xmlns:a16="http://schemas.microsoft.com/office/drawing/2014/main" id="{4B76D427-7414-465A-876F-0A1081FD7967}"/>
                  </a:ext>
                </a:extLst>
              </p:cNvPr>
              <p:cNvPicPr/>
              <p:nvPr/>
            </p:nvPicPr>
            <p:blipFill>
              <a:blip r:embed="rId9"/>
              <a:stretch>
                <a:fillRect/>
              </a:stretch>
            </p:blipFill>
            <p:spPr>
              <a:xfrm>
                <a:off x="4843881" y="462826"/>
                <a:ext cx="2094840" cy="128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7" name="Ink 56">
                <a:extLst>
                  <a:ext uri="{FF2B5EF4-FFF2-40B4-BE49-F238E27FC236}">
                    <a16:creationId xmlns:a16="http://schemas.microsoft.com/office/drawing/2014/main" xmlns="" id="{46D0C136-25F6-484A-86A8-96FF1C974BE1}"/>
                  </a:ext>
                </a:extLst>
              </p14:cNvPr>
              <p14:cNvContentPartPr/>
              <p14:nvPr/>
            </p14:nvContentPartPr>
            <p14:xfrm>
              <a:off x="4166001" y="1488466"/>
              <a:ext cx="151920" cy="15120"/>
            </p14:xfrm>
          </p:contentPart>
        </mc:Choice>
        <mc:Fallback xmlns="">
          <p:pic>
            <p:nvPicPr>
              <p:cNvPr id="57" name="Ink 56">
                <a:extLst>
                  <a:ext uri="{FF2B5EF4-FFF2-40B4-BE49-F238E27FC236}">
                    <a16:creationId xmlns:a16="http://schemas.microsoft.com/office/drawing/2014/main" id="{46D0C136-25F6-484A-86A8-96FF1C974BE1}"/>
                  </a:ext>
                </a:extLst>
              </p:cNvPr>
              <p:cNvPicPr/>
              <p:nvPr/>
            </p:nvPicPr>
            <p:blipFill>
              <a:blip r:embed="rId11"/>
              <a:stretch>
                <a:fillRect/>
              </a:stretch>
            </p:blipFill>
            <p:spPr>
              <a:xfrm>
                <a:off x="4148001" y="1470466"/>
                <a:ext cx="1875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2" name="Ink 61">
                <a:extLst>
                  <a:ext uri="{FF2B5EF4-FFF2-40B4-BE49-F238E27FC236}">
                    <a16:creationId xmlns:a16="http://schemas.microsoft.com/office/drawing/2014/main" xmlns="" id="{3338F87C-0327-40BD-8929-D57FB25F35B1}"/>
                  </a:ext>
                </a:extLst>
              </p14:cNvPr>
              <p14:cNvContentPartPr/>
              <p14:nvPr/>
            </p14:nvContentPartPr>
            <p14:xfrm>
              <a:off x="4094001" y="862066"/>
              <a:ext cx="484920" cy="465480"/>
            </p14:xfrm>
          </p:contentPart>
        </mc:Choice>
        <mc:Fallback xmlns="">
          <p:pic>
            <p:nvPicPr>
              <p:cNvPr id="62" name="Ink 61">
                <a:extLst>
                  <a:ext uri="{FF2B5EF4-FFF2-40B4-BE49-F238E27FC236}">
                    <a16:creationId xmlns:a16="http://schemas.microsoft.com/office/drawing/2014/main" id="{3338F87C-0327-40BD-8929-D57FB25F35B1}"/>
                  </a:ext>
                </a:extLst>
              </p:cNvPr>
              <p:cNvPicPr/>
              <p:nvPr/>
            </p:nvPicPr>
            <p:blipFill>
              <a:blip r:embed="rId13"/>
              <a:stretch>
                <a:fillRect/>
              </a:stretch>
            </p:blipFill>
            <p:spPr>
              <a:xfrm>
                <a:off x="4076001" y="844066"/>
                <a:ext cx="52056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6" name="Ink 65">
                <a:extLst>
                  <a:ext uri="{FF2B5EF4-FFF2-40B4-BE49-F238E27FC236}">
                    <a16:creationId xmlns:a16="http://schemas.microsoft.com/office/drawing/2014/main" xmlns="" id="{E4411012-4B3E-400B-9289-D5283AD5BE55}"/>
                  </a:ext>
                </a:extLst>
              </p14:cNvPr>
              <p14:cNvContentPartPr/>
              <p14:nvPr/>
            </p14:nvContentPartPr>
            <p14:xfrm>
              <a:off x="3140721" y="283186"/>
              <a:ext cx="200880" cy="207360"/>
            </p14:xfrm>
          </p:contentPart>
        </mc:Choice>
        <mc:Fallback xmlns="">
          <p:pic>
            <p:nvPicPr>
              <p:cNvPr id="66" name="Ink 65">
                <a:extLst>
                  <a:ext uri="{FF2B5EF4-FFF2-40B4-BE49-F238E27FC236}">
                    <a16:creationId xmlns:a16="http://schemas.microsoft.com/office/drawing/2014/main" id="{E4411012-4B3E-400B-9289-D5283AD5BE55}"/>
                  </a:ext>
                </a:extLst>
              </p:cNvPr>
              <p:cNvPicPr/>
              <p:nvPr/>
            </p:nvPicPr>
            <p:blipFill>
              <a:blip r:embed="rId15"/>
              <a:stretch>
                <a:fillRect/>
              </a:stretch>
            </p:blipFill>
            <p:spPr>
              <a:xfrm>
                <a:off x="3122721" y="265186"/>
                <a:ext cx="2365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4" name="Ink 73">
                <a:extLst>
                  <a:ext uri="{FF2B5EF4-FFF2-40B4-BE49-F238E27FC236}">
                    <a16:creationId xmlns:a16="http://schemas.microsoft.com/office/drawing/2014/main" xmlns="" id="{ED2141D9-7FAE-41D5-8C0C-2D99951807EC}"/>
                  </a:ext>
                </a:extLst>
              </p14:cNvPr>
              <p14:cNvContentPartPr/>
              <p14:nvPr/>
            </p14:nvContentPartPr>
            <p14:xfrm>
              <a:off x="1003401" y="292186"/>
              <a:ext cx="911880" cy="722520"/>
            </p14:xfrm>
          </p:contentPart>
        </mc:Choice>
        <mc:Fallback xmlns="">
          <p:pic>
            <p:nvPicPr>
              <p:cNvPr id="74" name="Ink 73">
                <a:extLst>
                  <a:ext uri="{FF2B5EF4-FFF2-40B4-BE49-F238E27FC236}">
                    <a16:creationId xmlns:a16="http://schemas.microsoft.com/office/drawing/2014/main" id="{ED2141D9-7FAE-41D5-8C0C-2D99951807EC}"/>
                  </a:ext>
                </a:extLst>
              </p:cNvPr>
              <p:cNvPicPr/>
              <p:nvPr/>
            </p:nvPicPr>
            <p:blipFill>
              <a:blip r:embed="rId17"/>
              <a:stretch>
                <a:fillRect/>
              </a:stretch>
            </p:blipFill>
            <p:spPr>
              <a:xfrm>
                <a:off x="985401" y="274186"/>
                <a:ext cx="947520" cy="758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5" name="Ink 74">
                <a:extLst>
                  <a:ext uri="{FF2B5EF4-FFF2-40B4-BE49-F238E27FC236}">
                    <a16:creationId xmlns:a16="http://schemas.microsoft.com/office/drawing/2014/main" xmlns="" id="{129F4ED5-5160-4B8C-B151-05AAB0624507}"/>
                  </a:ext>
                </a:extLst>
              </p14:cNvPr>
              <p14:cNvContentPartPr/>
              <p14:nvPr/>
            </p14:nvContentPartPr>
            <p14:xfrm>
              <a:off x="2262681" y="643546"/>
              <a:ext cx="1490040" cy="635760"/>
            </p14:xfrm>
          </p:contentPart>
        </mc:Choice>
        <mc:Fallback xmlns="">
          <p:pic>
            <p:nvPicPr>
              <p:cNvPr id="75" name="Ink 74">
                <a:extLst>
                  <a:ext uri="{FF2B5EF4-FFF2-40B4-BE49-F238E27FC236}">
                    <a16:creationId xmlns:a16="http://schemas.microsoft.com/office/drawing/2014/main" id="{129F4ED5-5160-4B8C-B151-05AAB0624507}"/>
                  </a:ext>
                </a:extLst>
              </p:cNvPr>
              <p:cNvPicPr/>
              <p:nvPr/>
            </p:nvPicPr>
            <p:blipFill>
              <a:blip r:embed="rId19"/>
              <a:stretch>
                <a:fillRect/>
              </a:stretch>
            </p:blipFill>
            <p:spPr>
              <a:xfrm>
                <a:off x="2244681" y="625546"/>
                <a:ext cx="152568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6" name="Ink 75">
                <a:extLst>
                  <a:ext uri="{FF2B5EF4-FFF2-40B4-BE49-F238E27FC236}">
                    <a16:creationId xmlns:a16="http://schemas.microsoft.com/office/drawing/2014/main" xmlns="" id="{CB19109A-B80C-48FE-AA29-A6D77C0196A4}"/>
                  </a:ext>
                </a:extLst>
              </p14:cNvPr>
              <p14:cNvContentPartPr/>
              <p14:nvPr/>
            </p14:nvContentPartPr>
            <p14:xfrm>
              <a:off x="1655361" y="2603386"/>
              <a:ext cx="3764880" cy="2856600"/>
            </p14:xfrm>
          </p:contentPart>
        </mc:Choice>
        <mc:Fallback xmlns="">
          <p:pic>
            <p:nvPicPr>
              <p:cNvPr id="76" name="Ink 75">
                <a:extLst>
                  <a:ext uri="{FF2B5EF4-FFF2-40B4-BE49-F238E27FC236}">
                    <a16:creationId xmlns:a16="http://schemas.microsoft.com/office/drawing/2014/main" id="{CB19109A-B80C-48FE-AA29-A6D77C0196A4}"/>
                  </a:ext>
                </a:extLst>
              </p:cNvPr>
              <p:cNvPicPr/>
              <p:nvPr/>
            </p:nvPicPr>
            <p:blipFill>
              <a:blip r:embed="rId21"/>
              <a:stretch>
                <a:fillRect/>
              </a:stretch>
            </p:blipFill>
            <p:spPr>
              <a:xfrm>
                <a:off x="1637361" y="2585386"/>
                <a:ext cx="3800520" cy="2892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1" name="Ink 80">
                <a:extLst>
                  <a:ext uri="{FF2B5EF4-FFF2-40B4-BE49-F238E27FC236}">
                    <a16:creationId xmlns:a16="http://schemas.microsoft.com/office/drawing/2014/main" xmlns="" id="{39C25B0C-B4B8-48D2-AC50-E957825E6520}"/>
                  </a:ext>
                </a:extLst>
              </p14:cNvPr>
              <p14:cNvContentPartPr/>
              <p14:nvPr/>
            </p14:nvContentPartPr>
            <p14:xfrm>
              <a:off x="7016121" y="923626"/>
              <a:ext cx="4389840" cy="1059120"/>
            </p14:xfrm>
          </p:contentPart>
        </mc:Choice>
        <mc:Fallback xmlns="">
          <p:pic>
            <p:nvPicPr>
              <p:cNvPr id="81" name="Ink 80">
                <a:extLst>
                  <a:ext uri="{FF2B5EF4-FFF2-40B4-BE49-F238E27FC236}">
                    <a16:creationId xmlns:a16="http://schemas.microsoft.com/office/drawing/2014/main" id="{39C25B0C-B4B8-48D2-AC50-E957825E6520}"/>
                  </a:ext>
                </a:extLst>
              </p:cNvPr>
              <p:cNvPicPr/>
              <p:nvPr/>
            </p:nvPicPr>
            <p:blipFill>
              <a:blip r:embed="rId23"/>
              <a:stretch>
                <a:fillRect/>
              </a:stretch>
            </p:blipFill>
            <p:spPr>
              <a:xfrm>
                <a:off x="6998121" y="905626"/>
                <a:ext cx="4425480" cy="1094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0" name="Ink 89">
                <a:extLst>
                  <a:ext uri="{FF2B5EF4-FFF2-40B4-BE49-F238E27FC236}">
                    <a16:creationId xmlns:a16="http://schemas.microsoft.com/office/drawing/2014/main" xmlns="" id="{279839DC-45D8-48DD-9E2D-3E2599387A59}"/>
                  </a:ext>
                </a:extLst>
              </p14:cNvPr>
              <p14:cNvContentPartPr/>
              <p14:nvPr/>
            </p14:nvContentPartPr>
            <p14:xfrm>
              <a:off x="7258401" y="1470106"/>
              <a:ext cx="186840" cy="93240"/>
            </p14:xfrm>
          </p:contentPart>
        </mc:Choice>
        <mc:Fallback xmlns="">
          <p:pic>
            <p:nvPicPr>
              <p:cNvPr id="90" name="Ink 89">
                <a:extLst>
                  <a:ext uri="{FF2B5EF4-FFF2-40B4-BE49-F238E27FC236}">
                    <a16:creationId xmlns:a16="http://schemas.microsoft.com/office/drawing/2014/main" id="{279839DC-45D8-48DD-9E2D-3E2599387A59}"/>
                  </a:ext>
                </a:extLst>
              </p:cNvPr>
              <p:cNvPicPr/>
              <p:nvPr/>
            </p:nvPicPr>
            <p:blipFill>
              <a:blip r:embed="rId25"/>
              <a:stretch>
                <a:fillRect/>
              </a:stretch>
            </p:blipFill>
            <p:spPr>
              <a:xfrm>
                <a:off x="7240401" y="1452106"/>
                <a:ext cx="222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2" name="Ink 101">
                <a:extLst>
                  <a:ext uri="{FF2B5EF4-FFF2-40B4-BE49-F238E27FC236}">
                    <a16:creationId xmlns:a16="http://schemas.microsoft.com/office/drawing/2014/main" xmlns="" id="{6BE9D451-EB29-48F0-BFD0-67BF03E53CEF}"/>
                  </a:ext>
                </a:extLst>
              </p14:cNvPr>
              <p14:cNvContentPartPr/>
              <p14:nvPr/>
            </p14:nvContentPartPr>
            <p14:xfrm>
              <a:off x="1593441" y="2758546"/>
              <a:ext cx="3656520" cy="2795760"/>
            </p14:xfrm>
          </p:contentPart>
        </mc:Choice>
        <mc:Fallback xmlns="">
          <p:pic>
            <p:nvPicPr>
              <p:cNvPr id="102" name="Ink 101">
                <a:extLst>
                  <a:ext uri="{FF2B5EF4-FFF2-40B4-BE49-F238E27FC236}">
                    <a16:creationId xmlns:a16="http://schemas.microsoft.com/office/drawing/2014/main" id="{6BE9D451-EB29-48F0-BFD0-67BF03E53CEF}"/>
                  </a:ext>
                </a:extLst>
              </p:cNvPr>
              <p:cNvPicPr/>
              <p:nvPr/>
            </p:nvPicPr>
            <p:blipFill>
              <a:blip r:embed="rId27"/>
              <a:stretch>
                <a:fillRect/>
              </a:stretch>
            </p:blipFill>
            <p:spPr>
              <a:xfrm>
                <a:off x="1575441" y="2740546"/>
                <a:ext cx="3692160" cy="2831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7" name="Ink 106">
                <a:extLst>
                  <a:ext uri="{FF2B5EF4-FFF2-40B4-BE49-F238E27FC236}">
                    <a16:creationId xmlns:a16="http://schemas.microsoft.com/office/drawing/2014/main" xmlns="" id="{47DDE01B-A236-4B64-883C-90F02A980B10}"/>
                  </a:ext>
                </a:extLst>
              </p14:cNvPr>
              <p14:cNvContentPartPr/>
              <p14:nvPr/>
            </p14:nvContentPartPr>
            <p14:xfrm>
              <a:off x="3066561" y="3559906"/>
              <a:ext cx="389160" cy="230760"/>
            </p14:xfrm>
          </p:contentPart>
        </mc:Choice>
        <mc:Fallback xmlns="">
          <p:pic>
            <p:nvPicPr>
              <p:cNvPr id="107" name="Ink 106">
                <a:extLst>
                  <a:ext uri="{FF2B5EF4-FFF2-40B4-BE49-F238E27FC236}">
                    <a16:creationId xmlns:a16="http://schemas.microsoft.com/office/drawing/2014/main" id="{47DDE01B-A236-4B64-883C-90F02A980B10}"/>
                  </a:ext>
                </a:extLst>
              </p:cNvPr>
              <p:cNvPicPr/>
              <p:nvPr/>
            </p:nvPicPr>
            <p:blipFill>
              <a:blip r:embed="rId29"/>
              <a:stretch>
                <a:fillRect/>
              </a:stretch>
            </p:blipFill>
            <p:spPr>
              <a:xfrm>
                <a:off x="3048561" y="3541906"/>
                <a:ext cx="4248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8" name="Ink 107">
                <a:extLst>
                  <a:ext uri="{FF2B5EF4-FFF2-40B4-BE49-F238E27FC236}">
                    <a16:creationId xmlns:a16="http://schemas.microsoft.com/office/drawing/2014/main" xmlns="" id="{5F74BC12-497F-4BA3-9CD0-82ABD3119E96}"/>
                  </a:ext>
                </a:extLst>
              </p14:cNvPr>
              <p14:cNvContentPartPr/>
              <p14:nvPr/>
            </p14:nvContentPartPr>
            <p14:xfrm>
              <a:off x="3034161" y="2959786"/>
              <a:ext cx="407520" cy="192960"/>
            </p14:xfrm>
          </p:contentPart>
        </mc:Choice>
        <mc:Fallback xmlns="">
          <p:pic>
            <p:nvPicPr>
              <p:cNvPr id="108" name="Ink 107">
                <a:extLst>
                  <a:ext uri="{FF2B5EF4-FFF2-40B4-BE49-F238E27FC236}">
                    <a16:creationId xmlns:a16="http://schemas.microsoft.com/office/drawing/2014/main" id="{5F74BC12-497F-4BA3-9CD0-82ABD3119E96}"/>
                  </a:ext>
                </a:extLst>
              </p:cNvPr>
              <p:cNvPicPr/>
              <p:nvPr/>
            </p:nvPicPr>
            <p:blipFill>
              <a:blip r:embed="rId31"/>
              <a:stretch>
                <a:fillRect/>
              </a:stretch>
            </p:blipFill>
            <p:spPr>
              <a:xfrm>
                <a:off x="3016161" y="2941786"/>
                <a:ext cx="4431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1" name="Ink 110">
                <a:extLst>
                  <a:ext uri="{FF2B5EF4-FFF2-40B4-BE49-F238E27FC236}">
                    <a16:creationId xmlns:a16="http://schemas.microsoft.com/office/drawing/2014/main" xmlns="" id="{4F2F859F-CC46-4857-A56A-F40A4F19047C}"/>
                  </a:ext>
                </a:extLst>
              </p14:cNvPr>
              <p14:cNvContentPartPr/>
              <p14:nvPr/>
            </p14:nvContentPartPr>
            <p14:xfrm>
              <a:off x="4180041" y="3415546"/>
              <a:ext cx="459720" cy="291600"/>
            </p14:xfrm>
          </p:contentPart>
        </mc:Choice>
        <mc:Fallback xmlns="">
          <p:pic>
            <p:nvPicPr>
              <p:cNvPr id="111" name="Ink 110">
                <a:extLst>
                  <a:ext uri="{FF2B5EF4-FFF2-40B4-BE49-F238E27FC236}">
                    <a16:creationId xmlns:a16="http://schemas.microsoft.com/office/drawing/2014/main" id="{4F2F859F-CC46-4857-A56A-F40A4F19047C}"/>
                  </a:ext>
                </a:extLst>
              </p:cNvPr>
              <p:cNvPicPr/>
              <p:nvPr/>
            </p:nvPicPr>
            <p:blipFill>
              <a:blip r:embed="rId33"/>
              <a:stretch>
                <a:fillRect/>
              </a:stretch>
            </p:blipFill>
            <p:spPr>
              <a:xfrm>
                <a:off x="4162041" y="3397546"/>
                <a:ext cx="4953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4" name="Ink 113">
                <a:extLst>
                  <a:ext uri="{FF2B5EF4-FFF2-40B4-BE49-F238E27FC236}">
                    <a16:creationId xmlns:a16="http://schemas.microsoft.com/office/drawing/2014/main" xmlns="" id="{2F95F480-C5C7-4BBA-9239-1E6EAC5C801E}"/>
                  </a:ext>
                </a:extLst>
              </p14:cNvPr>
              <p14:cNvContentPartPr/>
              <p14:nvPr/>
            </p14:nvContentPartPr>
            <p14:xfrm>
              <a:off x="4061241" y="2889226"/>
              <a:ext cx="677160" cy="251640"/>
            </p14:xfrm>
          </p:contentPart>
        </mc:Choice>
        <mc:Fallback xmlns="">
          <p:pic>
            <p:nvPicPr>
              <p:cNvPr id="114" name="Ink 113">
                <a:extLst>
                  <a:ext uri="{FF2B5EF4-FFF2-40B4-BE49-F238E27FC236}">
                    <a16:creationId xmlns:a16="http://schemas.microsoft.com/office/drawing/2014/main" id="{2F95F480-C5C7-4BBA-9239-1E6EAC5C801E}"/>
                  </a:ext>
                </a:extLst>
              </p:cNvPr>
              <p:cNvPicPr/>
              <p:nvPr/>
            </p:nvPicPr>
            <p:blipFill>
              <a:blip r:embed="rId35"/>
              <a:stretch>
                <a:fillRect/>
              </a:stretch>
            </p:blipFill>
            <p:spPr>
              <a:xfrm>
                <a:off x="4043241" y="2871226"/>
                <a:ext cx="7128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7" name="Ink 116">
                <a:extLst>
                  <a:ext uri="{FF2B5EF4-FFF2-40B4-BE49-F238E27FC236}">
                    <a16:creationId xmlns:a16="http://schemas.microsoft.com/office/drawing/2014/main" xmlns="" id="{C582B3BD-63ED-4439-9F2E-EFDAC6C1234B}"/>
                  </a:ext>
                </a:extLst>
              </p14:cNvPr>
              <p14:cNvContentPartPr/>
              <p14:nvPr/>
            </p14:nvContentPartPr>
            <p14:xfrm>
              <a:off x="2092761" y="3608506"/>
              <a:ext cx="491400" cy="261000"/>
            </p14:xfrm>
          </p:contentPart>
        </mc:Choice>
        <mc:Fallback xmlns="">
          <p:pic>
            <p:nvPicPr>
              <p:cNvPr id="117" name="Ink 116">
                <a:extLst>
                  <a:ext uri="{FF2B5EF4-FFF2-40B4-BE49-F238E27FC236}">
                    <a16:creationId xmlns:a16="http://schemas.microsoft.com/office/drawing/2014/main" id="{C582B3BD-63ED-4439-9F2E-EFDAC6C1234B}"/>
                  </a:ext>
                </a:extLst>
              </p:cNvPr>
              <p:cNvPicPr/>
              <p:nvPr/>
            </p:nvPicPr>
            <p:blipFill>
              <a:blip r:embed="rId37"/>
              <a:stretch>
                <a:fillRect/>
              </a:stretch>
            </p:blipFill>
            <p:spPr>
              <a:xfrm>
                <a:off x="2074761" y="3590506"/>
                <a:ext cx="5270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9" name="Ink 128">
                <a:extLst>
                  <a:ext uri="{FF2B5EF4-FFF2-40B4-BE49-F238E27FC236}">
                    <a16:creationId xmlns:a16="http://schemas.microsoft.com/office/drawing/2014/main" xmlns="" id="{A7A16F05-3EB9-4B03-AE33-4695051E76AD}"/>
                  </a:ext>
                </a:extLst>
              </p14:cNvPr>
              <p14:cNvContentPartPr/>
              <p14:nvPr/>
            </p14:nvContentPartPr>
            <p14:xfrm>
              <a:off x="3997161" y="4765186"/>
              <a:ext cx="558360" cy="312120"/>
            </p14:xfrm>
          </p:contentPart>
        </mc:Choice>
        <mc:Fallback xmlns="">
          <p:pic>
            <p:nvPicPr>
              <p:cNvPr id="129" name="Ink 128">
                <a:extLst>
                  <a:ext uri="{FF2B5EF4-FFF2-40B4-BE49-F238E27FC236}">
                    <a16:creationId xmlns:a16="http://schemas.microsoft.com/office/drawing/2014/main" id="{A7A16F05-3EB9-4B03-AE33-4695051E76AD}"/>
                  </a:ext>
                </a:extLst>
              </p:cNvPr>
              <p:cNvPicPr/>
              <p:nvPr/>
            </p:nvPicPr>
            <p:blipFill>
              <a:blip r:embed="rId39"/>
              <a:stretch>
                <a:fillRect/>
              </a:stretch>
            </p:blipFill>
            <p:spPr>
              <a:xfrm>
                <a:off x="3979161" y="4747186"/>
                <a:ext cx="59400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2" name="Ink 131">
                <a:extLst>
                  <a:ext uri="{FF2B5EF4-FFF2-40B4-BE49-F238E27FC236}">
                    <a16:creationId xmlns:a16="http://schemas.microsoft.com/office/drawing/2014/main" xmlns="" id="{8F3880A7-0FDB-45B1-9B3F-60F9294214A7}"/>
                  </a:ext>
                </a:extLst>
              </p14:cNvPr>
              <p14:cNvContentPartPr/>
              <p14:nvPr/>
            </p14:nvContentPartPr>
            <p14:xfrm>
              <a:off x="2123721" y="2942866"/>
              <a:ext cx="325440" cy="270000"/>
            </p14:xfrm>
          </p:contentPart>
        </mc:Choice>
        <mc:Fallback xmlns="">
          <p:pic>
            <p:nvPicPr>
              <p:cNvPr id="132" name="Ink 131">
                <a:extLst>
                  <a:ext uri="{FF2B5EF4-FFF2-40B4-BE49-F238E27FC236}">
                    <a16:creationId xmlns:a16="http://schemas.microsoft.com/office/drawing/2014/main" id="{8F3880A7-0FDB-45B1-9B3F-60F9294214A7}"/>
                  </a:ext>
                </a:extLst>
              </p:cNvPr>
              <p:cNvPicPr/>
              <p:nvPr/>
            </p:nvPicPr>
            <p:blipFill>
              <a:blip r:embed="rId41"/>
              <a:stretch>
                <a:fillRect/>
              </a:stretch>
            </p:blipFill>
            <p:spPr>
              <a:xfrm>
                <a:off x="2105721" y="2924866"/>
                <a:ext cx="36108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8" name="Ink 137">
                <a:extLst>
                  <a:ext uri="{FF2B5EF4-FFF2-40B4-BE49-F238E27FC236}">
                    <a16:creationId xmlns:a16="http://schemas.microsoft.com/office/drawing/2014/main" xmlns="" id="{FF77E0E3-84E7-4460-8BD4-D442B87E6F46}"/>
                  </a:ext>
                </a:extLst>
              </p14:cNvPr>
              <p14:cNvContentPartPr/>
              <p14:nvPr/>
            </p14:nvContentPartPr>
            <p14:xfrm>
              <a:off x="1908081" y="4111786"/>
              <a:ext cx="2698920" cy="1089000"/>
            </p14:xfrm>
          </p:contentPart>
        </mc:Choice>
        <mc:Fallback xmlns="">
          <p:pic>
            <p:nvPicPr>
              <p:cNvPr id="138" name="Ink 137">
                <a:extLst>
                  <a:ext uri="{FF2B5EF4-FFF2-40B4-BE49-F238E27FC236}">
                    <a16:creationId xmlns:a16="http://schemas.microsoft.com/office/drawing/2014/main" id="{FF77E0E3-84E7-4460-8BD4-D442B87E6F46}"/>
                  </a:ext>
                </a:extLst>
              </p:cNvPr>
              <p:cNvPicPr/>
              <p:nvPr/>
            </p:nvPicPr>
            <p:blipFill>
              <a:blip r:embed="rId43"/>
              <a:stretch>
                <a:fillRect/>
              </a:stretch>
            </p:blipFill>
            <p:spPr>
              <a:xfrm>
                <a:off x="1890081" y="4093786"/>
                <a:ext cx="2734560" cy="1124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9" name="Ink 138">
                <a:extLst>
                  <a:ext uri="{FF2B5EF4-FFF2-40B4-BE49-F238E27FC236}">
                    <a16:creationId xmlns:a16="http://schemas.microsoft.com/office/drawing/2014/main" xmlns="" id="{7471F3CF-B99C-45F8-A96C-A649F6DA7F1C}"/>
                  </a:ext>
                </a:extLst>
              </p14:cNvPr>
              <p14:cNvContentPartPr/>
              <p14:nvPr/>
            </p14:nvContentPartPr>
            <p14:xfrm>
              <a:off x="6644601" y="2603386"/>
              <a:ext cx="3764880" cy="2856600"/>
            </p14:xfrm>
          </p:contentPart>
        </mc:Choice>
        <mc:Fallback xmlns="">
          <p:pic>
            <p:nvPicPr>
              <p:cNvPr id="139" name="Ink 138">
                <a:extLst>
                  <a:ext uri="{FF2B5EF4-FFF2-40B4-BE49-F238E27FC236}">
                    <a16:creationId xmlns:a16="http://schemas.microsoft.com/office/drawing/2014/main" id="{7471F3CF-B99C-45F8-A96C-A649F6DA7F1C}"/>
                  </a:ext>
                </a:extLst>
              </p:cNvPr>
              <p:cNvPicPr/>
              <p:nvPr/>
            </p:nvPicPr>
            <p:blipFill>
              <a:blip r:embed="rId21"/>
              <a:stretch>
                <a:fillRect/>
              </a:stretch>
            </p:blipFill>
            <p:spPr>
              <a:xfrm>
                <a:off x="6626601" y="2585386"/>
                <a:ext cx="3800520" cy="2892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0" name="Ink 139">
                <a:extLst>
                  <a:ext uri="{FF2B5EF4-FFF2-40B4-BE49-F238E27FC236}">
                    <a16:creationId xmlns:a16="http://schemas.microsoft.com/office/drawing/2014/main" xmlns="" id="{A9642356-A433-4029-B7F6-7199D4EC48A4}"/>
                  </a:ext>
                </a:extLst>
              </p14:cNvPr>
              <p14:cNvContentPartPr/>
              <p14:nvPr/>
            </p14:nvContentPartPr>
            <p14:xfrm>
              <a:off x="6582681" y="2758546"/>
              <a:ext cx="3656520" cy="2795760"/>
            </p14:xfrm>
          </p:contentPart>
        </mc:Choice>
        <mc:Fallback xmlns="">
          <p:pic>
            <p:nvPicPr>
              <p:cNvPr id="140" name="Ink 139">
                <a:extLst>
                  <a:ext uri="{FF2B5EF4-FFF2-40B4-BE49-F238E27FC236}">
                    <a16:creationId xmlns:a16="http://schemas.microsoft.com/office/drawing/2014/main" id="{A9642356-A433-4029-B7F6-7199D4EC48A4}"/>
                  </a:ext>
                </a:extLst>
              </p:cNvPr>
              <p:cNvPicPr/>
              <p:nvPr/>
            </p:nvPicPr>
            <p:blipFill>
              <a:blip r:embed="rId27"/>
              <a:stretch>
                <a:fillRect/>
              </a:stretch>
            </p:blipFill>
            <p:spPr>
              <a:xfrm>
                <a:off x="6564681" y="2740546"/>
                <a:ext cx="3692160" cy="2831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2" name="Ink 141">
                <a:extLst>
                  <a:ext uri="{FF2B5EF4-FFF2-40B4-BE49-F238E27FC236}">
                    <a16:creationId xmlns:a16="http://schemas.microsoft.com/office/drawing/2014/main" xmlns="" id="{390CE3D4-3CF6-49E9-AA14-5227E55E02FB}"/>
                  </a:ext>
                </a:extLst>
              </p14:cNvPr>
              <p14:cNvContentPartPr/>
              <p14:nvPr/>
            </p14:nvContentPartPr>
            <p14:xfrm>
              <a:off x="8023401" y="2959786"/>
              <a:ext cx="407520" cy="192960"/>
            </p14:xfrm>
          </p:contentPart>
        </mc:Choice>
        <mc:Fallback xmlns="">
          <p:pic>
            <p:nvPicPr>
              <p:cNvPr id="142" name="Ink 141">
                <a:extLst>
                  <a:ext uri="{FF2B5EF4-FFF2-40B4-BE49-F238E27FC236}">
                    <a16:creationId xmlns:a16="http://schemas.microsoft.com/office/drawing/2014/main" id="{390CE3D4-3CF6-49E9-AA14-5227E55E02FB}"/>
                  </a:ext>
                </a:extLst>
              </p:cNvPr>
              <p:cNvPicPr/>
              <p:nvPr/>
            </p:nvPicPr>
            <p:blipFill>
              <a:blip r:embed="rId31"/>
              <a:stretch>
                <a:fillRect/>
              </a:stretch>
            </p:blipFill>
            <p:spPr>
              <a:xfrm>
                <a:off x="8005401" y="2941786"/>
                <a:ext cx="4431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3" name="Ink 142">
                <a:extLst>
                  <a:ext uri="{FF2B5EF4-FFF2-40B4-BE49-F238E27FC236}">
                    <a16:creationId xmlns:a16="http://schemas.microsoft.com/office/drawing/2014/main" xmlns="" id="{1F527283-BA3E-4417-A52F-63D23EAA70E5}"/>
                  </a:ext>
                </a:extLst>
              </p14:cNvPr>
              <p14:cNvContentPartPr/>
              <p14:nvPr/>
            </p14:nvContentPartPr>
            <p14:xfrm>
              <a:off x="9169281" y="3415546"/>
              <a:ext cx="459720" cy="291600"/>
            </p14:xfrm>
          </p:contentPart>
        </mc:Choice>
        <mc:Fallback xmlns="">
          <p:pic>
            <p:nvPicPr>
              <p:cNvPr id="143" name="Ink 142">
                <a:extLst>
                  <a:ext uri="{FF2B5EF4-FFF2-40B4-BE49-F238E27FC236}">
                    <a16:creationId xmlns:a16="http://schemas.microsoft.com/office/drawing/2014/main" id="{1F527283-BA3E-4417-A52F-63D23EAA70E5}"/>
                  </a:ext>
                </a:extLst>
              </p:cNvPr>
              <p:cNvPicPr/>
              <p:nvPr/>
            </p:nvPicPr>
            <p:blipFill>
              <a:blip r:embed="rId33"/>
              <a:stretch>
                <a:fillRect/>
              </a:stretch>
            </p:blipFill>
            <p:spPr>
              <a:xfrm>
                <a:off x="9151281" y="3397546"/>
                <a:ext cx="4953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4" name="Ink 143">
                <a:extLst>
                  <a:ext uri="{FF2B5EF4-FFF2-40B4-BE49-F238E27FC236}">
                    <a16:creationId xmlns:a16="http://schemas.microsoft.com/office/drawing/2014/main" xmlns="" id="{16408F8F-4BBE-4DCC-A332-8B3DFD83F64E}"/>
                  </a:ext>
                </a:extLst>
              </p14:cNvPr>
              <p14:cNvContentPartPr/>
              <p14:nvPr/>
            </p14:nvContentPartPr>
            <p14:xfrm>
              <a:off x="9050481" y="2889226"/>
              <a:ext cx="677160" cy="251640"/>
            </p14:xfrm>
          </p:contentPart>
        </mc:Choice>
        <mc:Fallback xmlns="">
          <p:pic>
            <p:nvPicPr>
              <p:cNvPr id="144" name="Ink 143">
                <a:extLst>
                  <a:ext uri="{FF2B5EF4-FFF2-40B4-BE49-F238E27FC236}">
                    <a16:creationId xmlns:a16="http://schemas.microsoft.com/office/drawing/2014/main" id="{16408F8F-4BBE-4DCC-A332-8B3DFD83F64E}"/>
                  </a:ext>
                </a:extLst>
              </p:cNvPr>
              <p:cNvPicPr/>
              <p:nvPr/>
            </p:nvPicPr>
            <p:blipFill>
              <a:blip r:embed="rId35"/>
              <a:stretch>
                <a:fillRect/>
              </a:stretch>
            </p:blipFill>
            <p:spPr>
              <a:xfrm>
                <a:off x="9032481" y="2871226"/>
                <a:ext cx="7128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6" name="Ink 145">
                <a:extLst>
                  <a:ext uri="{FF2B5EF4-FFF2-40B4-BE49-F238E27FC236}">
                    <a16:creationId xmlns:a16="http://schemas.microsoft.com/office/drawing/2014/main" xmlns="" id="{A67FF1D7-6FE3-4AB4-81EA-8EEFC653373B}"/>
                  </a:ext>
                </a:extLst>
              </p14:cNvPr>
              <p14:cNvContentPartPr/>
              <p14:nvPr/>
            </p14:nvContentPartPr>
            <p14:xfrm>
              <a:off x="8986401" y="4765186"/>
              <a:ext cx="558360" cy="312120"/>
            </p14:xfrm>
          </p:contentPart>
        </mc:Choice>
        <mc:Fallback xmlns="">
          <p:pic>
            <p:nvPicPr>
              <p:cNvPr id="146" name="Ink 145">
                <a:extLst>
                  <a:ext uri="{FF2B5EF4-FFF2-40B4-BE49-F238E27FC236}">
                    <a16:creationId xmlns:a16="http://schemas.microsoft.com/office/drawing/2014/main" id="{A67FF1D7-6FE3-4AB4-81EA-8EEFC653373B}"/>
                  </a:ext>
                </a:extLst>
              </p:cNvPr>
              <p:cNvPicPr/>
              <p:nvPr/>
            </p:nvPicPr>
            <p:blipFill>
              <a:blip r:embed="rId39"/>
              <a:stretch>
                <a:fillRect/>
              </a:stretch>
            </p:blipFill>
            <p:spPr>
              <a:xfrm>
                <a:off x="8968401" y="4747186"/>
                <a:ext cx="59400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8" name="Ink 147">
                <a:extLst>
                  <a:ext uri="{FF2B5EF4-FFF2-40B4-BE49-F238E27FC236}">
                    <a16:creationId xmlns:a16="http://schemas.microsoft.com/office/drawing/2014/main" xmlns="" id="{39F8193E-DA15-4216-B72A-CAEEDEB5AA45}"/>
                  </a:ext>
                </a:extLst>
              </p14:cNvPr>
              <p14:cNvContentPartPr/>
              <p14:nvPr/>
            </p14:nvContentPartPr>
            <p14:xfrm>
              <a:off x="7887681" y="4111786"/>
              <a:ext cx="1708560" cy="1085040"/>
            </p14:xfrm>
          </p:contentPart>
        </mc:Choice>
        <mc:Fallback xmlns="">
          <p:pic>
            <p:nvPicPr>
              <p:cNvPr id="148" name="Ink 147">
                <a:extLst>
                  <a:ext uri="{FF2B5EF4-FFF2-40B4-BE49-F238E27FC236}">
                    <a16:creationId xmlns:a16="http://schemas.microsoft.com/office/drawing/2014/main" id="{39F8193E-DA15-4216-B72A-CAEEDEB5AA45}"/>
                  </a:ext>
                </a:extLst>
              </p:cNvPr>
              <p:cNvPicPr/>
              <p:nvPr/>
            </p:nvPicPr>
            <p:blipFill>
              <a:blip r:embed="rId51"/>
              <a:stretch>
                <a:fillRect/>
              </a:stretch>
            </p:blipFill>
            <p:spPr>
              <a:xfrm>
                <a:off x="7869681" y="4093786"/>
                <a:ext cx="1744200" cy="1120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1" name="Ink 150">
                <a:extLst>
                  <a:ext uri="{FF2B5EF4-FFF2-40B4-BE49-F238E27FC236}">
                    <a16:creationId xmlns:a16="http://schemas.microsoft.com/office/drawing/2014/main" xmlns="" id="{8E53BD33-B4D6-4B84-BCCB-7EA5B82B2C13}"/>
                  </a:ext>
                </a:extLst>
              </p14:cNvPr>
              <p14:cNvContentPartPr/>
              <p14:nvPr/>
            </p14:nvContentPartPr>
            <p14:xfrm>
              <a:off x="2919321" y="5630626"/>
              <a:ext cx="705240" cy="733320"/>
            </p14:xfrm>
          </p:contentPart>
        </mc:Choice>
        <mc:Fallback xmlns="">
          <p:pic>
            <p:nvPicPr>
              <p:cNvPr id="151" name="Ink 150">
                <a:extLst>
                  <a:ext uri="{FF2B5EF4-FFF2-40B4-BE49-F238E27FC236}">
                    <a16:creationId xmlns:a16="http://schemas.microsoft.com/office/drawing/2014/main" id="{8E53BD33-B4D6-4B84-BCCB-7EA5B82B2C13}"/>
                  </a:ext>
                </a:extLst>
              </p:cNvPr>
              <p:cNvPicPr/>
              <p:nvPr/>
            </p:nvPicPr>
            <p:blipFill>
              <a:blip r:embed="rId53"/>
              <a:stretch>
                <a:fillRect/>
              </a:stretch>
            </p:blipFill>
            <p:spPr>
              <a:xfrm>
                <a:off x="2901321" y="5612626"/>
                <a:ext cx="740880" cy="768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4" name="Ink 153">
                <a:extLst>
                  <a:ext uri="{FF2B5EF4-FFF2-40B4-BE49-F238E27FC236}">
                    <a16:creationId xmlns:a16="http://schemas.microsoft.com/office/drawing/2014/main" xmlns="" id="{8C8F6442-6DF5-425A-A88D-AA9DE37EE04A}"/>
                  </a:ext>
                </a:extLst>
              </p14:cNvPr>
              <p14:cNvContentPartPr/>
              <p14:nvPr/>
            </p14:nvContentPartPr>
            <p14:xfrm>
              <a:off x="8125281" y="5781826"/>
              <a:ext cx="608760" cy="692640"/>
            </p14:xfrm>
          </p:contentPart>
        </mc:Choice>
        <mc:Fallback xmlns="">
          <p:pic>
            <p:nvPicPr>
              <p:cNvPr id="154" name="Ink 153">
                <a:extLst>
                  <a:ext uri="{FF2B5EF4-FFF2-40B4-BE49-F238E27FC236}">
                    <a16:creationId xmlns:a16="http://schemas.microsoft.com/office/drawing/2014/main" id="{8C8F6442-6DF5-425A-A88D-AA9DE37EE04A}"/>
                  </a:ext>
                </a:extLst>
              </p:cNvPr>
              <p:cNvPicPr/>
              <p:nvPr/>
            </p:nvPicPr>
            <p:blipFill>
              <a:blip r:embed="rId55"/>
              <a:stretch>
                <a:fillRect/>
              </a:stretch>
            </p:blipFill>
            <p:spPr>
              <a:xfrm>
                <a:off x="8107281" y="5763826"/>
                <a:ext cx="644400" cy="728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8" name="Ink 157">
                <a:extLst>
                  <a:ext uri="{FF2B5EF4-FFF2-40B4-BE49-F238E27FC236}">
                    <a16:creationId xmlns:a16="http://schemas.microsoft.com/office/drawing/2014/main" xmlns="" id="{24C81A6B-D64E-44B4-BC22-E91A00A6FC45}"/>
                  </a:ext>
                </a:extLst>
              </p14:cNvPr>
              <p14:cNvContentPartPr/>
              <p14:nvPr/>
            </p14:nvContentPartPr>
            <p14:xfrm>
              <a:off x="8060121" y="3626866"/>
              <a:ext cx="457920" cy="179640"/>
            </p14:xfrm>
          </p:contentPart>
        </mc:Choice>
        <mc:Fallback xmlns="">
          <p:pic>
            <p:nvPicPr>
              <p:cNvPr id="158" name="Ink 157">
                <a:extLst>
                  <a:ext uri="{FF2B5EF4-FFF2-40B4-BE49-F238E27FC236}">
                    <a16:creationId xmlns:a16="http://schemas.microsoft.com/office/drawing/2014/main" id="{24C81A6B-D64E-44B4-BC22-E91A00A6FC45}"/>
                  </a:ext>
                </a:extLst>
              </p:cNvPr>
              <p:cNvPicPr/>
              <p:nvPr/>
            </p:nvPicPr>
            <p:blipFill>
              <a:blip r:embed="rId57"/>
              <a:stretch>
                <a:fillRect/>
              </a:stretch>
            </p:blipFill>
            <p:spPr>
              <a:xfrm>
                <a:off x="8042121" y="3608866"/>
                <a:ext cx="4935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9" name="Ink 158">
                <a:extLst>
                  <a:ext uri="{FF2B5EF4-FFF2-40B4-BE49-F238E27FC236}">
                    <a16:creationId xmlns:a16="http://schemas.microsoft.com/office/drawing/2014/main" xmlns="" id="{D1EF84EF-0885-4B5E-BDD6-7DEF219601E0}"/>
                  </a:ext>
                </a:extLst>
              </p14:cNvPr>
              <p14:cNvContentPartPr/>
              <p14:nvPr/>
            </p14:nvContentPartPr>
            <p14:xfrm>
              <a:off x="9087921" y="3491866"/>
              <a:ext cx="21600" cy="339480"/>
            </p14:xfrm>
          </p:contentPart>
        </mc:Choice>
        <mc:Fallback xmlns="">
          <p:pic>
            <p:nvPicPr>
              <p:cNvPr id="159" name="Ink 158">
                <a:extLst>
                  <a:ext uri="{FF2B5EF4-FFF2-40B4-BE49-F238E27FC236}">
                    <a16:creationId xmlns:a16="http://schemas.microsoft.com/office/drawing/2014/main" id="{D1EF84EF-0885-4B5E-BDD6-7DEF219601E0}"/>
                  </a:ext>
                </a:extLst>
              </p:cNvPr>
              <p:cNvPicPr/>
              <p:nvPr/>
            </p:nvPicPr>
            <p:blipFill>
              <a:blip r:embed="rId59"/>
              <a:stretch>
                <a:fillRect/>
              </a:stretch>
            </p:blipFill>
            <p:spPr>
              <a:xfrm>
                <a:off x="9069921" y="3473866"/>
                <a:ext cx="5724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0" name="Ink 159">
                <a:extLst>
                  <a:ext uri="{FF2B5EF4-FFF2-40B4-BE49-F238E27FC236}">
                    <a16:creationId xmlns:a16="http://schemas.microsoft.com/office/drawing/2014/main" xmlns="" id="{18E4A0B1-CCD2-4FB9-93BF-B41FBED11566}"/>
                  </a:ext>
                </a:extLst>
              </p14:cNvPr>
              <p14:cNvContentPartPr/>
              <p14:nvPr/>
            </p14:nvContentPartPr>
            <p14:xfrm>
              <a:off x="8927001" y="4183426"/>
              <a:ext cx="19080" cy="329400"/>
            </p14:xfrm>
          </p:contentPart>
        </mc:Choice>
        <mc:Fallback xmlns="">
          <p:pic>
            <p:nvPicPr>
              <p:cNvPr id="160" name="Ink 159">
                <a:extLst>
                  <a:ext uri="{FF2B5EF4-FFF2-40B4-BE49-F238E27FC236}">
                    <a16:creationId xmlns:a16="http://schemas.microsoft.com/office/drawing/2014/main" id="{18E4A0B1-CCD2-4FB9-93BF-B41FBED11566}"/>
                  </a:ext>
                </a:extLst>
              </p:cNvPr>
              <p:cNvPicPr/>
              <p:nvPr/>
            </p:nvPicPr>
            <p:blipFill>
              <a:blip r:embed="rId61"/>
              <a:stretch>
                <a:fillRect/>
              </a:stretch>
            </p:blipFill>
            <p:spPr>
              <a:xfrm>
                <a:off x="8909001" y="4165426"/>
                <a:ext cx="5472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6" name="Ink 165">
                <a:extLst>
                  <a:ext uri="{FF2B5EF4-FFF2-40B4-BE49-F238E27FC236}">
                    <a16:creationId xmlns:a16="http://schemas.microsoft.com/office/drawing/2014/main" xmlns="" id="{1E37ED31-50AD-4A4F-8C19-B53E8192EF25}"/>
                  </a:ext>
                </a:extLst>
              </p14:cNvPr>
              <p14:cNvContentPartPr/>
              <p14:nvPr/>
            </p14:nvContentPartPr>
            <p14:xfrm>
              <a:off x="6976521" y="4247866"/>
              <a:ext cx="443880" cy="321120"/>
            </p14:xfrm>
          </p:contentPart>
        </mc:Choice>
        <mc:Fallback xmlns="">
          <p:pic>
            <p:nvPicPr>
              <p:cNvPr id="166" name="Ink 165">
                <a:extLst>
                  <a:ext uri="{FF2B5EF4-FFF2-40B4-BE49-F238E27FC236}">
                    <a16:creationId xmlns:a16="http://schemas.microsoft.com/office/drawing/2014/main" id="{1E37ED31-50AD-4A4F-8C19-B53E8192EF25}"/>
                  </a:ext>
                </a:extLst>
              </p:cNvPr>
              <p:cNvPicPr/>
              <p:nvPr/>
            </p:nvPicPr>
            <p:blipFill>
              <a:blip r:embed="rId63"/>
              <a:stretch>
                <a:fillRect/>
              </a:stretch>
            </p:blipFill>
            <p:spPr>
              <a:xfrm>
                <a:off x="6958521" y="4229866"/>
                <a:ext cx="47952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69" name="Ink 168">
                <a:extLst>
                  <a:ext uri="{FF2B5EF4-FFF2-40B4-BE49-F238E27FC236}">
                    <a16:creationId xmlns:a16="http://schemas.microsoft.com/office/drawing/2014/main" xmlns="" id="{94CD4ED2-F4A9-4E7C-92CA-F95BF31AE617}"/>
                  </a:ext>
                </a:extLst>
              </p14:cNvPr>
              <p14:cNvContentPartPr/>
              <p14:nvPr/>
            </p14:nvContentPartPr>
            <p14:xfrm>
              <a:off x="7107201" y="2961226"/>
              <a:ext cx="328680" cy="219240"/>
            </p14:xfrm>
          </p:contentPart>
        </mc:Choice>
        <mc:Fallback xmlns="">
          <p:pic>
            <p:nvPicPr>
              <p:cNvPr id="169" name="Ink 168">
                <a:extLst>
                  <a:ext uri="{FF2B5EF4-FFF2-40B4-BE49-F238E27FC236}">
                    <a16:creationId xmlns:a16="http://schemas.microsoft.com/office/drawing/2014/main" id="{94CD4ED2-F4A9-4E7C-92CA-F95BF31AE617}"/>
                  </a:ext>
                </a:extLst>
              </p:cNvPr>
              <p:cNvPicPr/>
              <p:nvPr/>
            </p:nvPicPr>
            <p:blipFill>
              <a:blip r:embed="rId65"/>
              <a:stretch>
                <a:fillRect/>
              </a:stretch>
            </p:blipFill>
            <p:spPr>
              <a:xfrm>
                <a:off x="7089201" y="2943226"/>
                <a:ext cx="3643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77" name="Ink 176">
                <a:extLst>
                  <a:ext uri="{FF2B5EF4-FFF2-40B4-BE49-F238E27FC236}">
                    <a16:creationId xmlns:a16="http://schemas.microsoft.com/office/drawing/2014/main" xmlns="" id="{5525DE5F-FA35-4524-9178-2F5A2B9B6945}"/>
                  </a:ext>
                </a:extLst>
              </p14:cNvPr>
              <p14:cNvContentPartPr/>
              <p14:nvPr/>
            </p14:nvContentPartPr>
            <p14:xfrm>
              <a:off x="8294121" y="1847386"/>
              <a:ext cx="1030320" cy="659520"/>
            </p14:xfrm>
          </p:contentPart>
        </mc:Choice>
        <mc:Fallback xmlns="">
          <p:pic>
            <p:nvPicPr>
              <p:cNvPr id="177" name="Ink 176">
                <a:extLst>
                  <a:ext uri="{FF2B5EF4-FFF2-40B4-BE49-F238E27FC236}">
                    <a16:creationId xmlns:a16="http://schemas.microsoft.com/office/drawing/2014/main" id="{5525DE5F-FA35-4524-9178-2F5A2B9B6945}"/>
                  </a:ext>
                </a:extLst>
              </p:cNvPr>
              <p:cNvPicPr/>
              <p:nvPr/>
            </p:nvPicPr>
            <p:blipFill>
              <a:blip r:embed="rId67"/>
              <a:stretch>
                <a:fillRect/>
              </a:stretch>
            </p:blipFill>
            <p:spPr>
              <a:xfrm>
                <a:off x="8276121" y="1829386"/>
                <a:ext cx="1065960" cy="695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82" name="Ink 181">
                <a:extLst>
                  <a:ext uri="{FF2B5EF4-FFF2-40B4-BE49-F238E27FC236}">
                    <a16:creationId xmlns:a16="http://schemas.microsoft.com/office/drawing/2014/main" xmlns="" id="{7FBC563D-C2A3-451D-93F8-33AE37E17881}"/>
                  </a:ext>
                </a:extLst>
              </p14:cNvPr>
              <p14:cNvContentPartPr/>
              <p14:nvPr/>
            </p14:nvContentPartPr>
            <p14:xfrm>
              <a:off x="3795561" y="1863226"/>
              <a:ext cx="9720" cy="14760"/>
            </p14:xfrm>
          </p:contentPart>
        </mc:Choice>
        <mc:Fallback xmlns="">
          <p:pic>
            <p:nvPicPr>
              <p:cNvPr id="182" name="Ink 181">
                <a:extLst>
                  <a:ext uri="{FF2B5EF4-FFF2-40B4-BE49-F238E27FC236}">
                    <a16:creationId xmlns:a16="http://schemas.microsoft.com/office/drawing/2014/main" id="{7FBC563D-C2A3-451D-93F8-33AE37E17881}"/>
                  </a:ext>
                </a:extLst>
              </p:cNvPr>
              <p:cNvPicPr/>
              <p:nvPr/>
            </p:nvPicPr>
            <p:blipFill>
              <a:blip r:embed="rId69"/>
              <a:stretch>
                <a:fillRect/>
              </a:stretch>
            </p:blipFill>
            <p:spPr>
              <a:xfrm>
                <a:off x="3777561" y="1845226"/>
                <a:ext cx="453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84" name="Ink 183">
                <a:extLst>
                  <a:ext uri="{FF2B5EF4-FFF2-40B4-BE49-F238E27FC236}">
                    <a16:creationId xmlns:a16="http://schemas.microsoft.com/office/drawing/2014/main" xmlns="" id="{0C3C8994-D7C1-465F-90FE-98DB9268D24C}"/>
                  </a:ext>
                </a:extLst>
              </p14:cNvPr>
              <p14:cNvContentPartPr/>
              <p14:nvPr/>
            </p14:nvContentPartPr>
            <p14:xfrm>
              <a:off x="3429801" y="2187946"/>
              <a:ext cx="885960" cy="327960"/>
            </p14:xfrm>
          </p:contentPart>
        </mc:Choice>
        <mc:Fallback xmlns="">
          <p:pic>
            <p:nvPicPr>
              <p:cNvPr id="184" name="Ink 183">
                <a:extLst>
                  <a:ext uri="{FF2B5EF4-FFF2-40B4-BE49-F238E27FC236}">
                    <a16:creationId xmlns:a16="http://schemas.microsoft.com/office/drawing/2014/main" id="{0C3C8994-D7C1-465F-90FE-98DB9268D24C}"/>
                  </a:ext>
                </a:extLst>
              </p:cNvPr>
              <p:cNvPicPr/>
              <p:nvPr/>
            </p:nvPicPr>
            <p:blipFill>
              <a:blip r:embed="rId71"/>
              <a:stretch>
                <a:fillRect/>
              </a:stretch>
            </p:blipFill>
            <p:spPr>
              <a:xfrm>
                <a:off x="3411801" y="2169946"/>
                <a:ext cx="92160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89" name="Ink 188">
                <a:extLst>
                  <a:ext uri="{FF2B5EF4-FFF2-40B4-BE49-F238E27FC236}">
                    <a16:creationId xmlns:a16="http://schemas.microsoft.com/office/drawing/2014/main" xmlns="" id="{645F748F-90EE-4FB0-A0E9-44CE3F2619CA}"/>
                  </a:ext>
                </a:extLst>
              </p14:cNvPr>
              <p14:cNvContentPartPr/>
              <p14:nvPr/>
            </p14:nvContentPartPr>
            <p14:xfrm>
              <a:off x="7025481" y="3634426"/>
              <a:ext cx="602640" cy="309600"/>
            </p14:xfrm>
          </p:contentPart>
        </mc:Choice>
        <mc:Fallback xmlns="">
          <p:pic>
            <p:nvPicPr>
              <p:cNvPr id="189" name="Ink 188">
                <a:extLst>
                  <a:ext uri="{FF2B5EF4-FFF2-40B4-BE49-F238E27FC236}">
                    <a16:creationId xmlns:a16="http://schemas.microsoft.com/office/drawing/2014/main" id="{645F748F-90EE-4FB0-A0E9-44CE3F2619CA}"/>
                  </a:ext>
                </a:extLst>
              </p:cNvPr>
              <p:cNvPicPr/>
              <p:nvPr/>
            </p:nvPicPr>
            <p:blipFill>
              <a:blip r:embed="rId73"/>
              <a:stretch>
                <a:fillRect/>
              </a:stretch>
            </p:blipFill>
            <p:spPr>
              <a:xfrm>
                <a:off x="7007481" y="3616426"/>
                <a:ext cx="63828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92" name="Ink 191">
                <a:extLst>
                  <a:ext uri="{FF2B5EF4-FFF2-40B4-BE49-F238E27FC236}">
                    <a16:creationId xmlns:a16="http://schemas.microsoft.com/office/drawing/2014/main" xmlns="" id="{80DEF953-7246-488A-BCA4-71C80F32E664}"/>
                  </a:ext>
                </a:extLst>
              </p14:cNvPr>
              <p14:cNvContentPartPr/>
              <p14:nvPr/>
            </p14:nvContentPartPr>
            <p14:xfrm>
              <a:off x="6878601" y="4773106"/>
              <a:ext cx="489960" cy="452520"/>
            </p14:xfrm>
          </p:contentPart>
        </mc:Choice>
        <mc:Fallback xmlns="">
          <p:pic>
            <p:nvPicPr>
              <p:cNvPr id="192" name="Ink 191">
                <a:extLst>
                  <a:ext uri="{FF2B5EF4-FFF2-40B4-BE49-F238E27FC236}">
                    <a16:creationId xmlns:a16="http://schemas.microsoft.com/office/drawing/2014/main" id="{80DEF953-7246-488A-BCA4-71C80F32E664}"/>
                  </a:ext>
                </a:extLst>
              </p:cNvPr>
              <p:cNvPicPr/>
              <p:nvPr/>
            </p:nvPicPr>
            <p:blipFill>
              <a:blip r:embed="rId75"/>
              <a:stretch>
                <a:fillRect/>
              </a:stretch>
            </p:blipFill>
            <p:spPr>
              <a:xfrm>
                <a:off x="6860601" y="4755106"/>
                <a:ext cx="52560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97" name="Ink 196">
                <a:extLst>
                  <a:ext uri="{FF2B5EF4-FFF2-40B4-BE49-F238E27FC236}">
                    <a16:creationId xmlns:a16="http://schemas.microsoft.com/office/drawing/2014/main" xmlns="" id="{D21425F7-4A32-47EA-95D1-0A6F343D041C}"/>
                  </a:ext>
                </a:extLst>
              </p14:cNvPr>
              <p14:cNvContentPartPr/>
              <p14:nvPr/>
            </p14:nvContentPartPr>
            <p14:xfrm>
              <a:off x="5091201" y="2287666"/>
              <a:ext cx="74880" cy="12240"/>
            </p14:xfrm>
          </p:contentPart>
        </mc:Choice>
        <mc:Fallback xmlns="">
          <p:pic>
            <p:nvPicPr>
              <p:cNvPr id="197" name="Ink 196">
                <a:extLst>
                  <a:ext uri="{FF2B5EF4-FFF2-40B4-BE49-F238E27FC236}">
                    <a16:creationId xmlns:a16="http://schemas.microsoft.com/office/drawing/2014/main" id="{D21425F7-4A32-47EA-95D1-0A6F343D041C}"/>
                  </a:ext>
                </a:extLst>
              </p:cNvPr>
              <p:cNvPicPr/>
              <p:nvPr/>
            </p:nvPicPr>
            <p:blipFill>
              <a:blip r:embed="rId77"/>
              <a:stretch>
                <a:fillRect/>
              </a:stretch>
            </p:blipFill>
            <p:spPr>
              <a:xfrm>
                <a:off x="5073201" y="2269666"/>
                <a:ext cx="1105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63" name="Ink 262">
                <a:extLst>
                  <a:ext uri="{FF2B5EF4-FFF2-40B4-BE49-F238E27FC236}">
                    <a16:creationId xmlns:a16="http://schemas.microsoft.com/office/drawing/2014/main" xmlns="" id="{A833EEF7-65E1-4022-B215-E9596B886AC2}"/>
                  </a:ext>
                </a:extLst>
              </p14:cNvPr>
              <p14:cNvContentPartPr/>
              <p14:nvPr/>
            </p14:nvContentPartPr>
            <p14:xfrm>
              <a:off x="251001" y="1449226"/>
              <a:ext cx="6150240" cy="5218200"/>
            </p14:xfrm>
          </p:contentPart>
        </mc:Choice>
        <mc:Fallback xmlns="">
          <p:pic>
            <p:nvPicPr>
              <p:cNvPr id="263" name="Ink 262">
                <a:extLst>
                  <a:ext uri="{FF2B5EF4-FFF2-40B4-BE49-F238E27FC236}">
                    <a16:creationId xmlns:a16="http://schemas.microsoft.com/office/drawing/2014/main" id="{A833EEF7-65E1-4022-B215-E9596B886AC2}"/>
                  </a:ext>
                </a:extLst>
              </p:cNvPr>
              <p:cNvPicPr/>
              <p:nvPr/>
            </p:nvPicPr>
            <p:blipFill>
              <a:blip r:embed="rId79"/>
              <a:stretch>
                <a:fillRect/>
              </a:stretch>
            </p:blipFill>
            <p:spPr>
              <a:xfrm>
                <a:off x="233001" y="1431226"/>
                <a:ext cx="6185880" cy="5253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66" name="Ink 265">
                <a:extLst>
                  <a:ext uri="{FF2B5EF4-FFF2-40B4-BE49-F238E27FC236}">
                    <a16:creationId xmlns:a16="http://schemas.microsoft.com/office/drawing/2014/main" xmlns="" id="{0825FA11-6B2B-488C-98FA-D244B2BF2961}"/>
                  </a:ext>
                </a:extLst>
              </p14:cNvPr>
              <p14:cNvContentPartPr/>
              <p14:nvPr/>
            </p14:nvContentPartPr>
            <p14:xfrm>
              <a:off x="8388801" y="3136546"/>
              <a:ext cx="513720" cy="469440"/>
            </p14:xfrm>
          </p:contentPart>
        </mc:Choice>
        <mc:Fallback xmlns="">
          <p:pic>
            <p:nvPicPr>
              <p:cNvPr id="266" name="Ink 265">
                <a:extLst>
                  <a:ext uri="{FF2B5EF4-FFF2-40B4-BE49-F238E27FC236}">
                    <a16:creationId xmlns:a16="http://schemas.microsoft.com/office/drawing/2014/main" id="{0825FA11-6B2B-488C-98FA-D244B2BF2961}"/>
                  </a:ext>
                </a:extLst>
              </p:cNvPr>
              <p:cNvPicPr/>
              <p:nvPr/>
            </p:nvPicPr>
            <p:blipFill>
              <a:blip r:embed="rId81"/>
              <a:stretch>
                <a:fillRect/>
              </a:stretch>
            </p:blipFill>
            <p:spPr>
              <a:xfrm>
                <a:off x="8370801" y="3118546"/>
                <a:ext cx="54936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67" name="Ink 266">
                <a:extLst>
                  <a:ext uri="{FF2B5EF4-FFF2-40B4-BE49-F238E27FC236}">
                    <a16:creationId xmlns:a16="http://schemas.microsoft.com/office/drawing/2014/main" xmlns="" id="{6432CF2E-AD44-441D-8957-468DEFC0AB15}"/>
                  </a:ext>
                </a:extLst>
              </p14:cNvPr>
              <p14:cNvContentPartPr/>
              <p14:nvPr/>
            </p14:nvContentPartPr>
            <p14:xfrm>
              <a:off x="7496361" y="3537586"/>
              <a:ext cx="433800" cy="122400"/>
            </p14:xfrm>
          </p:contentPart>
        </mc:Choice>
        <mc:Fallback xmlns="">
          <p:pic>
            <p:nvPicPr>
              <p:cNvPr id="267" name="Ink 266">
                <a:extLst>
                  <a:ext uri="{FF2B5EF4-FFF2-40B4-BE49-F238E27FC236}">
                    <a16:creationId xmlns:a16="http://schemas.microsoft.com/office/drawing/2014/main" id="{6432CF2E-AD44-441D-8957-468DEFC0AB15}"/>
                  </a:ext>
                </a:extLst>
              </p:cNvPr>
              <p:cNvPicPr/>
              <p:nvPr/>
            </p:nvPicPr>
            <p:blipFill>
              <a:blip r:embed="rId83"/>
              <a:stretch>
                <a:fillRect/>
              </a:stretch>
            </p:blipFill>
            <p:spPr>
              <a:xfrm>
                <a:off x="7478361" y="3519586"/>
                <a:ext cx="4694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68" name="Ink 267">
                <a:extLst>
                  <a:ext uri="{FF2B5EF4-FFF2-40B4-BE49-F238E27FC236}">
                    <a16:creationId xmlns:a16="http://schemas.microsoft.com/office/drawing/2014/main" xmlns="" id="{30570268-C93A-4A99-8DF1-DB3A127022BC}"/>
                  </a:ext>
                </a:extLst>
              </p14:cNvPr>
              <p14:cNvContentPartPr/>
              <p14:nvPr/>
            </p14:nvContentPartPr>
            <p14:xfrm>
              <a:off x="570321" y="4127266"/>
              <a:ext cx="1330920" cy="754920"/>
            </p14:xfrm>
          </p:contentPart>
        </mc:Choice>
        <mc:Fallback xmlns="">
          <p:pic>
            <p:nvPicPr>
              <p:cNvPr id="268" name="Ink 267">
                <a:extLst>
                  <a:ext uri="{FF2B5EF4-FFF2-40B4-BE49-F238E27FC236}">
                    <a16:creationId xmlns:a16="http://schemas.microsoft.com/office/drawing/2014/main" id="{30570268-C93A-4A99-8DF1-DB3A127022BC}"/>
                  </a:ext>
                </a:extLst>
              </p:cNvPr>
              <p:cNvPicPr/>
              <p:nvPr/>
            </p:nvPicPr>
            <p:blipFill>
              <a:blip r:embed="rId85"/>
              <a:stretch>
                <a:fillRect/>
              </a:stretch>
            </p:blipFill>
            <p:spPr>
              <a:xfrm>
                <a:off x="552321" y="4109266"/>
                <a:ext cx="1366560" cy="790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71" name="Ink 270">
                <a:extLst>
                  <a:ext uri="{FF2B5EF4-FFF2-40B4-BE49-F238E27FC236}">
                    <a16:creationId xmlns:a16="http://schemas.microsoft.com/office/drawing/2014/main" xmlns="" id="{9A04E61B-E944-4E8A-89C6-5DCBB94A30E5}"/>
                  </a:ext>
                </a:extLst>
              </p14:cNvPr>
              <p14:cNvContentPartPr/>
              <p14:nvPr/>
            </p14:nvContentPartPr>
            <p14:xfrm>
              <a:off x="449361" y="5067226"/>
              <a:ext cx="449640" cy="328680"/>
            </p14:xfrm>
          </p:contentPart>
        </mc:Choice>
        <mc:Fallback xmlns="">
          <p:pic>
            <p:nvPicPr>
              <p:cNvPr id="271" name="Ink 270">
                <a:extLst>
                  <a:ext uri="{FF2B5EF4-FFF2-40B4-BE49-F238E27FC236}">
                    <a16:creationId xmlns:a16="http://schemas.microsoft.com/office/drawing/2014/main" id="{9A04E61B-E944-4E8A-89C6-5DCBB94A30E5}"/>
                  </a:ext>
                </a:extLst>
              </p:cNvPr>
              <p:cNvPicPr/>
              <p:nvPr/>
            </p:nvPicPr>
            <p:blipFill>
              <a:blip r:embed="rId87"/>
              <a:stretch>
                <a:fillRect/>
              </a:stretch>
            </p:blipFill>
            <p:spPr>
              <a:xfrm>
                <a:off x="431361" y="5049226"/>
                <a:ext cx="48528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77" name="Ink 276">
                <a:extLst>
                  <a:ext uri="{FF2B5EF4-FFF2-40B4-BE49-F238E27FC236}">
                    <a16:creationId xmlns:a16="http://schemas.microsoft.com/office/drawing/2014/main" xmlns="" id="{DB7909D6-C317-40F8-9A93-BCEA7F7E0B1F}"/>
                  </a:ext>
                </a:extLst>
              </p14:cNvPr>
              <p14:cNvContentPartPr/>
              <p14:nvPr/>
            </p14:nvContentPartPr>
            <p14:xfrm>
              <a:off x="817281" y="5122666"/>
              <a:ext cx="48960" cy="59040"/>
            </p14:xfrm>
          </p:contentPart>
        </mc:Choice>
        <mc:Fallback xmlns="">
          <p:pic>
            <p:nvPicPr>
              <p:cNvPr id="277" name="Ink 276">
                <a:extLst>
                  <a:ext uri="{FF2B5EF4-FFF2-40B4-BE49-F238E27FC236}">
                    <a16:creationId xmlns:a16="http://schemas.microsoft.com/office/drawing/2014/main" id="{DB7909D6-C317-40F8-9A93-BCEA7F7E0B1F}"/>
                  </a:ext>
                </a:extLst>
              </p:cNvPr>
              <p:cNvPicPr/>
              <p:nvPr/>
            </p:nvPicPr>
            <p:blipFill>
              <a:blip r:embed="rId89"/>
              <a:stretch>
                <a:fillRect/>
              </a:stretch>
            </p:blipFill>
            <p:spPr>
              <a:xfrm>
                <a:off x="799281" y="5104666"/>
                <a:ext cx="84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79" name="Ink 278">
                <a:extLst>
                  <a:ext uri="{FF2B5EF4-FFF2-40B4-BE49-F238E27FC236}">
                    <a16:creationId xmlns:a16="http://schemas.microsoft.com/office/drawing/2014/main" xmlns="" id="{CCD419F1-5AA8-4A91-881B-3A31963F52E8}"/>
                  </a:ext>
                </a:extLst>
              </p14:cNvPr>
              <p14:cNvContentPartPr/>
              <p14:nvPr/>
            </p14:nvContentPartPr>
            <p14:xfrm>
              <a:off x="9658881" y="3838906"/>
              <a:ext cx="2296080" cy="1683000"/>
            </p14:xfrm>
          </p:contentPart>
        </mc:Choice>
        <mc:Fallback xmlns="">
          <p:pic>
            <p:nvPicPr>
              <p:cNvPr id="279" name="Ink 278">
                <a:extLst>
                  <a:ext uri="{FF2B5EF4-FFF2-40B4-BE49-F238E27FC236}">
                    <a16:creationId xmlns:a16="http://schemas.microsoft.com/office/drawing/2014/main" id="{CCD419F1-5AA8-4A91-881B-3A31963F52E8}"/>
                  </a:ext>
                </a:extLst>
              </p:cNvPr>
              <p:cNvPicPr/>
              <p:nvPr/>
            </p:nvPicPr>
            <p:blipFill>
              <a:blip r:embed="rId91"/>
              <a:stretch>
                <a:fillRect/>
              </a:stretch>
            </p:blipFill>
            <p:spPr>
              <a:xfrm>
                <a:off x="9640881" y="3820906"/>
                <a:ext cx="2331720" cy="1718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80" name="Ink 279">
                <a:extLst>
                  <a:ext uri="{FF2B5EF4-FFF2-40B4-BE49-F238E27FC236}">
                    <a16:creationId xmlns:a16="http://schemas.microsoft.com/office/drawing/2014/main" xmlns="" id="{D3C72CFB-0AC3-49F5-B21A-A1EB6CB66E6F}"/>
                  </a:ext>
                </a:extLst>
              </p14:cNvPr>
              <p14:cNvContentPartPr/>
              <p14:nvPr/>
            </p14:nvContentPartPr>
            <p14:xfrm>
              <a:off x="1862721" y="4805146"/>
              <a:ext cx="441360" cy="360000"/>
            </p14:xfrm>
          </p:contentPart>
        </mc:Choice>
        <mc:Fallback xmlns="">
          <p:pic>
            <p:nvPicPr>
              <p:cNvPr id="280" name="Ink 279">
                <a:extLst>
                  <a:ext uri="{FF2B5EF4-FFF2-40B4-BE49-F238E27FC236}">
                    <a16:creationId xmlns:a16="http://schemas.microsoft.com/office/drawing/2014/main" id="{D3C72CFB-0AC3-49F5-B21A-A1EB6CB66E6F}"/>
                  </a:ext>
                </a:extLst>
              </p:cNvPr>
              <p:cNvPicPr/>
              <p:nvPr/>
            </p:nvPicPr>
            <p:blipFill>
              <a:blip r:embed="rId93"/>
              <a:stretch>
                <a:fillRect/>
              </a:stretch>
            </p:blipFill>
            <p:spPr>
              <a:xfrm>
                <a:off x="1817721" y="4715146"/>
                <a:ext cx="53100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81" name="Ink 280">
                <a:extLst>
                  <a:ext uri="{FF2B5EF4-FFF2-40B4-BE49-F238E27FC236}">
                    <a16:creationId xmlns:a16="http://schemas.microsoft.com/office/drawing/2014/main" xmlns="" id="{58F348FC-1DCA-4DEF-B8A1-DA1FA758AAF9}"/>
                  </a:ext>
                </a:extLst>
              </p14:cNvPr>
              <p14:cNvContentPartPr/>
              <p14:nvPr/>
            </p14:nvContentPartPr>
            <p14:xfrm>
              <a:off x="6869241" y="4810906"/>
              <a:ext cx="511560" cy="410760"/>
            </p14:xfrm>
          </p:contentPart>
        </mc:Choice>
        <mc:Fallback xmlns="">
          <p:pic>
            <p:nvPicPr>
              <p:cNvPr id="281" name="Ink 280">
                <a:extLst>
                  <a:ext uri="{FF2B5EF4-FFF2-40B4-BE49-F238E27FC236}">
                    <a16:creationId xmlns:a16="http://schemas.microsoft.com/office/drawing/2014/main" id="{58F348FC-1DCA-4DEF-B8A1-DA1FA758AAF9}"/>
                  </a:ext>
                </a:extLst>
              </p:cNvPr>
              <p:cNvPicPr/>
              <p:nvPr/>
            </p:nvPicPr>
            <p:blipFill>
              <a:blip r:embed="rId95"/>
              <a:stretch>
                <a:fillRect/>
              </a:stretch>
            </p:blipFill>
            <p:spPr>
              <a:xfrm>
                <a:off x="6824241" y="4720985"/>
                <a:ext cx="601200" cy="590243"/>
              </a:xfrm>
              <a:prstGeom prst="rect">
                <a:avLst/>
              </a:prstGeom>
            </p:spPr>
          </p:pic>
        </mc:Fallback>
      </mc:AlternateContent>
    </p:spTree>
    <p:extLst>
      <p:ext uri="{BB962C8B-B14F-4D97-AF65-F5344CB8AC3E}">
        <p14:creationId xmlns:p14="http://schemas.microsoft.com/office/powerpoint/2010/main" val="2002538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xmlns="" id="{0A4A3032-0B60-4AEC-AFA9-40993CBF2680}"/>
                  </a:ext>
                </a:extLst>
              </p14:cNvPr>
              <p14:cNvContentPartPr/>
              <p14:nvPr/>
            </p14:nvContentPartPr>
            <p14:xfrm>
              <a:off x="9603441" y="64306"/>
              <a:ext cx="1924560" cy="1163880"/>
            </p14:xfrm>
          </p:contentPart>
        </mc:Choice>
        <mc:Fallback xmlns="">
          <p:pic>
            <p:nvPicPr>
              <p:cNvPr id="18" name="Ink 17">
                <a:extLst>
                  <a:ext uri="{FF2B5EF4-FFF2-40B4-BE49-F238E27FC236}">
                    <a16:creationId xmlns:a16="http://schemas.microsoft.com/office/drawing/2014/main" id="{0A4A3032-0B60-4AEC-AFA9-40993CBF2680}"/>
                  </a:ext>
                </a:extLst>
              </p:cNvPr>
              <p:cNvPicPr/>
              <p:nvPr/>
            </p:nvPicPr>
            <p:blipFill>
              <a:blip r:embed="rId3"/>
              <a:stretch>
                <a:fillRect/>
              </a:stretch>
            </p:blipFill>
            <p:spPr>
              <a:xfrm>
                <a:off x="9585441" y="46306"/>
                <a:ext cx="1960200" cy="1199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2" name="Ink 31">
                <a:extLst>
                  <a:ext uri="{FF2B5EF4-FFF2-40B4-BE49-F238E27FC236}">
                    <a16:creationId xmlns:a16="http://schemas.microsoft.com/office/drawing/2014/main" xmlns="" id="{FC28B35B-1473-4F19-8143-9C294186D3B7}"/>
                  </a:ext>
                </a:extLst>
              </p14:cNvPr>
              <p14:cNvContentPartPr/>
              <p14:nvPr/>
            </p14:nvContentPartPr>
            <p14:xfrm>
              <a:off x="10513881" y="1494946"/>
              <a:ext cx="1151640" cy="1543680"/>
            </p14:xfrm>
          </p:contentPart>
        </mc:Choice>
        <mc:Fallback xmlns="">
          <p:pic>
            <p:nvPicPr>
              <p:cNvPr id="32" name="Ink 31">
                <a:extLst>
                  <a:ext uri="{FF2B5EF4-FFF2-40B4-BE49-F238E27FC236}">
                    <a16:creationId xmlns:a16="http://schemas.microsoft.com/office/drawing/2014/main" id="{FC28B35B-1473-4F19-8143-9C294186D3B7}"/>
                  </a:ext>
                </a:extLst>
              </p:cNvPr>
              <p:cNvPicPr/>
              <p:nvPr/>
            </p:nvPicPr>
            <p:blipFill>
              <a:blip r:embed="rId5"/>
              <a:stretch>
                <a:fillRect/>
              </a:stretch>
            </p:blipFill>
            <p:spPr>
              <a:xfrm>
                <a:off x="10495881" y="1476946"/>
                <a:ext cx="1187280" cy="157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6" name="Ink 35">
                <a:extLst>
                  <a:ext uri="{FF2B5EF4-FFF2-40B4-BE49-F238E27FC236}">
                    <a16:creationId xmlns:a16="http://schemas.microsoft.com/office/drawing/2014/main" xmlns="" id="{150E9BAA-8A87-4C9F-BC88-036E0445559A}"/>
                  </a:ext>
                </a:extLst>
              </p14:cNvPr>
              <p14:cNvContentPartPr/>
              <p14:nvPr/>
            </p14:nvContentPartPr>
            <p14:xfrm>
              <a:off x="10977921" y="1484506"/>
              <a:ext cx="440640" cy="588600"/>
            </p14:xfrm>
          </p:contentPart>
        </mc:Choice>
        <mc:Fallback xmlns="">
          <p:pic>
            <p:nvPicPr>
              <p:cNvPr id="36" name="Ink 35">
                <a:extLst>
                  <a:ext uri="{FF2B5EF4-FFF2-40B4-BE49-F238E27FC236}">
                    <a16:creationId xmlns:a16="http://schemas.microsoft.com/office/drawing/2014/main" id="{150E9BAA-8A87-4C9F-BC88-036E0445559A}"/>
                  </a:ext>
                </a:extLst>
              </p:cNvPr>
              <p:cNvPicPr/>
              <p:nvPr/>
            </p:nvPicPr>
            <p:blipFill>
              <a:blip r:embed="rId7"/>
              <a:stretch>
                <a:fillRect/>
              </a:stretch>
            </p:blipFill>
            <p:spPr>
              <a:xfrm>
                <a:off x="10959921" y="1466506"/>
                <a:ext cx="476280" cy="624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7" name="Ink 66">
                <a:extLst>
                  <a:ext uri="{FF2B5EF4-FFF2-40B4-BE49-F238E27FC236}">
                    <a16:creationId xmlns:a16="http://schemas.microsoft.com/office/drawing/2014/main" xmlns="" id="{F441EDF0-E08F-43E9-A6A1-CC8EFD6AC9C0}"/>
                  </a:ext>
                </a:extLst>
              </p14:cNvPr>
              <p14:cNvContentPartPr/>
              <p14:nvPr/>
            </p14:nvContentPartPr>
            <p14:xfrm>
              <a:off x="1066761" y="656506"/>
              <a:ext cx="11095200" cy="4599000"/>
            </p14:xfrm>
          </p:contentPart>
        </mc:Choice>
        <mc:Fallback xmlns="">
          <p:pic>
            <p:nvPicPr>
              <p:cNvPr id="67" name="Ink 66">
                <a:extLst>
                  <a:ext uri="{FF2B5EF4-FFF2-40B4-BE49-F238E27FC236}">
                    <a16:creationId xmlns:a16="http://schemas.microsoft.com/office/drawing/2014/main" id="{F441EDF0-E08F-43E9-A6A1-CC8EFD6AC9C0}"/>
                  </a:ext>
                </a:extLst>
              </p:cNvPr>
              <p:cNvPicPr/>
              <p:nvPr/>
            </p:nvPicPr>
            <p:blipFill>
              <a:blip r:embed="rId9"/>
              <a:stretch>
                <a:fillRect/>
              </a:stretch>
            </p:blipFill>
            <p:spPr>
              <a:xfrm>
                <a:off x="1048761" y="638506"/>
                <a:ext cx="11130840" cy="4634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0" name="Ink 69">
                <a:extLst>
                  <a:ext uri="{FF2B5EF4-FFF2-40B4-BE49-F238E27FC236}">
                    <a16:creationId xmlns:a16="http://schemas.microsoft.com/office/drawing/2014/main" xmlns="" id="{FDD8D0C6-4926-4BDF-A8B8-D3788DC620B5}"/>
                  </a:ext>
                </a:extLst>
              </p14:cNvPr>
              <p14:cNvContentPartPr/>
              <p14:nvPr/>
            </p14:nvContentPartPr>
            <p14:xfrm>
              <a:off x="4214961" y="3068506"/>
              <a:ext cx="360" cy="360"/>
            </p14:xfrm>
          </p:contentPart>
        </mc:Choice>
        <mc:Fallback xmlns="">
          <p:pic>
            <p:nvPicPr>
              <p:cNvPr id="70" name="Ink 69">
                <a:extLst>
                  <a:ext uri="{FF2B5EF4-FFF2-40B4-BE49-F238E27FC236}">
                    <a16:creationId xmlns:a16="http://schemas.microsoft.com/office/drawing/2014/main" id="{FDD8D0C6-4926-4BDF-A8B8-D3788DC620B5}"/>
                  </a:ext>
                </a:extLst>
              </p:cNvPr>
              <p:cNvPicPr/>
              <p:nvPr/>
            </p:nvPicPr>
            <p:blipFill>
              <a:blip r:embed="rId11"/>
              <a:stretch>
                <a:fillRect/>
              </a:stretch>
            </p:blipFill>
            <p:spPr>
              <a:xfrm>
                <a:off x="4196961" y="305050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1" name="Ink 70">
                <a:extLst>
                  <a:ext uri="{FF2B5EF4-FFF2-40B4-BE49-F238E27FC236}">
                    <a16:creationId xmlns:a16="http://schemas.microsoft.com/office/drawing/2014/main" xmlns="" id="{D7E42431-C238-4E86-9F7C-24D4FD15A350}"/>
                  </a:ext>
                </a:extLst>
              </p14:cNvPr>
              <p14:cNvContentPartPr/>
              <p14:nvPr/>
            </p14:nvContentPartPr>
            <p14:xfrm>
              <a:off x="4245561" y="4614706"/>
              <a:ext cx="360" cy="360"/>
            </p14:xfrm>
          </p:contentPart>
        </mc:Choice>
        <mc:Fallback xmlns="">
          <p:pic>
            <p:nvPicPr>
              <p:cNvPr id="71" name="Ink 70">
                <a:extLst>
                  <a:ext uri="{FF2B5EF4-FFF2-40B4-BE49-F238E27FC236}">
                    <a16:creationId xmlns:a16="http://schemas.microsoft.com/office/drawing/2014/main" id="{D7E42431-C238-4E86-9F7C-24D4FD15A350}"/>
                  </a:ext>
                </a:extLst>
              </p:cNvPr>
              <p:cNvPicPr/>
              <p:nvPr/>
            </p:nvPicPr>
            <p:blipFill>
              <a:blip r:embed="rId11"/>
              <a:stretch>
                <a:fillRect/>
              </a:stretch>
            </p:blipFill>
            <p:spPr>
              <a:xfrm>
                <a:off x="4227561" y="459670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1" name="Ink 80">
                <a:extLst>
                  <a:ext uri="{FF2B5EF4-FFF2-40B4-BE49-F238E27FC236}">
                    <a16:creationId xmlns:a16="http://schemas.microsoft.com/office/drawing/2014/main" xmlns="" id="{5C7D0593-3AD3-4D51-B136-4E766840A862}"/>
                  </a:ext>
                </a:extLst>
              </p14:cNvPr>
              <p14:cNvContentPartPr/>
              <p14:nvPr/>
            </p14:nvContentPartPr>
            <p14:xfrm>
              <a:off x="2533761" y="1427266"/>
              <a:ext cx="1601640" cy="1047960"/>
            </p14:xfrm>
          </p:contentPart>
        </mc:Choice>
        <mc:Fallback xmlns="">
          <p:pic>
            <p:nvPicPr>
              <p:cNvPr id="81" name="Ink 80">
                <a:extLst>
                  <a:ext uri="{FF2B5EF4-FFF2-40B4-BE49-F238E27FC236}">
                    <a16:creationId xmlns:a16="http://schemas.microsoft.com/office/drawing/2014/main" id="{5C7D0593-3AD3-4D51-B136-4E766840A862}"/>
                  </a:ext>
                </a:extLst>
              </p:cNvPr>
              <p:cNvPicPr/>
              <p:nvPr/>
            </p:nvPicPr>
            <p:blipFill>
              <a:blip r:embed="rId14"/>
              <a:stretch>
                <a:fillRect/>
              </a:stretch>
            </p:blipFill>
            <p:spPr>
              <a:xfrm>
                <a:off x="2515761" y="1409266"/>
                <a:ext cx="1637280" cy="1083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2" name="Ink 81">
                <a:extLst>
                  <a:ext uri="{FF2B5EF4-FFF2-40B4-BE49-F238E27FC236}">
                    <a16:creationId xmlns:a16="http://schemas.microsoft.com/office/drawing/2014/main" xmlns="" id="{90D8147C-96EB-4F92-A8D1-AA3793F52CE7}"/>
                  </a:ext>
                </a:extLst>
              </p14:cNvPr>
              <p14:cNvContentPartPr/>
              <p14:nvPr/>
            </p14:nvContentPartPr>
            <p14:xfrm>
              <a:off x="2210481" y="1142866"/>
              <a:ext cx="2250720" cy="1761120"/>
            </p14:xfrm>
          </p:contentPart>
        </mc:Choice>
        <mc:Fallback xmlns="">
          <p:pic>
            <p:nvPicPr>
              <p:cNvPr id="82" name="Ink 81">
                <a:extLst>
                  <a:ext uri="{FF2B5EF4-FFF2-40B4-BE49-F238E27FC236}">
                    <a16:creationId xmlns:a16="http://schemas.microsoft.com/office/drawing/2014/main" id="{90D8147C-96EB-4F92-A8D1-AA3793F52CE7}"/>
                  </a:ext>
                </a:extLst>
              </p:cNvPr>
              <p:cNvPicPr/>
              <p:nvPr/>
            </p:nvPicPr>
            <p:blipFill>
              <a:blip r:embed="rId16"/>
              <a:stretch>
                <a:fillRect/>
              </a:stretch>
            </p:blipFill>
            <p:spPr>
              <a:xfrm>
                <a:off x="2192481" y="1124866"/>
                <a:ext cx="2286360" cy="1796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5" name="Ink 104">
                <a:extLst>
                  <a:ext uri="{FF2B5EF4-FFF2-40B4-BE49-F238E27FC236}">
                    <a16:creationId xmlns:a16="http://schemas.microsoft.com/office/drawing/2014/main" xmlns="" id="{49126EE1-144F-4F33-B35E-C99B2A22A191}"/>
                  </a:ext>
                </a:extLst>
              </p14:cNvPr>
              <p14:cNvContentPartPr/>
              <p14:nvPr/>
            </p14:nvContentPartPr>
            <p14:xfrm>
              <a:off x="5882841" y="5197546"/>
              <a:ext cx="3636720" cy="1520640"/>
            </p14:xfrm>
          </p:contentPart>
        </mc:Choice>
        <mc:Fallback xmlns="">
          <p:pic>
            <p:nvPicPr>
              <p:cNvPr id="105" name="Ink 104">
                <a:extLst>
                  <a:ext uri="{FF2B5EF4-FFF2-40B4-BE49-F238E27FC236}">
                    <a16:creationId xmlns:a16="http://schemas.microsoft.com/office/drawing/2014/main" id="{49126EE1-144F-4F33-B35E-C99B2A22A191}"/>
                  </a:ext>
                </a:extLst>
              </p:cNvPr>
              <p:cNvPicPr/>
              <p:nvPr/>
            </p:nvPicPr>
            <p:blipFill>
              <a:blip r:embed="rId18"/>
              <a:stretch>
                <a:fillRect/>
              </a:stretch>
            </p:blipFill>
            <p:spPr>
              <a:xfrm>
                <a:off x="5864841" y="5179546"/>
                <a:ext cx="3672360" cy="1556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6" name="Ink 105">
                <a:extLst>
                  <a:ext uri="{FF2B5EF4-FFF2-40B4-BE49-F238E27FC236}">
                    <a16:creationId xmlns:a16="http://schemas.microsoft.com/office/drawing/2014/main" xmlns="" id="{BD2C2039-563A-45D7-8B55-837F500169C4}"/>
                  </a:ext>
                </a:extLst>
              </p14:cNvPr>
              <p14:cNvContentPartPr/>
              <p14:nvPr/>
            </p14:nvContentPartPr>
            <p14:xfrm>
              <a:off x="3196881" y="1802746"/>
              <a:ext cx="18720" cy="5760"/>
            </p14:xfrm>
          </p:contentPart>
        </mc:Choice>
        <mc:Fallback xmlns="">
          <p:pic>
            <p:nvPicPr>
              <p:cNvPr id="106" name="Ink 105">
                <a:extLst>
                  <a:ext uri="{FF2B5EF4-FFF2-40B4-BE49-F238E27FC236}">
                    <a16:creationId xmlns:a16="http://schemas.microsoft.com/office/drawing/2014/main" id="{BD2C2039-563A-45D7-8B55-837F500169C4}"/>
                  </a:ext>
                </a:extLst>
              </p:cNvPr>
              <p:cNvPicPr/>
              <p:nvPr/>
            </p:nvPicPr>
            <p:blipFill>
              <a:blip r:embed="rId20"/>
              <a:stretch>
                <a:fillRect/>
              </a:stretch>
            </p:blipFill>
            <p:spPr>
              <a:xfrm>
                <a:off x="3178881" y="1784746"/>
                <a:ext cx="54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8" name="Ink 107">
                <a:extLst>
                  <a:ext uri="{FF2B5EF4-FFF2-40B4-BE49-F238E27FC236}">
                    <a16:creationId xmlns:a16="http://schemas.microsoft.com/office/drawing/2014/main" xmlns="" id="{C41E0D60-CABE-4F21-A568-7B25D24FA869}"/>
                  </a:ext>
                </a:extLst>
              </p14:cNvPr>
              <p14:cNvContentPartPr/>
              <p14:nvPr/>
            </p14:nvContentPartPr>
            <p14:xfrm>
              <a:off x="8945361" y="3296386"/>
              <a:ext cx="114840" cy="135360"/>
            </p14:xfrm>
          </p:contentPart>
        </mc:Choice>
        <mc:Fallback xmlns="">
          <p:pic>
            <p:nvPicPr>
              <p:cNvPr id="108" name="Ink 107">
                <a:extLst>
                  <a:ext uri="{FF2B5EF4-FFF2-40B4-BE49-F238E27FC236}">
                    <a16:creationId xmlns:a16="http://schemas.microsoft.com/office/drawing/2014/main" id="{C41E0D60-CABE-4F21-A568-7B25D24FA869}"/>
                  </a:ext>
                </a:extLst>
              </p:cNvPr>
              <p:cNvPicPr/>
              <p:nvPr/>
            </p:nvPicPr>
            <p:blipFill>
              <a:blip r:embed="rId22"/>
              <a:stretch>
                <a:fillRect/>
              </a:stretch>
            </p:blipFill>
            <p:spPr>
              <a:xfrm>
                <a:off x="8927361" y="3278386"/>
                <a:ext cx="1504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9" name="Ink 108">
                <a:extLst>
                  <a:ext uri="{FF2B5EF4-FFF2-40B4-BE49-F238E27FC236}">
                    <a16:creationId xmlns:a16="http://schemas.microsoft.com/office/drawing/2014/main" xmlns="" id="{F53D05E6-CD36-4FAE-9F5B-180868AA5C50}"/>
                  </a:ext>
                </a:extLst>
              </p14:cNvPr>
              <p14:cNvContentPartPr/>
              <p14:nvPr/>
            </p14:nvContentPartPr>
            <p14:xfrm>
              <a:off x="6435801" y="3631546"/>
              <a:ext cx="147600" cy="169920"/>
            </p14:xfrm>
          </p:contentPart>
        </mc:Choice>
        <mc:Fallback xmlns="">
          <p:pic>
            <p:nvPicPr>
              <p:cNvPr id="109" name="Ink 108">
                <a:extLst>
                  <a:ext uri="{FF2B5EF4-FFF2-40B4-BE49-F238E27FC236}">
                    <a16:creationId xmlns:a16="http://schemas.microsoft.com/office/drawing/2014/main" id="{F53D05E6-CD36-4FAE-9F5B-180868AA5C50}"/>
                  </a:ext>
                </a:extLst>
              </p:cNvPr>
              <p:cNvPicPr/>
              <p:nvPr/>
            </p:nvPicPr>
            <p:blipFill>
              <a:blip r:embed="rId24"/>
              <a:stretch>
                <a:fillRect/>
              </a:stretch>
            </p:blipFill>
            <p:spPr>
              <a:xfrm>
                <a:off x="6417801" y="3613546"/>
                <a:ext cx="1832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6" name="Ink 115">
                <a:extLst>
                  <a:ext uri="{FF2B5EF4-FFF2-40B4-BE49-F238E27FC236}">
                    <a16:creationId xmlns:a16="http://schemas.microsoft.com/office/drawing/2014/main" xmlns="" id="{2A337E6B-22BA-41B0-A5CC-F4B408018677}"/>
                  </a:ext>
                </a:extLst>
              </p14:cNvPr>
              <p14:cNvContentPartPr/>
              <p14:nvPr/>
            </p14:nvContentPartPr>
            <p14:xfrm>
              <a:off x="6244281" y="1280026"/>
              <a:ext cx="1743120" cy="2202120"/>
            </p14:xfrm>
          </p:contentPart>
        </mc:Choice>
        <mc:Fallback xmlns="">
          <p:pic>
            <p:nvPicPr>
              <p:cNvPr id="116" name="Ink 115">
                <a:extLst>
                  <a:ext uri="{FF2B5EF4-FFF2-40B4-BE49-F238E27FC236}">
                    <a16:creationId xmlns:a16="http://schemas.microsoft.com/office/drawing/2014/main" id="{2A337E6B-22BA-41B0-A5CC-F4B408018677}"/>
                  </a:ext>
                </a:extLst>
              </p:cNvPr>
              <p:cNvPicPr/>
              <p:nvPr/>
            </p:nvPicPr>
            <p:blipFill>
              <a:blip r:embed="rId26"/>
              <a:stretch>
                <a:fillRect/>
              </a:stretch>
            </p:blipFill>
            <p:spPr>
              <a:xfrm>
                <a:off x="6226281" y="1262026"/>
                <a:ext cx="1778760" cy="2237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6" name="Ink 125">
                <a:extLst>
                  <a:ext uri="{FF2B5EF4-FFF2-40B4-BE49-F238E27FC236}">
                    <a16:creationId xmlns:a16="http://schemas.microsoft.com/office/drawing/2014/main" xmlns="" id="{F4C298D1-2886-475E-993D-CAD496C5E742}"/>
                  </a:ext>
                </a:extLst>
              </p14:cNvPr>
              <p14:cNvContentPartPr/>
              <p14:nvPr/>
            </p14:nvContentPartPr>
            <p14:xfrm>
              <a:off x="3147201" y="1517986"/>
              <a:ext cx="567360" cy="2298960"/>
            </p14:xfrm>
          </p:contentPart>
        </mc:Choice>
        <mc:Fallback xmlns="">
          <p:pic>
            <p:nvPicPr>
              <p:cNvPr id="126" name="Ink 125">
                <a:extLst>
                  <a:ext uri="{FF2B5EF4-FFF2-40B4-BE49-F238E27FC236}">
                    <a16:creationId xmlns:a16="http://schemas.microsoft.com/office/drawing/2014/main" id="{F4C298D1-2886-475E-993D-CAD496C5E742}"/>
                  </a:ext>
                </a:extLst>
              </p:cNvPr>
              <p:cNvPicPr/>
              <p:nvPr/>
            </p:nvPicPr>
            <p:blipFill>
              <a:blip r:embed="rId28"/>
              <a:stretch>
                <a:fillRect/>
              </a:stretch>
            </p:blipFill>
            <p:spPr>
              <a:xfrm>
                <a:off x="3129201" y="1499986"/>
                <a:ext cx="603000" cy="2334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5" name="Ink 134">
                <a:extLst>
                  <a:ext uri="{FF2B5EF4-FFF2-40B4-BE49-F238E27FC236}">
                    <a16:creationId xmlns:a16="http://schemas.microsoft.com/office/drawing/2014/main" xmlns="" id="{EAD533A4-D53C-4902-863C-76556F5AD211}"/>
                  </a:ext>
                </a:extLst>
              </p14:cNvPr>
              <p14:cNvContentPartPr/>
              <p14:nvPr/>
            </p14:nvContentPartPr>
            <p14:xfrm>
              <a:off x="2537361" y="180946"/>
              <a:ext cx="804240" cy="307080"/>
            </p14:xfrm>
          </p:contentPart>
        </mc:Choice>
        <mc:Fallback xmlns="">
          <p:pic>
            <p:nvPicPr>
              <p:cNvPr id="135" name="Ink 134">
                <a:extLst>
                  <a:ext uri="{FF2B5EF4-FFF2-40B4-BE49-F238E27FC236}">
                    <a16:creationId xmlns:a16="http://schemas.microsoft.com/office/drawing/2014/main" id="{EAD533A4-D53C-4902-863C-76556F5AD211}"/>
                  </a:ext>
                </a:extLst>
              </p:cNvPr>
              <p:cNvPicPr/>
              <p:nvPr/>
            </p:nvPicPr>
            <p:blipFill>
              <a:blip r:embed="rId30"/>
              <a:stretch>
                <a:fillRect/>
              </a:stretch>
            </p:blipFill>
            <p:spPr>
              <a:xfrm>
                <a:off x="2519361" y="162946"/>
                <a:ext cx="83988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6" name="Ink 135">
                <a:extLst>
                  <a:ext uri="{FF2B5EF4-FFF2-40B4-BE49-F238E27FC236}">
                    <a16:creationId xmlns:a16="http://schemas.microsoft.com/office/drawing/2014/main" xmlns="" id="{2440634A-E9A4-4998-BA15-56A8F8AF3432}"/>
                  </a:ext>
                </a:extLst>
              </p14:cNvPr>
              <p14:cNvContentPartPr/>
              <p14:nvPr/>
            </p14:nvContentPartPr>
            <p14:xfrm>
              <a:off x="2709801" y="699706"/>
              <a:ext cx="387000" cy="914040"/>
            </p14:xfrm>
          </p:contentPart>
        </mc:Choice>
        <mc:Fallback xmlns="">
          <p:pic>
            <p:nvPicPr>
              <p:cNvPr id="136" name="Ink 135">
                <a:extLst>
                  <a:ext uri="{FF2B5EF4-FFF2-40B4-BE49-F238E27FC236}">
                    <a16:creationId xmlns:a16="http://schemas.microsoft.com/office/drawing/2014/main" id="{2440634A-E9A4-4998-BA15-56A8F8AF3432}"/>
                  </a:ext>
                </a:extLst>
              </p:cNvPr>
              <p:cNvPicPr/>
              <p:nvPr/>
            </p:nvPicPr>
            <p:blipFill>
              <a:blip r:embed="rId32"/>
              <a:stretch>
                <a:fillRect/>
              </a:stretch>
            </p:blipFill>
            <p:spPr>
              <a:xfrm>
                <a:off x="2691801" y="681706"/>
                <a:ext cx="422640" cy="949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1" name="Ink 150">
                <a:extLst>
                  <a:ext uri="{FF2B5EF4-FFF2-40B4-BE49-F238E27FC236}">
                    <a16:creationId xmlns:a16="http://schemas.microsoft.com/office/drawing/2014/main" xmlns="" id="{A40F963F-C42E-4068-8C9B-62E56717CAEE}"/>
                  </a:ext>
                </a:extLst>
              </p14:cNvPr>
              <p14:cNvContentPartPr/>
              <p14:nvPr/>
            </p14:nvContentPartPr>
            <p14:xfrm>
              <a:off x="1928961" y="2261386"/>
              <a:ext cx="2072160" cy="1884600"/>
            </p14:xfrm>
          </p:contentPart>
        </mc:Choice>
        <mc:Fallback xmlns="">
          <p:pic>
            <p:nvPicPr>
              <p:cNvPr id="151" name="Ink 150">
                <a:extLst>
                  <a:ext uri="{FF2B5EF4-FFF2-40B4-BE49-F238E27FC236}">
                    <a16:creationId xmlns:a16="http://schemas.microsoft.com/office/drawing/2014/main" id="{A40F963F-C42E-4068-8C9B-62E56717CAEE}"/>
                  </a:ext>
                </a:extLst>
              </p:cNvPr>
              <p:cNvPicPr/>
              <p:nvPr/>
            </p:nvPicPr>
            <p:blipFill>
              <a:blip r:embed="rId34"/>
              <a:stretch>
                <a:fillRect/>
              </a:stretch>
            </p:blipFill>
            <p:spPr>
              <a:xfrm>
                <a:off x="1910961" y="2243386"/>
                <a:ext cx="2107800" cy="1920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2" name="Ink 151">
                <a:extLst>
                  <a:ext uri="{FF2B5EF4-FFF2-40B4-BE49-F238E27FC236}">
                    <a16:creationId xmlns:a16="http://schemas.microsoft.com/office/drawing/2014/main" xmlns="" id="{7DFAEBAD-E582-4D8F-A1DE-12FB068BE9B7}"/>
                  </a:ext>
                </a:extLst>
              </p14:cNvPr>
              <p14:cNvContentPartPr/>
              <p14:nvPr/>
            </p14:nvContentPartPr>
            <p14:xfrm>
              <a:off x="5824881" y="981586"/>
              <a:ext cx="4489200" cy="3242160"/>
            </p14:xfrm>
          </p:contentPart>
        </mc:Choice>
        <mc:Fallback xmlns="">
          <p:pic>
            <p:nvPicPr>
              <p:cNvPr id="152" name="Ink 151">
                <a:extLst>
                  <a:ext uri="{FF2B5EF4-FFF2-40B4-BE49-F238E27FC236}">
                    <a16:creationId xmlns:a16="http://schemas.microsoft.com/office/drawing/2014/main" id="{7DFAEBAD-E582-4D8F-A1DE-12FB068BE9B7}"/>
                  </a:ext>
                </a:extLst>
              </p:cNvPr>
              <p:cNvPicPr/>
              <p:nvPr/>
            </p:nvPicPr>
            <p:blipFill>
              <a:blip r:embed="rId36"/>
              <a:stretch>
                <a:fillRect/>
              </a:stretch>
            </p:blipFill>
            <p:spPr>
              <a:xfrm>
                <a:off x="5806845" y="963522"/>
                <a:ext cx="4524912" cy="3277927"/>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53" name="Ink 152">
                <a:extLst>
                  <a:ext uri="{FF2B5EF4-FFF2-40B4-BE49-F238E27FC236}">
                    <a16:creationId xmlns:a16="http://schemas.microsoft.com/office/drawing/2014/main" xmlns="" id="{14FB64D8-2331-4AC4-9238-A89E43024614}"/>
                  </a:ext>
                </a:extLst>
              </p14:cNvPr>
              <p14:cNvContentPartPr/>
              <p14:nvPr/>
            </p14:nvContentPartPr>
            <p14:xfrm>
              <a:off x="8663841" y="2330866"/>
              <a:ext cx="154080" cy="140040"/>
            </p14:xfrm>
          </p:contentPart>
        </mc:Choice>
        <mc:Fallback xmlns="">
          <p:pic>
            <p:nvPicPr>
              <p:cNvPr id="153" name="Ink 152">
                <a:extLst>
                  <a:ext uri="{FF2B5EF4-FFF2-40B4-BE49-F238E27FC236}">
                    <a16:creationId xmlns:a16="http://schemas.microsoft.com/office/drawing/2014/main" id="{14FB64D8-2331-4AC4-9238-A89E43024614}"/>
                  </a:ext>
                </a:extLst>
              </p:cNvPr>
              <p:cNvPicPr/>
              <p:nvPr/>
            </p:nvPicPr>
            <p:blipFill>
              <a:blip r:embed="rId38"/>
              <a:stretch>
                <a:fillRect/>
              </a:stretch>
            </p:blipFill>
            <p:spPr>
              <a:xfrm>
                <a:off x="8645841" y="2312866"/>
                <a:ext cx="1897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54" name="Ink 153">
                <a:extLst>
                  <a:ext uri="{FF2B5EF4-FFF2-40B4-BE49-F238E27FC236}">
                    <a16:creationId xmlns:a16="http://schemas.microsoft.com/office/drawing/2014/main" xmlns="" id="{7BA37BB8-C221-4427-A138-9A1668C23848}"/>
                  </a:ext>
                </a:extLst>
              </p14:cNvPr>
              <p14:cNvContentPartPr/>
              <p14:nvPr/>
            </p14:nvContentPartPr>
            <p14:xfrm>
              <a:off x="7167681" y="2421586"/>
              <a:ext cx="179280" cy="140760"/>
            </p14:xfrm>
          </p:contentPart>
        </mc:Choice>
        <mc:Fallback xmlns="">
          <p:pic>
            <p:nvPicPr>
              <p:cNvPr id="154" name="Ink 153">
                <a:extLst>
                  <a:ext uri="{FF2B5EF4-FFF2-40B4-BE49-F238E27FC236}">
                    <a16:creationId xmlns:a16="http://schemas.microsoft.com/office/drawing/2014/main" id="{7BA37BB8-C221-4427-A138-9A1668C23848}"/>
                  </a:ext>
                </a:extLst>
              </p:cNvPr>
              <p:cNvPicPr/>
              <p:nvPr/>
            </p:nvPicPr>
            <p:blipFill>
              <a:blip r:embed="rId40"/>
              <a:stretch>
                <a:fillRect/>
              </a:stretch>
            </p:blipFill>
            <p:spPr>
              <a:xfrm>
                <a:off x="7149681" y="2403586"/>
                <a:ext cx="2149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1" name="Ink 160">
                <a:extLst>
                  <a:ext uri="{FF2B5EF4-FFF2-40B4-BE49-F238E27FC236}">
                    <a16:creationId xmlns:a16="http://schemas.microsoft.com/office/drawing/2014/main" xmlns="" id="{BC37B502-26D1-4CAC-956A-923289BA60BD}"/>
                  </a:ext>
                </a:extLst>
              </p14:cNvPr>
              <p14:cNvContentPartPr/>
              <p14:nvPr/>
            </p14:nvContentPartPr>
            <p14:xfrm>
              <a:off x="5829921" y="21106"/>
              <a:ext cx="1571040" cy="1770840"/>
            </p14:xfrm>
          </p:contentPart>
        </mc:Choice>
        <mc:Fallback xmlns="">
          <p:pic>
            <p:nvPicPr>
              <p:cNvPr id="161" name="Ink 160">
                <a:extLst>
                  <a:ext uri="{FF2B5EF4-FFF2-40B4-BE49-F238E27FC236}">
                    <a16:creationId xmlns:a16="http://schemas.microsoft.com/office/drawing/2014/main" id="{BC37B502-26D1-4CAC-956A-923289BA60BD}"/>
                  </a:ext>
                </a:extLst>
              </p:cNvPr>
              <p:cNvPicPr/>
              <p:nvPr/>
            </p:nvPicPr>
            <p:blipFill>
              <a:blip r:embed="rId42"/>
              <a:stretch>
                <a:fillRect/>
              </a:stretch>
            </p:blipFill>
            <p:spPr>
              <a:xfrm>
                <a:off x="5811921" y="3099"/>
                <a:ext cx="1606680" cy="180649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9" name="Ink 168">
                <a:extLst>
                  <a:ext uri="{FF2B5EF4-FFF2-40B4-BE49-F238E27FC236}">
                    <a16:creationId xmlns:a16="http://schemas.microsoft.com/office/drawing/2014/main" xmlns="" id="{40C9030D-C0FA-4624-963B-C1551981D74A}"/>
                  </a:ext>
                </a:extLst>
              </p14:cNvPr>
              <p14:cNvContentPartPr/>
              <p14:nvPr/>
            </p14:nvContentPartPr>
            <p14:xfrm>
              <a:off x="8718561" y="3112426"/>
              <a:ext cx="2744280" cy="2019960"/>
            </p14:xfrm>
          </p:contentPart>
        </mc:Choice>
        <mc:Fallback xmlns="">
          <p:pic>
            <p:nvPicPr>
              <p:cNvPr id="169" name="Ink 168">
                <a:extLst>
                  <a:ext uri="{FF2B5EF4-FFF2-40B4-BE49-F238E27FC236}">
                    <a16:creationId xmlns:a16="http://schemas.microsoft.com/office/drawing/2014/main" id="{40C9030D-C0FA-4624-963B-C1551981D74A}"/>
                  </a:ext>
                </a:extLst>
              </p:cNvPr>
              <p:cNvPicPr/>
              <p:nvPr/>
            </p:nvPicPr>
            <p:blipFill>
              <a:blip r:embed="rId44"/>
              <a:stretch>
                <a:fillRect/>
              </a:stretch>
            </p:blipFill>
            <p:spPr>
              <a:xfrm>
                <a:off x="8700561" y="3094426"/>
                <a:ext cx="2779920" cy="2055600"/>
              </a:xfrm>
              <a:prstGeom prst="rect">
                <a:avLst/>
              </a:prstGeom>
            </p:spPr>
          </p:pic>
        </mc:Fallback>
      </mc:AlternateContent>
    </p:spTree>
    <p:extLst>
      <p:ext uri="{BB962C8B-B14F-4D97-AF65-F5344CB8AC3E}">
        <p14:creationId xmlns:p14="http://schemas.microsoft.com/office/powerpoint/2010/main" val="2618716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مارکت‌اینجا – تصویر کتاب ساده">
            <a:extLst>
              <a:ext uri="{FF2B5EF4-FFF2-40B4-BE49-F238E27FC236}">
                <a16:creationId xmlns:a16="http://schemas.microsoft.com/office/drawing/2014/main" xmlns="" id="{2061EB98-EFCA-429F-B8F0-20497B496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744" y="963874"/>
            <a:ext cx="8295279" cy="464535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F418A102-5E0E-442B-8526-A5FABBBFBB59}"/>
                  </a:ext>
                </a:extLst>
              </p14:cNvPr>
              <p14:cNvContentPartPr/>
              <p14:nvPr/>
            </p14:nvContentPartPr>
            <p14:xfrm>
              <a:off x="2183121" y="444106"/>
              <a:ext cx="3128040" cy="1984680"/>
            </p14:xfrm>
          </p:contentPart>
        </mc:Choice>
        <mc:Fallback xmlns="">
          <p:pic>
            <p:nvPicPr>
              <p:cNvPr id="4" name="Ink 3">
                <a:extLst>
                  <a:ext uri="{FF2B5EF4-FFF2-40B4-BE49-F238E27FC236}">
                    <a16:creationId xmlns:a16="http://schemas.microsoft.com/office/drawing/2014/main" id="{F418A102-5E0E-442B-8526-A5FABBBFBB59}"/>
                  </a:ext>
                </a:extLst>
              </p:cNvPr>
              <p:cNvPicPr/>
              <p:nvPr/>
            </p:nvPicPr>
            <p:blipFill>
              <a:blip r:embed="rId4"/>
              <a:stretch>
                <a:fillRect/>
              </a:stretch>
            </p:blipFill>
            <p:spPr>
              <a:xfrm>
                <a:off x="2165121" y="426106"/>
                <a:ext cx="3163680" cy="2020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xmlns="" id="{1D9F5AE9-4CF6-420C-963B-2D5EE4CB4947}"/>
                  </a:ext>
                </a:extLst>
              </p14:cNvPr>
              <p14:cNvContentPartPr/>
              <p14:nvPr/>
            </p14:nvContentPartPr>
            <p14:xfrm>
              <a:off x="444681" y="119386"/>
              <a:ext cx="1345680" cy="1079280"/>
            </p14:xfrm>
          </p:contentPart>
        </mc:Choice>
        <mc:Fallback xmlns="">
          <p:pic>
            <p:nvPicPr>
              <p:cNvPr id="15" name="Ink 14">
                <a:extLst>
                  <a:ext uri="{FF2B5EF4-FFF2-40B4-BE49-F238E27FC236}">
                    <a16:creationId xmlns:a16="http://schemas.microsoft.com/office/drawing/2014/main" id="{1D9F5AE9-4CF6-420C-963B-2D5EE4CB4947}"/>
                  </a:ext>
                </a:extLst>
              </p:cNvPr>
              <p:cNvPicPr/>
              <p:nvPr/>
            </p:nvPicPr>
            <p:blipFill>
              <a:blip r:embed="rId6"/>
              <a:stretch>
                <a:fillRect/>
              </a:stretch>
            </p:blipFill>
            <p:spPr>
              <a:xfrm>
                <a:off x="426681" y="101386"/>
                <a:ext cx="1381320" cy="1114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xmlns="" id="{8D795BDE-39AA-4B4D-998E-A5D07A047547}"/>
                  </a:ext>
                </a:extLst>
              </p14:cNvPr>
              <p14:cNvContentPartPr/>
              <p14:nvPr/>
            </p14:nvContentPartPr>
            <p14:xfrm>
              <a:off x="7340481" y="407746"/>
              <a:ext cx="1440000" cy="1509480"/>
            </p14:xfrm>
          </p:contentPart>
        </mc:Choice>
        <mc:Fallback xmlns="">
          <p:pic>
            <p:nvPicPr>
              <p:cNvPr id="18" name="Ink 17">
                <a:extLst>
                  <a:ext uri="{FF2B5EF4-FFF2-40B4-BE49-F238E27FC236}">
                    <a16:creationId xmlns:a16="http://schemas.microsoft.com/office/drawing/2014/main" id="{8D795BDE-39AA-4B4D-998E-A5D07A047547}"/>
                  </a:ext>
                </a:extLst>
              </p:cNvPr>
              <p:cNvPicPr/>
              <p:nvPr/>
            </p:nvPicPr>
            <p:blipFill>
              <a:blip r:embed="rId8"/>
              <a:stretch>
                <a:fillRect/>
              </a:stretch>
            </p:blipFill>
            <p:spPr>
              <a:xfrm>
                <a:off x="7322481" y="389746"/>
                <a:ext cx="1475640" cy="1545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Ink 29">
                <a:extLst>
                  <a:ext uri="{FF2B5EF4-FFF2-40B4-BE49-F238E27FC236}">
                    <a16:creationId xmlns:a16="http://schemas.microsoft.com/office/drawing/2014/main" xmlns="" id="{76450C43-96B8-4E39-A7F1-7C986153F6DF}"/>
                  </a:ext>
                </a:extLst>
              </p14:cNvPr>
              <p14:cNvContentPartPr/>
              <p14:nvPr/>
            </p14:nvContentPartPr>
            <p14:xfrm>
              <a:off x="9644841" y="-14174"/>
              <a:ext cx="1400760" cy="618480"/>
            </p14:xfrm>
          </p:contentPart>
        </mc:Choice>
        <mc:Fallback xmlns="">
          <p:pic>
            <p:nvPicPr>
              <p:cNvPr id="30" name="Ink 29">
                <a:extLst>
                  <a:ext uri="{FF2B5EF4-FFF2-40B4-BE49-F238E27FC236}">
                    <a16:creationId xmlns:a16="http://schemas.microsoft.com/office/drawing/2014/main" id="{76450C43-96B8-4E39-A7F1-7C986153F6DF}"/>
                  </a:ext>
                </a:extLst>
              </p:cNvPr>
              <p:cNvPicPr/>
              <p:nvPr/>
            </p:nvPicPr>
            <p:blipFill>
              <a:blip r:embed="rId10"/>
              <a:stretch>
                <a:fillRect/>
              </a:stretch>
            </p:blipFill>
            <p:spPr>
              <a:xfrm>
                <a:off x="9626841" y="-32174"/>
                <a:ext cx="1436400" cy="654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 name="Ink 30">
                <a:extLst>
                  <a:ext uri="{FF2B5EF4-FFF2-40B4-BE49-F238E27FC236}">
                    <a16:creationId xmlns:a16="http://schemas.microsoft.com/office/drawing/2014/main" xmlns="" id="{B8F98911-B2F0-4BC9-8F9A-74A62A1DE4F1}"/>
                  </a:ext>
                </a:extLst>
              </p14:cNvPr>
              <p14:cNvContentPartPr/>
              <p14:nvPr/>
            </p14:nvContentPartPr>
            <p14:xfrm>
              <a:off x="7530921" y="1218106"/>
              <a:ext cx="298800" cy="720000"/>
            </p14:xfrm>
          </p:contentPart>
        </mc:Choice>
        <mc:Fallback xmlns="">
          <p:pic>
            <p:nvPicPr>
              <p:cNvPr id="31" name="Ink 30">
                <a:extLst>
                  <a:ext uri="{FF2B5EF4-FFF2-40B4-BE49-F238E27FC236}">
                    <a16:creationId xmlns:a16="http://schemas.microsoft.com/office/drawing/2014/main" id="{B8F98911-B2F0-4BC9-8F9A-74A62A1DE4F1}"/>
                  </a:ext>
                </a:extLst>
              </p:cNvPr>
              <p:cNvPicPr/>
              <p:nvPr/>
            </p:nvPicPr>
            <p:blipFill>
              <a:blip r:embed="rId12"/>
              <a:stretch>
                <a:fillRect/>
              </a:stretch>
            </p:blipFill>
            <p:spPr>
              <a:xfrm>
                <a:off x="7512921" y="1200106"/>
                <a:ext cx="334440" cy="755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a:extLst>
                  <a:ext uri="{FF2B5EF4-FFF2-40B4-BE49-F238E27FC236}">
                    <a16:creationId xmlns:a16="http://schemas.microsoft.com/office/drawing/2014/main" xmlns="" id="{D4EB54BB-646C-4723-BD64-B7BF36824B4A}"/>
                  </a:ext>
                </a:extLst>
              </p14:cNvPr>
              <p14:cNvContentPartPr/>
              <p14:nvPr/>
            </p14:nvContentPartPr>
            <p14:xfrm>
              <a:off x="7615161" y="1168786"/>
              <a:ext cx="2724480" cy="902160"/>
            </p14:xfrm>
          </p:contentPart>
        </mc:Choice>
        <mc:Fallback xmlns="">
          <p:pic>
            <p:nvPicPr>
              <p:cNvPr id="32" name="Ink 31">
                <a:extLst>
                  <a:ext uri="{FF2B5EF4-FFF2-40B4-BE49-F238E27FC236}">
                    <a16:creationId xmlns:a16="http://schemas.microsoft.com/office/drawing/2014/main" id="{D4EB54BB-646C-4723-BD64-B7BF36824B4A}"/>
                  </a:ext>
                </a:extLst>
              </p:cNvPr>
              <p:cNvPicPr/>
              <p:nvPr/>
            </p:nvPicPr>
            <p:blipFill>
              <a:blip r:embed="rId14"/>
              <a:stretch>
                <a:fillRect/>
              </a:stretch>
            </p:blipFill>
            <p:spPr>
              <a:xfrm>
                <a:off x="7597161" y="1150786"/>
                <a:ext cx="2760120" cy="937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9" name="Ink 48">
                <a:extLst>
                  <a:ext uri="{FF2B5EF4-FFF2-40B4-BE49-F238E27FC236}">
                    <a16:creationId xmlns:a16="http://schemas.microsoft.com/office/drawing/2014/main" xmlns="" id="{66ADE571-41CE-428D-B9D0-1EEEA819E3F3}"/>
                  </a:ext>
                </a:extLst>
              </p14:cNvPr>
              <p14:cNvContentPartPr/>
              <p14:nvPr/>
            </p14:nvContentPartPr>
            <p14:xfrm>
              <a:off x="7060401" y="123346"/>
              <a:ext cx="1179720" cy="592920"/>
            </p14:xfrm>
          </p:contentPart>
        </mc:Choice>
        <mc:Fallback xmlns="">
          <p:pic>
            <p:nvPicPr>
              <p:cNvPr id="49" name="Ink 48">
                <a:extLst>
                  <a:ext uri="{FF2B5EF4-FFF2-40B4-BE49-F238E27FC236}">
                    <a16:creationId xmlns:a16="http://schemas.microsoft.com/office/drawing/2014/main" id="{66ADE571-41CE-428D-B9D0-1EEEA819E3F3}"/>
                  </a:ext>
                </a:extLst>
              </p:cNvPr>
              <p:cNvPicPr/>
              <p:nvPr/>
            </p:nvPicPr>
            <p:blipFill>
              <a:blip r:embed="rId16"/>
              <a:stretch>
                <a:fillRect/>
              </a:stretch>
            </p:blipFill>
            <p:spPr>
              <a:xfrm>
                <a:off x="7042401" y="105346"/>
                <a:ext cx="121536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39" name="Ink 1038">
                <a:extLst>
                  <a:ext uri="{FF2B5EF4-FFF2-40B4-BE49-F238E27FC236}">
                    <a16:creationId xmlns:a16="http://schemas.microsoft.com/office/drawing/2014/main" xmlns="" id="{C2326C04-BD23-41AE-8FBC-636773B24415}"/>
                  </a:ext>
                </a:extLst>
              </p14:cNvPr>
              <p14:cNvContentPartPr/>
              <p14:nvPr/>
            </p14:nvContentPartPr>
            <p14:xfrm>
              <a:off x="4940001" y="140266"/>
              <a:ext cx="2016000" cy="936000"/>
            </p14:xfrm>
          </p:contentPart>
        </mc:Choice>
        <mc:Fallback xmlns="">
          <p:pic>
            <p:nvPicPr>
              <p:cNvPr id="1039" name="Ink 1038">
                <a:extLst>
                  <a:ext uri="{FF2B5EF4-FFF2-40B4-BE49-F238E27FC236}">
                    <a16:creationId xmlns:a16="http://schemas.microsoft.com/office/drawing/2014/main" id="{C2326C04-BD23-41AE-8FBC-636773B24415}"/>
                  </a:ext>
                </a:extLst>
              </p:cNvPr>
              <p:cNvPicPr/>
              <p:nvPr/>
            </p:nvPicPr>
            <p:blipFill>
              <a:blip r:embed="rId18"/>
              <a:stretch>
                <a:fillRect/>
              </a:stretch>
            </p:blipFill>
            <p:spPr>
              <a:xfrm>
                <a:off x="4922001" y="122266"/>
                <a:ext cx="2051640" cy="971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67" name="Ink 1066">
                <a:extLst>
                  <a:ext uri="{FF2B5EF4-FFF2-40B4-BE49-F238E27FC236}">
                    <a16:creationId xmlns:a16="http://schemas.microsoft.com/office/drawing/2014/main" xmlns="" id="{DD9DA839-6D3C-4BB6-BEFC-AE433B07DB19}"/>
                  </a:ext>
                </a:extLst>
              </p14:cNvPr>
              <p14:cNvContentPartPr/>
              <p14:nvPr/>
            </p14:nvContentPartPr>
            <p14:xfrm>
              <a:off x="810441" y="2486746"/>
              <a:ext cx="98280" cy="77760"/>
            </p14:xfrm>
          </p:contentPart>
        </mc:Choice>
        <mc:Fallback xmlns="">
          <p:pic>
            <p:nvPicPr>
              <p:cNvPr id="1067" name="Ink 1066">
                <a:extLst>
                  <a:ext uri="{FF2B5EF4-FFF2-40B4-BE49-F238E27FC236}">
                    <a16:creationId xmlns:a16="http://schemas.microsoft.com/office/drawing/2014/main" id="{DD9DA839-6D3C-4BB6-BEFC-AE433B07DB19}"/>
                  </a:ext>
                </a:extLst>
              </p:cNvPr>
              <p:cNvPicPr/>
              <p:nvPr/>
            </p:nvPicPr>
            <p:blipFill>
              <a:blip r:embed="rId20"/>
              <a:stretch>
                <a:fillRect/>
              </a:stretch>
            </p:blipFill>
            <p:spPr>
              <a:xfrm>
                <a:off x="792441" y="2468746"/>
                <a:ext cx="133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69" name="Ink 1068">
                <a:extLst>
                  <a:ext uri="{FF2B5EF4-FFF2-40B4-BE49-F238E27FC236}">
                    <a16:creationId xmlns:a16="http://schemas.microsoft.com/office/drawing/2014/main" xmlns="" id="{E218D12D-C2AB-4F1A-9D29-9FC6A9F6D18A}"/>
                  </a:ext>
                </a:extLst>
              </p14:cNvPr>
              <p14:cNvContentPartPr/>
              <p14:nvPr/>
            </p14:nvContentPartPr>
            <p14:xfrm>
              <a:off x="642681" y="808426"/>
              <a:ext cx="1752840" cy="1475640"/>
            </p14:xfrm>
          </p:contentPart>
        </mc:Choice>
        <mc:Fallback xmlns="">
          <p:pic>
            <p:nvPicPr>
              <p:cNvPr id="1069" name="Ink 1068">
                <a:extLst>
                  <a:ext uri="{FF2B5EF4-FFF2-40B4-BE49-F238E27FC236}">
                    <a16:creationId xmlns:a16="http://schemas.microsoft.com/office/drawing/2014/main" id="{E218D12D-C2AB-4F1A-9D29-9FC6A9F6D18A}"/>
                  </a:ext>
                </a:extLst>
              </p:cNvPr>
              <p:cNvPicPr/>
              <p:nvPr/>
            </p:nvPicPr>
            <p:blipFill>
              <a:blip r:embed="rId22"/>
              <a:stretch>
                <a:fillRect/>
              </a:stretch>
            </p:blipFill>
            <p:spPr>
              <a:xfrm>
                <a:off x="624681" y="790426"/>
                <a:ext cx="1788480" cy="1511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82" name="Ink 1081">
                <a:extLst>
                  <a:ext uri="{FF2B5EF4-FFF2-40B4-BE49-F238E27FC236}">
                    <a16:creationId xmlns:a16="http://schemas.microsoft.com/office/drawing/2014/main" xmlns="" id="{F03C0E60-2BA9-44A1-86F8-431C1884A503}"/>
                  </a:ext>
                </a:extLst>
              </p14:cNvPr>
              <p14:cNvContentPartPr/>
              <p14:nvPr/>
            </p14:nvContentPartPr>
            <p14:xfrm>
              <a:off x="6437241" y="2033866"/>
              <a:ext cx="398880" cy="474480"/>
            </p14:xfrm>
          </p:contentPart>
        </mc:Choice>
        <mc:Fallback xmlns="">
          <p:pic>
            <p:nvPicPr>
              <p:cNvPr id="1082" name="Ink 1081">
                <a:extLst>
                  <a:ext uri="{FF2B5EF4-FFF2-40B4-BE49-F238E27FC236}">
                    <a16:creationId xmlns:a16="http://schemas.microsoft.com/office/drawing/2014/main" id="{F03C0E60-2BA9-44A1-86F8-431C1884A503}"/>
                  </a:ext>
                </a:extLst>
              </p:cNvPr>
              <p:cNvPicPr/>
              <p:nvPr/>
            </p:nvPicPr>
            <p:blipFill>
              <a:blip r:embed="rId24"/>
              <a:stretch>
                <a:fillRect/>
              </a:stretch>
            </p:blipFill>
            <p:spPr>
              <a:xfrm>
                <a:off x="6419241" y="2015866"/>
                <a:ext cx="43452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89" name="Ink 1088">
                <a:extLst>
                  <a:ext uri="{FF2B5EF4-FFF2-40B4-BE49-F238E27FC236}">
                    <a16:creationId xmlns:a16="http://schemas.microsoft.com/office/drawing/2014/main" xmlns="" id="{73218BF9-715A-44DC-B27E-70313F484110}"/>
                  </a:ext>
                </a:extLst>
              </p14:cNvPr>
              <p14:cNvContentPartPr/>
              <p14:nvPr/>
            </p14:nvContentPartPr>
            <p14:xfrm>
              <a:off x="6459201" y="2752786"/>
              <a:ext cx="809280" cy="2352240"/>
            </p14:xfrm>
          </p:contentPart>
        </mc:Choice>
        <mc:Fallback xmlns="">
          <p:pic>
            <p:nvPicPr>
              <p:cNvPr id="1089" name="Ink 1088">
                <a:extLst>
                  <a:ext uri="{FF2B5EF4-FFF2-40B4-BE49-F238E27FC236}">
                    <a16:creationId xmlns:a16="http://schemas.microsoft.com/office/drawing/2014/main" id="{73218BF9-715A-44DC-B27E-70313F484110}"/>
                  </a:ext>
                </a:extLst>
              </p:cNvPr>
              <p:cNvPicPr/>
              <p:nvPr/>
            </p:nvPicPr>
            <p:blipFill>
              <a:blip r:embed="rId26"/>
              <a:stretch>
                <a:fillRect/>
              </a:stretch>
            </p:blipFill>
            <p:spPr>
              <a:xfrm>
                <a:off x="6441201" y="2734786"/>
                <a:ext cx="844920" cy="2387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92" name="Ink 1091">
                <a:extLst>
                  <a:ext uri="{FF2B5EF4-FFF2-40B4-BE49-F238E27FC236}">
                    <a16:creationId xmlns:a16="http://schemas.microsoft.com/office/drawing/2014/main" xmlns="" id="{1462C03F-2847-4710-ADD4-12C1552953D5}"/>
                  </a:ext>
                </a:extLst>
              </p14:cNvPr>
              <p14:cNvContentPartPr/>
              <p14:nvPr/>
            </p14:nvContentPartPr>
            <p14:xfrm>
              <a:off x="6393321" y="1304506"/>
              <a:ext cx="350640" cy="422280"/>
            </p14:xfrm>
          </p:contentPart>
        </mc:Choice>
        <mc:Fallback xmlns="">
          <p:pic>
            <p:nvPicPr>
              <p:cNvPr id="1092" name="Ink 1091">
                <a:extLst>
                  <a:ext uri="{FF2B5EF4-FFF2-40B4-BE49-F238E27FC236}">
                    <a16:creationId xmlns:a16="http://schemas.microsoft.com/office/drawing/2014/main" id="{1462C03F-2847-4710-ADD4-12C1552953D5}"/>
                  </a:ext>
                </a:extLst>
              </p:cNvPr>
              <p:cNvPicPr/>
              <p:nvPr/>
            </p:nvPicPr>
            <p:blipFill>
              <a:blip r:embed="rId28"/>
              <a:stretch>
                <a:fillRect/>
              </a:stretch>
            </p:blipFill>
            <p:spPr>
              <a:xfrm>
                <a:off x="6375321" y="1286506"/>
                <a:ext cx="38628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93" name="Ink 1092">
                <a:extLst>
                  <a:ext uri="{FF2B5EF4-FFF2-40B4-BE49-F238E27FC236}">
                    <a16:creationId xmlns:a16="http://schemas.microsoft.com/office/drawing/2014/main" xmlns="" id="{2723EB31-8F0E-4F25-BCFF-1E82DFD338E2}"/>
                  </a:ext>
                </a:extLst>
              </p14:cNvPr>
              <p14:cNvContentPartPr/>
              <p14:nvPr/>
            </p14:nvContentPartPr>
            <p14:xfrm>
              <a:off x="7217721" y="1957906"/>
              <a:ext cx="2697120" cy="831960"/>
            </p14:xfrm>
          </p:contentPart>
        </mc:Choice>
        <mc:Fallback xmlns="">
          <p:pic>
            <p:nvPicPr>
              <p:cNvPr id="1093" name="Ink 1092">
                <a:extLst>
                  <a:ext uri="{FF2B5EF4-FFF2-40B4-BE49-F238E27FC236}">
                    <a16:creationId xmlns:a16="http://schemas.microsoft.com/office/drawing/2014/main" id="{2723EB31-8F0E-4F25-BCFF-1E82DFD338E2}"/>
                  </a:ext>
                </a:extLst>
              </p:cNvPr>
              <p:cNvPicPr/>
              <p:nvPr/>
            </p:nvPicPr>
            <p:blipFill>
              <a:blip r:embed="rId30"/>
              <a:stretch>
                <a:fillRect/>
              </a:stretch>
            </p:blipFill>
            <p:spPr>
              <a:xfrm>
                <a:off x="7199721" y="1939906"/>
                <a:ext cx="2732760" cy="867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94" name="Ink 1093">
                <a:extLst>
                  <a:ext uri="{FF2B5EF4-FFF2-40B4-BE49-F238E27FC236}">
                    <a16:creationId xmlns:a16="http://schemas.microsoft.com/office/drawing/2014/main" xmlns="" id="{B8FEB22F-230B-4418-AA56-6F43BBA28B23}"/>
                  </a:ext>
                </a:extLst>
              </p14:cNvPr>
              <p14:cNvContentPartPr/>
              <p14:nvPr/>
            </p14:nvContentPartPr>
            <p14:xfrm>
              <a:off x="7397001" y="2807506"/>
              <a:ext cx="3087000" cy="523080"/>
            </p14:xfrm>
          </p:contentPart>
        </mc:Choice>
        <mc:Fallback xmlns="">
          <p:pic>
            <p:nvPicPr>
              <p:cNvPr id="1094" name="Ink 1093">
                <a:extLst>
                  <a:ext uri="{FF2B5EF4-FFF2-40B4-BE49-F238E27FC236}">
                    <a16:creationId xmlns:a16="http://schemas.microsoft.com/office/drawing/2014/main" id="{B8FEB22F-230B-4418-AA56-6F43BBA28B23}"/>
                  </a:ext>
                </a:extLst>
              </p:cNvPr>
              <p:cNvPicPr/>
              <p:nvPr/>
            </p:nvPicPr>
            <p:blipFill>
              <a:blip r:embed="rId32"/>
              <a:stretch>
                <a:fillRect/>
              </a:stretch>
            </p:blipFill>
            <p:spPr>
              <a:xfrm>
                <a:off x="7379001" y="2789506"/>
                <a:ext cx="3122640" cy="558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05" name="Ink 1104">
                <a:extLst>
                  <a:ext uri="{FF2B5EF4-FFF2-40B4-BE49-F238E27FC236}">
                    <a16:creationId xmlns:a16="http://schemas.microsoft.com/office/drawing/2014/main" xmlns="" id="{AF6E0C72-E4D5-4B75-BAD1-3FECF7B63ACF}"/>
                  </a:ext>
                </a:extLst>
              </p14:cNvPr>
              <p14:cNvContentPartPr/>
              <p14:nvPr/>
            </p14:nvContentPartPr>
            <p14:xfrm>
              <a:off x="7337241" y="3367306"/>
              <a:ext cx="3424320" cy="1329120"/>
            </p14:xfrm>
          </p:contentPart>
        </mc:Choice>
        <mc:Fallback xmlns="">
          <p:pic>
            <p:nvPicPr>
              <p:cNvPr id="1105" name="Ink 1104">
                <a:extLst>
                  <a:ext uri="{FF2B5EF4-FFF2-40B4-BE49-F238E27FC236}">
                    <a16:creationId xmlns:a16="http://schemas.microsoft.com/office/drawing/2014/main" id="{AF6E0C72-E4D5-4B75-BAD1-3FECF7B63ACF}"/>
                  </a:ext>
                </a:extLst>
              </p:cNvPr>
              <p:cNvPicPr/>
              <p:nvPr/>
            </p:nvPicPr>
            <p:blipFill>
              <a:blip r:embed="rId34"/>
              <a:stretch>
                <a:fillRect/>
              </a:stretch>
            </p:blipFill>
            <p:spPr>
              <a:xfrm>
                <a:off x="7319241" y="3349306"/>
                <a:ext cx="3459960" cy="1364760"/>
              </a:xfrm>
              <a:prstGeom prst="rect">
                <a:avLst/>
              </a:prstGeom>
            </p:spPr>
          </p:pic>
        </mc:Fallback>
      </mc:AlternateContent>
    </p:spTree>
    <p:extLst>
      <p:ext uri="{BB962C8B-B14F-4D97-AF65-F5344CB8AC3E}">
        <p14:creationId xmlns:p14="http://schemas.microsoft.com/office/powerpoint/2010/main" val="3767724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A9797E9-2E06-411C-BCD3-9324A74D3D13}"/>
              </a:ext>
            </a:extLst>
          </p:cNvPr>
          <p:cNvSpPr txBox="1"/>
          <p:nvPr/>
        </p:nvSpPr>
        <p:spPr>
          <a:xfrm>
            <a:off x="601579" y="797510"/>
            <a:ext cx="10988842" cy="5262979"/>
          </a:xfrm>
          <a:prstGeom prst="rect">
            <a:avLst/>
          </a:prstGeom>
          <a:noFill/>
        </p:spPr>
        <p:txBody>
          <a:bodyPr wrap="square">
            <a:spAutoFit/>
          </a:bodyPr>
          <a:lstStyle/>
          <a:p>
            <a:pPr algn="just" rtl="1"/>
            <a:r>
              <a:rPr lang="fa-IR" sz="2400" b="1" i="0" dirty="0">
                <a:solidFill>
                  <a:srgbClr val="474F57"/>
                </a:solidFill>
                <a:effectLst/>
                <a:latin typeface="Shabnam"/>
                <a:cs typeface="B Titr" panose="00000700000000000000" pitchFamily="2" charset="-78"/>
              </a:rPr>
              <a:t>تنهاترین نهنگ دنیا؛</a:t>
            </a:r>
            <a:br>
              <a:rPr lang="fa-IR" sz="2400" b="1" i="0" dirty="0">
                <a:solidFill>
                  <a:srgbClr val="474F57"/>
                </a:solidFill>
                <a:effectLst/>
                <a:latin typeface="Shabnam"/>
                <a:cs typeface="B Titr" panose="00000700000000000000" pitchFamily="2" charset="-78"/>
              </a:rPr>
            </a:br>
            <a:r>
              <a:rPr lang="fa-IR" sz="2400" b="1" i="0" dirty="0">
                <a:solidFill>
                  <a:srgbClr val="474F57"/>
                </a:solidFill>
                <a:effectLst/>
                <a:latin typeface="Shabnam"/>
                <a:cs typeface="B Titr" panose="00000700000000000000" pitchFamily="2" charset="-78"/>
              </a:rPr>
              <a:t>عنوانی بود که نیویورک تایمز در سال ۲۰۰۴ به یک وال آبی داد! ، قضیه از این قرار بود که تنهاترین نهنگ ، نهنگی بود که دانشمندان او را از سال ۱۹۹۲ تحت نظر داشتند تا بالاخره علت تنهایی‌اش را کشف کردند!</a:t>
            </a:r>
            <a:br>
              <a:rPr lang="fa-IR" sz="2400" b="1" i="0" dirty="0">
                <a:solidFill>
                  <a:srgbClr val="474F57"/>
                </a:solidFill>
                <a:effectLst/>
                <a:latin typeface="Shabnam"/>
                <a:cs typeface="B Titr" panose="00000700000000000000" pitchFamily="2" charset="-78"/>
              </a:rPr>
            </a:br>
            <a:r>
              <a:rPr lang="fa-IR" sz="2400" b="1" i="0" dirty="0">
                <a:solidFill>
                  <a:srgbClr val="474F57"/>
                </a:solidFill>
                <a:effectLst/>
                <a:latin typeface="Shabnam"/>
                <a:cs typeface="B Titr" panose="00000700000000000000" pitchFamily="2" charset="-78"/>
              </a:rPr>
              <a:t>نهنگ ۵۲ هرتزی ، نامی بود که دانشمندان پس از ضبط صدایش برای او در نظر گرفتند . محدوده صوتی آواز وال‌های آبی بین ۱۵ تا ۲۰ هرتز است در حالی که آواز این نهنگ فرکانسی معادل ۵۲ هرتز داشت ، در نتیجه توسط هیچ نهنگ دیگری قابل شنیدن و شناسایی نبود ...این نهنگ که به خاطر فرکانس صدایش «52 هرتز» نیز نامیده می‌شود، تنهاترین نهنگ دنیا خوانده می‌شود که هیچ پاسخی برای نغمه‌های عاشقانه‌اش دریافت نمی‌کند. «52 هرتز» نه تنها در فرکانسی به مراتب بالاتر می‌خواند، بلکه بسیار کوتاه‌تر و به دفعات بیشتری نسبت به دیگر گونه‌های نهنگ می‌خواند، تو گویی به زبانی صحبت می‌کند که تنها خود آن را می‌فهمد و عجیب‌تر آنکه در انتخاب مسیر مهاجرت خود هم هرگز مسیر سایر نهنگ‌ها را انتخاب نمی‌کند!</a:t>
            </a:r>
          </a:p>
          <a:p>
            <a:pPr algn="just" rtl="1"/>
            <a:r>
              <a:rPr lang="fa-IR" sz="2400" b="1" i="0" dirty="0">
                <a:solidFill>
                  <a:srgbClr val="474F57"/>
                </a:solidFill>
                <a:effectLst/>
                <a:latin typeface="Shabnam"/>
                <a:cs typeface="B Titr" panose="00000700000000000000" pitchFamily="2" charset="-78"/>
              </a:rPr>
              <a:t>این داستان شاید حکایت تنهایی خیلی از ما باشد ، سخن گفتن و زیستن در آواها ، رویاها و دنیاهایی که توسط دیگران قابل دیدن، شنیدن و درک کردن نیست.</a:t>
            </a:r>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xmlns="" id="{4F37420E-7831-41F2-A175-1AFB37F84F9E}"/>
                  </a:ext>
                </a:extLst>
              </p14:cNvPr>
              <p14:cNvContentPartPr/>
              <p14:nvPr/>
            </p14:nvContentPartPr>
            <p14:xfrm>
              <a:off x="7187097" y="6101027"/>
              <a:ext cx="1942560" cy="426960"/>
            </p14:xfrm>
          </p:contentPart>
        </mc:Choice>
        <mc:Fallback xmlns="">
          <p:pic>
            <p:nvPicPr>
              <p:cNvPr id="12" name="Ink 11">
                <a:extLst>
                  <a:ext uri="{FF2B5EF4-FFF2-40B4-BE49-F238E27FC236}">
                    <a16:creationId xmlns:a16="http://schemas.microsoft.com/office/drawing/2014/main" id="{4F37420E-7831-41F2-A175-1AFB37F84F9E}"/>
                  </a:ext>
                </a:extLst>
              </p:cNvPr>
              <p:cNvPicPr/>
              <p:nvPr/>
            </p:nvPicPr>
            <p:blipFill>
              <a:blip r:embed="rId3"/>
              <a:stretch>
                <a:fillRect/>
              </a:stretch>
            </p:blipFill>
            <p:spPr>
              <a:xfrm>
                <a:off x="7169097" y="6083027"/>
                <a:ext cx="197820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xmlns="" id="{8A1DED08-69A6-457D-BEB2-6DCC59E67128}"/>
                  </a:ext>
                </a:extLst>
              </p14:cNvPr>
              <p14:cNvContentPartPr/>
              <p14:nvPr/>
            </p14:nvContentPartPr>
            <p14:xfrm>
              <a:off x="5006937" y="6088787"/>
              <a:ext cx="575280" cy="315360"/>
            </p14:xfrm>
          </p:contentPart>
        </mc:Choice>
        <mc:Fallback xmlns="">
          <p:pic>
            <p:nvPicPr>
              <p:cNvPr id="18" name="Ink 17">
                <a:extLst>
                  <a:ext uri="{FF2B5EF4-FFF2-40B4-BE49-F238E27FC236}">
                    <a16:creationId xmlns:a16="http://schemas.microsoft.com/office/drawing/2014/main" id="{8A1DED08-69A6-457D-BEB2-6DCC59E67128}"/>
                  </a:ext>
                </a:extLst>
              </p:cNvPr>
              <p:cNvPicPr/>
              <p:nvPr/>
            </p:nvPicPr>
            <p:blipFill>
              <a:blip r:embed="rId5"/>
              <a:stretch>
                <a:fillRect/>
              </a:stretch>
            </p:blipFill>
            <p:spPr>
              <a:xfrm>
                <a:off x="4988937" y="6069347"/>
                <a:ext cx="132336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xmlns="" id="{52B1125B-9D75-4DED-92CF-AFD98BBC265B}"/>
                  </a:ext>
                </a:extLst>
              </p14:cNvPr>
              <p14:cNvContentPartPr/>
              <p14:nvPr/>
            </p14:nvContentPartPr>
            <p14:xfrm>
              <a:off x="5843961" y="5935186"/>
              <a:ext cx="474840" cy="423720"/>
            </p14:xfrm>
          </p:contentPart>
        </mc:Choice>
        <mc:Fallback xmlns="">
          <p:pic>
            <p:nvPicPr>
              <p:cNvPr id="5" name="Ink 4">
                <a:extLst>
                  <a:ext uri="{FF2B5EF4-FFF2-40B4-BE49-F238E27FC236}">
                    <a16:creationId xmlns:a16="http://schemas.microsoft.com/office/drawing/2014/main" id="{52B1125B-9D75-4DED-92CF-AFD98BBC265B}"/>
                  </a:ext>
                </a:extLst>
              </p:cNvPr>
              <p:cNvPicPr/>
              <p:nvPr/>
            </p:nvPicPr>
            <p:blipFill>
              <a:blip r:embed="rId7"/>
              <a:stretch>
                <a:fillRect/>
              </a:stretch>
            </p:blipFill>
            <p:spPr>
              <a:xfrm>
                <a:off x="5825961" y="5917186"/>
                <a:ext cx="51048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xmlns="" id="{95B7241E-32E1-4BB6-9DB9-81AA19D41BBD}"/>
                  </a:ext>
                </a:extLst>
              </p14:cNvPr>
              <p14:cNvContentPartPr/>
              <p14:nvPr/>
            </p14:nvContentPartPr>
            <p14:xfrm>
              <a:off x="9838161" y="4807306"/>
              <a:ext cx="12240" cy="5400"/>
            </p14:xfrm>
          </p:contentPart>
        </mc:Choice>
        <mc:Fallback xmlns="">
          <p:pic>
            <p:nvPicPr>
              <p:cNvPr id="6" name="Ink 5">
                <a:extLst>
                  <a:ext uri="{FF2B5EF4-FFF2-40B4-BE49-F238E27FC236}">
                    <a16:creationId xmlns:a16="http://schemas.microsoft.com/office/drawing/2014/main" id="{95B7241E-32E1-4BB6-9DB9-81AA19D41BBD}"/>
                  </a:ext>
                </a:extLst>
              </p:cNvPr>
              <p:cNvPicPr/>
              <p:nvPr/>
            </p:nvPicPr>
            <p:blipFill>
              <a:blip r:embed="rId9"/>
              <a:stretch>
                <a:fillRect/>
              </a:stretch>
            </p:blipFill>
            <p:spPr>
              <a:xfrm>
                <a:off x="9820161" y="4789306"/>
                <a:ext cx="47880" cy="41040"/>
              </a:xfrm>
              <a:prstGeom prst="rect">
                <a:avLst/>
              </a:prstGeom>
            </p:spPr>
          </p:pic>
        </mc:Fallback>
      </mc:AlternateContent>
    </p:spTree>
    <p:extLst>
      <p:ext uri="{BB962C8B-B14F-4D97-AF65-F5344CB8AC3E}">
        <p14:creationId xmlns:p14="http://schemas.microsoft.com/office/powerpoint/2010/main" val="138133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0" name="Ink 19">
                <a:extLst>
                  <a:ext uri="{FF2B5EF4-FFF2-40B4-BE49-F238E27FC236}">
                    <a16:creationId xmlns:a16="http://schemas.microsoft.com/office/drawing/2014/main" xmlns="" id="{9FC85BA8-1EB3-4503-8E6A-3A1782CCD41C}"/>
                  </a:ext>
                </a:extLst>
              </p14:cNvPr>
              <p14:cNvContentPartPr/>
              <p14:nvPr/>
            </p14:nvContentPartPr>
            <p14:xfrm>
              <a:off x="7726761" y="191026"/>
              <a:ext cx="3715200" cy="617760"/>
            </p14:xfrm>
          </p:contentPart>
        </mc:Choice>
        <mc:Fallback xmlns="">
          <p:pic>
            <p:nvPicPr>
              <p:cNvPr id="20" name="Ink 19">
                <a:extLst>
                  <a:ext uri="{FF2B5EF4-FFF2-40B4-BE49-F238E27FC236}">
                    <a16:creationId xmlns:a16="http://schemas.microsoft.com/office/drawing/2014/main" id="{9FC85BA8-1EB3-4503-8E6A-3A1782CCD41C}"/>
                  </a:ext>
                </a:extLst>
              </p:cNvPr>
              <p:cNvPicPr/>
              <p:nvPr/>
            </p:nvPicPr>
            <p:blipFill>
              <a:blip r:embed="rId3"/>
              <a:stretch>
                <a:fillRect/>
              </a:stretch>
            </p:blipFill>
            <p:spPr>
              <a:xfrm>
                <a:off x="7708761" y="173026"/>
                <a:ext cx="3750840" cy="653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xmlns="" id="{32D37B3A-8AAD-4ED2-B375-2AC410EF4EBA}"/>
                  </a:ext>
                </a:extLst>
              </p14:cNvPr>
              <p14:cNvContentPartPr/>
              <p14:nvPr/>
            </p14:nvContentPartPr>
            <p14:xfrm>
              <a:off x="4630041" y="-41894"/>
              <a:ext cx="2558880" cy="656280"/>
            </p14:xfrm>
          </p:contentPart>
        </mc:Choice>
        <mc:Fallback xmlns="">
          <p:pic>
            <p:nvPicPr>
              <p:cNvPr id="34" name="Ink 33">
                <a:extLst>
                  <a:ext uri="{FF2B5EF4-FFF2-40B4-BE49-F238E27FC236}">
                    <a16:creationId xmlns:a16="http://schemas.microsoft.com/office/drawing/2014/main" id="{32D37B3A-8AAD-4ED2-B375-2AC410EF4EBA}"/>
                  </a:ext>
                </a:extLst>
              </p:cNvPr>
              <p:cNvPicPr/>
              <p:nvPr/>
            </p:nvPicPr>
            <p:blipFill>
              <a:blip r:embed="rId5"/>
              <a:stretch>
                <a:fillRect/>
              </a:stretch>
            </p:blipFill>
            <p:spPr>
              <a:xfrm>
                <a:off x="4612041" y="-59894"/>
                <a:ext cx="2594520" cy="69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xmlns="" id="{8985BA6D-BAA1-480C-B88D-2042A2000184}"/>
                  </a:ext>
                </a:extLst>
              </p14:cNvPr>
              <p14:cNvContentPartPr/>
              <p14:nvPr/>
            </p14:nvContentPartPr>
            <p14:xfrm>
              <a:off x="319761" y="579106"/>
              <a:ext cx="146160" cy="601560"/>
            </p14:xfrm>
          </p:contentPart>
        </mc:Choice>
        <mc:Fallback xmlns="">
          <p:pic>
            <p:nvPicPr>
              <p:cNvPr id="35" name="Ink 34">
                <a:extLst>
                  <a:ext uri="{FF2B5EF4-FFF2-40B4-BE49-F238E27FC236}">
                    <a16:creationId xmlns:a16="http://schemas.microsoft.com/office/drawing/2014/main" id="{8985BA6D-BAA1-480C-B88D-2042A2000184}"/>
                  </a:ext>
                </a:extLst>
              </p:cNvPr>
              <p:cNvPicPr/>
              <p:nvPr/>
            </p:nvPicPr>
            <p:blipFill>
              <a:blip r:embed="rId7"/>
              <a:stretch>
                <a:fillRect/>
              </a:stretch>
            </p:blipFill>
            <p:spPr>
              <a:xfrm>
                <a:off x="301761" y="561106"/>
                <a:ext cx="181800" cy="637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1" name="Ink 40">
                <a:extLst>
                  <a:ext uri="{FF2B5EF4-FFF2-40B4-BE49-F238E27FC236}">
                    <a16:creationId xmlns:a16="http://schemas.microsoft.com/office/drawing/2014/main" xmlns="" id="{39C89AD3-B161-4891-B8DD-D8325131AFA8}"/>
                  </a:ext>
                </a:extLst>
              </p14:cNvPr>
              <p14:cNvContentPartPr/>
              <p14:nvPr/>
            </p14:nvContentPartPr>
            <p14:xfrm>
              <a:off x="661401" y="744346"/>
              <a:ext cx="1039680" cy="439200"/>
            </p14:xfrm>
          </p:contentPart>
        </mc:Choice>
        <mc:Fallback xmlns="">
          <p:pic>
            <p:nvPicPr>
              <p:cNvPr id="41" name="Ink 40">
                <a:extLst>
                  <a:ext uri="{FF2B5EF4-FFF2-40B4-BE49-F238E27FC236}">
                    <a16:creationId xmlns:a16="http://schemas.microsoft.com/office/drawing/2014/main" id="{39C89AD3-B161-4891-B8DD-D8325131AFA8}"/>
                  </a:ext>
                </a:extLst>
              </p:cNvPr>
              <p:cNvPicPr/>
              <p:nvPr/>
            </p:nvPicPr>
            <p:blipFill>
              <a:blip r:embed="rId9"/>
              <a:stretch>
                <a:fillRect/>
              </a:stretch>
            </p:blipFill>
            <p:spPr>
              <a:xfrm>
                <a:off x="643401" y="726346"/>
                <a:ext cx="107532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3" name="Ink 52">
                <a:extLst>
                  <a:ext uri="{FF2B5EF4-FFF2-40B4-BE49-F238E27FC236}">
                    <a16:creationId xmlns:a16="http://schemas.microsoft.com/office/drawing/2014/main" xmlns="" id="{234DA6CD-2CC1-4C19-991B-BCD9156C6CCA}"/>
                  </a:ext>
                </a:extLst>
              </p14:cNvPr>
              <p14:cNvContentPartPr/>
              <p14:nvPr/>
            </p14:nvContentPartPr>
            <p14:xfrm>
              <a:off x="2697921" y="602866"/>
              <a:ext cx="2964600" cy="735480"/>
            </p14:xfrm>
          </p:contentPart>
        </mc:Choice>
        <mc:Fallback xmlns="">
          <p:pic>
            <p:nvPicPr>
              <p:cNvPr id="53" name="Ink 52">
                <a:extLst>
                  <a:ext uri="{FF2B5EF4-FFF2-40B4-BE49-F238E27FC236}">
                    <a16:creationId xmlns:a16="http://schemas.microsoft.com/office/drawing/2014/main" id="{234DA6CD-2CC1-4C19-991B-BCD9156C6CCA}"/>
                  </a:ext>
                </a:extLst>
              </p:cNvPr>
              <p:cNvPicPr/>
              <p:nvPr/>
            </p:nvPicPr>
            <p:blipFill>
              <a:blip r:embed="rId11"/>
              <a:stretch>
                <a:fillRect/>
              </a:stretch>
            </p:blipFill>
            <p:spPr>
              <a:xfrm>
                <a:off x="2679921" y="584866"/>
                <a:ext cx="3000240" cy="771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9" name="Ink 88">
                <a:extLst>
                  <a:ext uri="{FF2B5EF4-FFF2-40B4-BE49-F238E27FC236}">
                    <a16:creationId xmlns:a16="http://schemas.microsoft.com/office/drawing/2014/main" xmlns="" id="{D420632D-0A38-40CC-B0B5-095BC9D955DE}"/>
                  </a:ext>
                </a:extLst>
              </p14:cNvPr>
              <p14:cNvContentPartPr/>
              <p14:nvPr/>
            </p14:nvContentPartPr>
            <p14:xfrm>
              <a:off x="5458362" y="1653458"/>
              <a:ext cx="705712" cy="324622"/>
            </p14:xfrm>
          </p:contentPart>
        </mc:Choice>
        <mc:Fallback xmlns="">
          <p:pic>
            <p:nvPicPr>
              <p:cNvPr id="89" name="Ink 88">
                <a:extLst>
                  <a:ext uri="{FF2B5EF4-FFF2-40B4-BE49-F238E27FC236}">
                    <a16:creationId xmlns:a16="http://schemas.microsoft.com/office/drawing/2014/main" id="{D420632D-0A38-40CC-B0B5-095BC9D955DE}"/>
                  </a:ext>
                </a:extLst>
              </p:cNvPr>
              <p:cNvPicPr/>
              <p:nvPr/>
            </p:nvPicPr>
            <p:blipFill>
              <a:blip r:embed="rId13"/>
              <a:stretch>
                <a:fillRect/>
              </a:stretch>
            </p:blipFill>
            <p:spPr>
              <a:xfrm>
                <a:off x="5440368" y="1635463"/>
                <a:ext cx="741339" cy="36025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5" name="Ink 94">
                <a:extLst>
                  <a:ext uri="{FF2B5EF4-FFF2-40B4-BE49-F238E27FC236}">
                    <a16:creationId xmlns:a16="http://schemas.microsoft.com/office/drawing/2014/main" xmlns="" id="{95E17E6C-1DD8-4093-A463-A5767DF0AC2F}"/>
                  </a:ext>
                </a:extLst>
              </p14:cNvPr>
              <p14:cNvContentPartPr/>
              <p14:nvPr/>
            </p14:nvContentPartPr>
            <p14:xfrm>
              <a:off x="6398508" y="1453546"/>
              <a:ext cx="1189567" cy="620074"/>
            </p14:xfrm>
          </p:contentPart>
        </mc:Choice>
        <mc:Fallback xmlns="">
          <p:pic>
            <p:nvPicPr>
              <p:cNvPr id="95" name="Ink 94">
                <a:extLst>
                  <a:ext uri="{FF2B5EF4-FFF2-40B4-BE49-F238E27FC236}">
                    <a16:creationId xmlns:a16="http://schemas.microsoft.com/office/drawing/2014/main" id="{95E17E6C-1DD8-4093-A463-A5767DF0AC2F}"/>
                  </a:ext>
                </a:extLst>
              </p:cNvPr>
              <p:cNvPicPr/>
              <p:nvPr/>
            </p:nvPicPr>
            <p:blipFill>
              <a:blip r:embed="rId15"/>
              <a:stretch>
                <a:fillRect/>
              </a:stretch>
            </p:blipFill>
            <p:spPr>
              <a:xfrm>
                <a:off x="6380512" y="1435552"/>
                <a:ext cx="1225200" cy="65570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 name="Ink 132">
                <a:extLst>
                  <a:ext uri="{FF2B5EF4-FFF2-40B4-BE49-F238E27FC236}">
                    <a16:creationId xmlns:a16="http://schemas.microsoft.com/office/drawing/2014/main" xmlns="" id="{FE72086F-9358-430D-8E06-2557DBE69D18}"/>
                  </a:ext>
                </a:extLst>
              </p14:cNvPr>
              <p14:cNvContentPartPr/>
              <p14:nvPr/>
            </p14:nvContentPartPr>
            <p14:xfrm>
              <a:off x="5916526" y="2118044"/>
              <a:ext cx="1775118" cy="853438"/>
            </p14:xfrm>
          </p:contentPart>
        </mc:Choice>
        <mc:Fallback xmlns="">
          <p:pic>
            <p:nvPicPr>
              <p:cNvPr id="133" name="Ink 132">
                <a:extLst>
                  <a:ext uri="{FF2B5EF4-FFF2-40B4-BE49-F238E27FC236}">
                    <a16:creationId xmlns:a16="http://schemas.microsoft.com/office/drawing/2014/main" id="{FE72086F-9358-430D-8E06-2557DBE69D18}"/>
                  </a:ext>
                </a:extLst>
              </p:cNvPr>
              <p:cNvPicPr/>
              <p:nvPr/>
            </p:nvPicPr>
            <p:blipFill>
              <a:blip r:embed="rId17"/>
              <a:stretch>
                <a:fillRect/>
              </a:stretch>
            </p:blipFill>
            <p:spPr>
              <a:xfrm>
                <a:off x="5898526" y="2100047"/>
                <a:ext cx="1810757" cy="88907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7" name="Ink 156">
                <a:extLst>
                  <a:ext uri="{FF2B5EF4-FFF2-40B4-BE49-F238E27FC236}">
                    <a16:creationId xmlns:a16="http://schemas.microsoft.com/office/drawing/2014/main" xmlns="" id="{7E9C495B-DEE0-4AA5-9FA0-C2537DB480F4}"/>
                  </a:ext>
                </a:extLst>
              </p14:cNvPr>
              <p14:cNvContentPartPr/>
              <p14:nvPr/>
            </p14:nvContentPartPr>
            <p14:xfrm>
              <a:off x="379485" y="1560861"/>
              <a:ext cx="4705548" cy="2040864"/>
            </p14:xfrm>
          </p:contentPart>
        </mc:Choice>
        <mc:Fallback xmlns="">
          <p:pic>
            <p:nvPicPr>
              <p:cNvPr id="157" name="Ink 156">
                <a:extLst>
                  <a:ext uri="{FF2B5EF4-FFF2-40B4-BE49-F238E27FC236}">
                    <a16:creationId xmlns:a16="http://schemas.microsoft.com/office/drawing/2014/main" id="{7E9C495B-DEE0-4AA5-9FA0-C2537DB480F4}"/>
                  </a:ext>
                </a:extLst>
              </p:cNvPr>
              <p:cNvPicPr/>
              <p:nvPr/>
            </p:nvPicPr>
            <p:blipFill>
              <a:blip r:embed="rId19"/>
              <a:stretch>
                <a:fillRect/>
              </a:stretch>
            </p:blipFill>
            <p:spPr>
              <a:xfrm>
                <a:off x="361485" y="1542861"/>
                <a:ext cx="4741188" cy="207650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8" name="Ink 157">
                <a:extLst>
                  <a:ext uri="{FF2B5EF4-FFF2-40B4-BE49-F238E27FC236}">
                    <a16:creationId xmlns:a16="http://schemas.microsoft.com/office/drawing/2014/main" xmlns="" id="{EFF42A27-4BFF-4B5A-A634-9ADAA3165745}"/>
                  </a:ext>
                </a:extLst>
              </p14:cNvPr>
              <p14:cNvContentPartPr/>
              <p14:nvPr/>
            </p14:nvContentPartPr>
            <p14:xfrm>
              <a:off x="4110899" y="3401546"/>
              <a:ext cx="28368" cy="27832"/>
            </p14:xfrm>
          </p:contentPart>
        </mc:Choice>
        <mc:Fallback xmlns="">
          <p:pic>
            <p:nvPicPr>
              <p:cNvPr id="158" name="Ink 157">
                <a:extLst>
                  <a:ext uri="{FF2B5EF4-FFF2-40B4-BE49-F238E27FC236}">
                    <a16:creationId xmlns:a16="http://schemas.microsoft.com/office/drawing/2014/main" id="{EFF42A27-4BFF-4B5A-A634-9ADAA3165745}"/>
                  </a:ext>
                </a:extLst>
              </p:cNvPr>
              <p:cNvPicPr/>
              <p:nvPr/>
            </p:nvPicPr>
            <p:blipFill>
              <a:blip r:embed="rId21"/>
              <a:stretch>
                <a:fillRect/>
              </a:stretch>
            </p:blipFill>
            <p:spPr>
              <a:xfrm>
                <a:off x="4092945" y="3383705"/>
                <a:ext cx="63918" cy="6315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2" name="Ink 171">
                <a:extLst>
                  <a:ext uri="{FF2B5EF4-FFF2-40B4-BE49-F238E27FC236}">
                    <a16:creationId xmlns:a16="http://schemas.microsoft.com/office/drawing/2014/main" xmlns="" id="{95A5899C-D657-4C93-B078-087BD47FE1F5}"/>
                  </a:ext>
                </a:extLst>
              </p14:cNvPr>
              <p14:cNvContentPartPr/>
              <p14:nvPr/>
            </p14:nvContentPartPr>
            <p14:xfrm>
              <a:off x="4353362" y="3045345"/>
              <a:ext cx="1387070" cy="530154"/>
            </p14:xfrm>
          </p:contentPart>
        </mc:Choice>
        <mc:Fallback xmlns="">
          <p:pic>
            <p:nvPicPr>
              <p:cNvPr id="172" name="Ink 171">
                <a:extLst>
                  <a:ext uri="{FF2B5EF4-FFF2-40B4-BE49-F238E27FC236}">
                    <a16:creationId xmlns:a16="http://schemas.microsoft.com/office/drawing/2014/main" id="{95A5899C-D657-4C93-B078-087BD47FE1F5}"/>
                  </a:ext>
                </a:extLst>
              </p:cNvPr>
              <p:cNvPicPr/>
              <p:nvPr/>
            </p:nvPicPr>
            <p:blipFill>
              <a:blip r:embed="rId23"/>
              <a:stretch>
                <a:fillRect/>
              </a:stretch>
            </p:blipFill>
            <p:spPr>
              <a:xfrm>
                <a:off x="4335362" y="3027349"/>
                <a:ext cx="1422710" cy="56578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4" name="Ink 183">
                <a:extLst>
                  <a:ext uri="{FF2B5EF4-FFF2-40B4-BE49-F238E27FC236}">
                    <a16:creationId xmlns:a16="http://schemas.microsoft.com/office/drawing/2014/main" xmlns="" id="{C5529145-7BBE-49C1-A585-60140C591E3F}"/>
                  </a:ext>
                </a:extLst>
              </p14:cNvPr>
              <p14:cNvContentPartPr/>
              <p14:nvPr/>
            </p14:nvContentPartPr>
            <p14:xfrm>
              <a:off x="6040701" y="2913676"/>
              <a:ext cx="2165400" cy="662040"/>
            </p14:xfrm>
          </p:contentPart>
        </mc:Choice>
        <mc:Fallback xmlns="">
          <p:pic>
            <p:nvPicPr>
              <p:cNvPr id="184" name="Ink 183">
                <a:extLst>
                  <a:ext uri="{FF2B5EF4-FFF2-40B4-BE49-F238E27FC236}">
                    <a16:creationId xmlns:a16="http://schemas.microsoft.com/office/drawing/2014/main" id="{C5529145-7BBE-49C1-A585-60140C591E3F}"/>
                  </a:ext>
                </a:extLst>
              </p:cNvPr>
              <p:cNvPicPr/>
              <p:nvPr/>
            </p:nvPicPr>
            <p:blipFill>
              <a:blip r:embed="rId25"/>
              <a:stretch>
                <a:fillRect/>
              </a:stretch>
            </p:blipFill>
            <p:spPr>
              <a:xfrm>
                <a:off x="6022701" y="2895676"/>
                <a:ext cx="2201040" cy="697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7" name="Ink 186">
                <a:extLst>
                  <a:ext uri="{FF2B5EF4-FFF2-40B4-BE49-F238E27FC236}">
                    <a16:creationId xmlns:a16="http://schemas.microsoft.com/office/drawing/2014/main" xmlns="" id="{8E8F6A52-80C9-4961-8451-2310873C2E96}"/>
                  </a:ext>
                </a:extLst>
              </p14:cNvPr>
              <p14:cNvContentPartPr/>
              <p14:nvPr/>
            </p14:nvContentPartPr>
            <p14:xfrm>
              <a:off x="2400545" y="3199226"/>
              <a:ext cx="149867" cy="173685"/>
            </p14:xfrm>
          </p:contentPart>
        </mc:Choice>
        <mc:Fallback xmlns="">
          <p:pic>
            <p:nvPicPr>
              <p:cNvPr id="187" name="Ink 186">
                <a:extLst>
                  <a:ext uri="{FF2B5EF4-FFF2-40B4-BE49-F238E27FC236}">
                    <a16:creationId xmlns:a16="http://schemas.microsoft.com/office/drawing/2014/main" id="{8E8F6A52-80C9-4961-8451-2310873C2E96}"/>
                  </a:ext>
                </a:extLst>
              </p:cNvPr>
              <p:cNvPicPr/>
              <p:nvPr/>
            </p:nvPicPr>
            <p:blipFill>
              <a:blip r:embed="rId27"/>
              <a:stretch>
                <a:fillRect/>
              </a:stretch>
            </p:blipFill>
            <p:spPr>
              <a:xfrm>
                <a:off x="2382575" y="3181246"/>
                <a:ext cx="185447" cy="20928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2" name="Ink 251">
                <a:extLst>
                  <a:ext uri="{FF2B5EF4-FFF2-40B4-BE49-F238E27FC236}">
                    <a16:creationId xmlns:a16="http://schemas.microsoft.com/office/drawing/2014/main" xmlns="" id="{E66E17BA-E755-4D36-BE78-7CC7547AB915}"/>
                  </a:ext>
                </a:extLst>
              </p14:cNvPr>
              <p14:cNvContentPartPr/>
              <p14:nvPr/>
            </p14:nvContentPartPr>
            <p14:xfrm>
              <a:off x="4288761" y="2935666"/>
              <a:ext cx="1642320" cy="763920"/>
            </p14:xfrm>
          </p:contentPart>
        </mc:Choice>
        <mc:Fallback xmlns="">
          <p:pic>
            <p:nvPicPr>
              <p:cNvPr id="252" name="Ink 251">
                <a:extLst>
                  <a:ext uri="{FF2B5EF4-FFF2-40B4-BE49-F238E27FC236}">
                    <a16:creationId xmlns:a16="http://schemas.microsoft.com/office/drawing/2014/main" id="{E66E17BA-E755-4D36-BE78-7CC7547AB915}"/>
                  </a:ext>
                </a:extLst>
              </p:cNvPr>
              <p:cNvPicPr/>
              <p:nvPr/>
            </p:nvPicPr>
            <p:blipFill>
              <a:blip r:embed="rId29"/>
              <a:stretch>
                <a:fillRect/>
              </a:stretch>
            </p:blipFill>
            <p:spPr>
              <a:xfrm>
                <a:off x="4270761" y="2917666"/>
                <a:ext cx="1677960" cy="799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1" name="Ink 290">
                <a:extLst>
                  <a:ext uri="{FF2B5EF4-FFF2-40B4-BE49-F238E27FC236}">
                    <a16:creationId xmlns:a16="http://schemas.microsoft.com/office/drawing/2014/main" xmlns="" id="{32CE0A58-F524-4F4E-A8EB-DBC059EAB7B9}"/>
                  </a:ext>
                </a:extLst>
              </p14:cNvPr>
              <p14:cNvContentPartPr/>
              <p14:nvPr/>
            </p14:nvContentPartPr>
            <p14:xfrm>
              <a:off x="5648841" y="4219426"/>
              <a:ext cx="2466720" cy="825840"/>
            </p14:xfrm>
          </p:contentPart>
        </mc:Choice>
        <mc:Fallback xmlns="">
          <p:pic>
            <p:nvPicPr>
              <p:cNvPr id="291" name="Ink 290">
                <a:extLst>
                  <a:ext uri="{FF2B5EF4-FFF2-40B4-BE49-F238E27FC236}">
                    <a16:creationId xmlns:a16="http://schemas.microsoft.com/office/drawing/2014/main" id="{32CE0A58-F524-4F4E-A8EB-DBC059EAB7B9}"/>
                  </a:ext>
                </a:extLst>
              </p:cNvPr>
              <p:cNvPicPr/>
              <p:nvPr/>
            </p:nvPicPr>
            <p:blipFill>
              <a:blip r:embed="rId31"/>
              <a:stretch>
                <a:fillRect/>
              </a:stretch>
            </p:blipFill>
            <p:spPr>
              <a:xfrm>
                <a:off x="5630841" y="4201426"/>
                <a:ext cx="2502360" cy="861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4" name="Ink 293">
                <a:extLst>
                  <a:ext uri="{FF2B5EF4-FFF2-40B4-BE49-F238E27FC236}">
                    <a16:creationId xmlns:a16="http://schemas.microsoft.com/office/drawing/2014/main" xmlns="" id="{D57190A1-B547-4ECE-B585-3323062B6E2B}"/>
                  </a:ext>
                </a:extLst>
              </p14:cNvPr>
              <p14:cNvContentPartPr/>
              <p14:nvPr/>
            </p14:nvContentPartPr>
            <p14:xfrm>
              <a:off x="8395641" y="4598866"/>
              <a:ext cx="298800" cy="139320"/>
            </p14:xfrm>
          </p:contentPart>
        </mc:Choice>
        <mc:Fallback xmlns="">
          <p:pic>
            <p:nvPicPr>
              <p:cNvPr id="294" name="Ink 293">
                <a:extLst>
                  <a:ext uri="{FF2B5EF4-FFF2-40B4-BE49-F238E27FC236}">
                    <a16:creationId xmlns:a16="http://schemas.microsoft.com/office/drawing/2014/main" id="{D57190A1-B547-4ECE-B585-3323062B6E2B}"/>
                  </a:ext>
                </a:extLst>
              </p:cNvPr>
              <p:cNvPicPr/>
              <p:nvPr/>
            </p:nvPicPr>
            <p:blipFill>
              <a:blip r:embed="rId33"/>
              <a:stretch>
                <a:fillRect/>
              </a:stretch>
            </p:blipFill>
            <p:spPr>
              <a:xfrm>
                <a:off x="8377641" y="4580866"/>
                <a:ext cx="334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6" name="Ink 305">
                <a:extLst>
                  <a:ext uri="{FF2B5EF4-FFF2-40B4-BE49-F238E27FC236}">
                    <a16:creationId xmlns:a16="http://schemas.microsoft.com/office/drawing/2014/main" xmlns="" id="{167BAB67-9D0F-4395-B8F7-0114556C7D80}"/>
                  </a:ext>
                </a:extLst>
              </p14:cNvPr>
              <p14:cNvContentPartPr/>
              <p14:nvPr/>
            </p14:nvContentPartPr>
            <p14:xfrm>
              <a:off x="9873081" y="4078306"/>
              <a:ext cx="1660320" cy="785520"/>
            </p14:xfrm>
          </p:contentPart>
        </mc:Choice>
        <mc:Fallback xmlns="">
          <p:pic>
            <p:nvPicPr>
              <p:cNvPr id="306" name="Ink 305">
                <a:extLst>
                  <a:ext uri="{FF2B5EF4-FFF2-40B4-BE49-F238E27FC236}">
                    <a16:creationId xmlns:a16="http://schemas.microsoft.com/office/drawing/2014/main" id="{167BAB67-9D0F-4395-B8F7-0114556C7D80}"/>
                  </a:ext>
                </a:extLst>
              </p:cNvPr>
              <p:cNvPicPr/>
              <p:nvPr/>
            </p:nvPicPr>
            <p:blipFill>
              <a:blip r:embed="rId35"/>
              <a:stretch>
                <a:fillRect/>
              </a:stretch>
            </p:blipFill>
            <p:spPr>
              <a:xfrm>
                <a:off x="9855081" y="4060306"/>
                <a:ext cx="1695960" cy="821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7" name="Ink 306">
                <a:extLst>
                  <a:ext uri="{FF2B5EF4-FFF2-40B4-BE49-F238E27FC236}">
                    <a16:creationId xmlns:a16="http://schemas.microsoft.com/office/drawing/2014/main" xmlns="" id="{61E3490E-A0E8-45C4-B8D2-FB606DCA10AA}"/>
                  </a:ext>
                </a:extLst>
              </p14:cNvPr>
              <p14:cNvContentPartPr/>
              <p14:nvPr/>
            </p14:nvContentPartPr>
            <p14:xfrm>
              <a:off x="9150921" y="4103506"/>
              <a:ext cx="363600" cy="639720"/>
            </p14:xfrm>
          </p:contentPart>
        </mc:Choice>
        <mc:Fallback xmlns="">
          <p:pic>
            <p:nvPicPr>
              <p:cNvPr id="307" name="Ink 306">
                <a:extLst>
                  <a:ext uri="{FF2B5EF4-FFF2-40B4-BE49-F238E27FC236}">
                    <a16:creationId xmlns:a16="http://schemas.microsoft.com/office/drawing/2014/main" id="{61E3490E-A0E8-45C4-B8D2-FB606DCA10AA}"/>
                  </a:ext>
                </a:extLst>
              </p:cNvPr>
              <p:cNvPicPr/>
              <p:nvPr/>
            </p:nvPicPr>
            <p:blipFill>
              <a:blip r:embed="rId37"/>
              <a:stretch>
                <a:fillRect/>
              </a:stretch>
            </p:blipFill>
            <p:spPr>
              <a:xfrm>
                <a:off x="9132921" y="4085506"/>
                <a:ext cx="399240" cy="675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4" name="Ink 363">
                <a:extLst>
                  <a:ext uri="{FF2B5EF4-FFF2-40B4-BE49-F238E27FC236}">
                    <a16:creationId xmlns:a16="http://schemas.microsoft.com/office/drawing/2014/main" xmlns="" id="{CBB9FBBA-29D5-4839-8F84-6A1EDFF03943}"/>
                  </a:ext>
                </a:extLst>
              </p14:cNvPr>
              <p14:cNvContentPartPr/>
              <p14:nvPr/>
            </p14:nvContentPartPr>
            <p14:xfrm>
              <a:off x="379485" y="3158866"/>
              <a:ext cx="8198676" cy="3049200"/>
            </p14:xfrm>
          </p:contentPart>
        </mc:Choice>
        <mc:Fallback xmlns="">
          <p:pic>
            <p:nvPicPr>
              <p:cNvPr id="364" name="Ink 363">
                <a:extLst>
                  <a:ext uri="{FF2B5EF4-FFF2-40B4-BE49-F238E27FC236}">
                    <a16:creationId xmlns:a16="http://schemas.microsoft.com/office/drawing/2014/main" id="{CBB9FBBA-29D5-4839-8F84-6A1EDFF03943}"/>
                  </a:ext>
                </a:extLst>
              </p:cNvPr>
              <p:cNvPicPr/>
              <p:nvPr/>
            </p:nvPicPr>
            <p:blipFill>
              <a:blip r:embed="rId39"/>
              <a:stretch>
                <a:fillRect/>
              </a:stretch>
            </p:blipFill>
            <p:spPr>
              <a:xfrm>
                <a:off x="361485" y="3140866"/>
                <a:ext cx="8234316" cy="3084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5" name="Ink 364">
                <a:extLst>
                  <a:ext uri="{FF2B5EF4-FFF2-40B4-BE49-F238E27FC236}">
                    <a16:creationId xmlns:a16="http://schemas.microsoft.com/office/drawing/2014/main" xmlns="" id="{69054E36-F069-47E4-A909-652171FCB0AF}"/>
                  </a:ext>
                </a:extLst>
              </p14:cNvPr>
              <p14:cNvContentPartPr/>
              <p14:nvPr/>
            </p14:nvContentPartPr>
            <p14:xfrm>
              <a:off x="6411321" y="5172706"/>
              <a:ext cx="2428200" cy="1436760"/>
            </p14:xfrm>
          </p:contentPart>
        </mc:Choice>
        <mc:Fallback xmlns="">
          <p:pic>
            <p:nvPicPr>
              <p:cNvPr id="365" name="Ink 364">
                <a:extLst>
                  <a:ext uri="{FF2B5EF4-FFF2-40B4-BE49-F238E27FC236}">
                    <a16:creationId xmlns:a16="http://schemas.microsoft.com/office/drawing/2014/main" id="{69054E36-F069-47E4-A909-652171FCB0AF}"/>
                  </a:ext>
                </a:extLst>
              </p:cNvPr>
              <p:cNvPicPr/>
              <p:nvPr/>
            </p:nvPicPr>
            <p:blipFill>
              <a:blip r:embed="rId41"/>
              <a:stretch>
                <a:fillRect/>
              </a:stretch>
            </p:blipFill>
            <p:spPr>
              <a:xfrm>
                <a:off x="6393321" y="5154706"/>
                <a:ext cx="2463840" cy="1472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69" name="Ink 368">
                <a:extLst>
                  <a:ext uri="{FF2B5EF4-FFF2-40B4-BE49-F238E27FC236}">
                    <a16:creationId xmlns:a16="http://schemas.microsoft.com/office/drawing/2014/main" xmlns="" id="{9B015367-7089-4A44-AE8D-6E6449CDC7F0}"/>
                  </a:ext>
                </a:extLst>
              </p14:cNvPr>
              <p14:cNvContentPartPr/>
              <p14:nvPr/>
            </p14:nvContentPartPr>
            <p14:xfrm>
              <a:off x="5652801" y="6222106"/>
              <a:ext cx="594720" cy="387000"/>
            </p14:xfrm>
          </p:contentPart>
        </mc:Choice>
        <mc:Fallback xmlns="">
          <p:pic>
            <p:nvPicPr>
              <p:cNvPr id="369" name="Ink 368">
                <a:extLst>
                  <a:ext uri="{FF2B5EF4-FFF2-40B4-BE49-F238E27FC236}">
                    <a16:creationId xmlns:a16="http://schemas.microsoft.com/office/drawing/2014/main" id="{9B015367-7089-4A44-AE8D-6E6449CDC7F0}"/>
                  </a:ext>
                </a:extLst>
              </p:cNvPr>
              <p:cNvPicPr/>
              <p:nvPr/>
            </p:nvPicPr>
            <p:blipFill>
              <a:blip r:embed="rId43"/>
              <a:stretch>
                <a:fillRect/>
              </a:stretch>
            </p:blipFill>
            <p:spPr>
              <a:xfrm>
                <a:off x="5634801" y="6204106"/>
                <a:ext cx="63036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0" name="Ink 369">
                <a:extLst>
                  <a:ext uri="{FF2B5EF4-FFF2-40B4-BE49-F238E27FC236}">
                    <a16:creationId xmlns:a16="http://schemas.microsoft.com/office/drawing/2014/main" xmlns="" id="{A8840AA6-4AA8-4FA9-9BFD-6C61974C2F2E}"/>
                  </a:ext>
                </a:extLst>
              </p14:cNvPr>
              <p14:cNvContentPartPr/>
              <p14:nvPr/>
            </p14:nvContentPartPr>
            <p14:xfrm>
              <a:off x="6151761" y="4060306"/>
              <a:ext cx="289080" cy="266400"/>
            </p14:xfrm>
          </p:contentPart>
        </mc:Choice>
        <mc:Fallback xmlns="">
          <p:pic>
            <p:nvPicPr>
              <p:cNvPr id="370" name="Ink 369">
                <a:extLst>
                  <a:ext uri="{FF2B5EF4-FFF2-40B4-BE49-F238E27FC236}">
                    <a16:creationId xmlns:a16="http://schemas.microsoft.com/office/drawing/2014/main" id="{A8840AA6-4AA8-4FA9-9BFD-6C61974C2F2E}"/>
                  </a:ext>
                </a:extLst>
              </p:cNvPr>
              <p:cNvPicPr/>
              <p:nvPr/>
            </p:nvPicPr>
            <p:blipFill>
              <a:blip r:embed="rId45"/>
              <a:stretch>
                <a:fillRect/>
              </a:stretch>
            </p:blipFill>
            <p:spPr>
              <a:xfrm>
                <a:off x="6133761" y="4042306"/>
                <a:ext cx="324720" cy="302040"/>
              </a:xfrm>
              <a:prstGeom prst="rect">
                <a:avLst/>
              </a:prstGeom>
            </p:spPr>
          </p:pic>
        </mc:Fallback>
      </mc:AlternateContent>
    </p:spTree>
    <p:extLst>
      <p:ext uri="{BB962C8B-B14F-4D97-AF65-F5344CB8AC3E}">
        <p14:creationId xmlns:p14="http://schemas.microsoft.com/office/powerpoint/2010/main" val="2124608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9C887B7-1503-4778-8A64-F9AC78851EC1}"/>
              </a:ext>
            </a:extLst>
          </p:cNvPr>
          <p:cNvPicPr>
            <a:picLocks noChangeAspect="1"/>
          </p:cNvPicPr>
          <p:nvPr/>
        </p:nvPicPr>
        <p:blipFill>
          <a:blip r:embed="rId2"/>
          <a:stretch>
            <a:fillRect/>
          </a:stretch>
        </p:blipFill>
        <p:spPr>
          <a:xfrm>
            <a:off x="339487" y="512502"/>
            <a:ext cx="7830597" cy="2916498"/>
          </a:xfrm>
          <a:prstGeom prst="rect">
            <a:avLst/>
          </a:prstGeom>
        </p:spPr>
      </p:pic>
      <mc:AlternateContent xmlns:mc="http://schemas.openxmlformats.org/markup-compatibility/2006" xmlns:p14="http://schemas.microsoft.com/office/powerpoint/2010/main">
        <mc:Choice Requires="p14">
          <p:contentPart p14:bwMode="auto" r:id="rId3">
            <p14:nvContentPartPr>
              <p14:cNvPr id="21" name="Ink 20">
                <a:extLst>
                  <a:ext uri="{FF2B5EF4-FFF2-40B4-BE49-F238E27FC236}">
                    <a16:creationId xmlns:a16="http://schemas.microsoft.com/office/drawing/2014/main" xmlns="" id="{46AAFA40-FAE1-48A8-99E1-751CF732E633}"/>
                  </a:ext>
                </a:extLst>
              </p14:cNvPr>
              <p14:cNvContentPartPr/>
              <p14:nvPr/>
            </p14:nvContentPartPr>
            <p14:xfrm>
              <a:off x="6389001" y="1017946"/>
              <a:ext cx="4854960" cy="2589480"/>
            </p14:xfrm>
          </p:contentPart>
        </mc:Choice>
        <mc:Fallback xmlns="">
          <p:pic>
            <p:nvPicPr>
              <p:cNvPr id="21" name="Ink 20">
                <a:extLst>
                  <a:ext uri="{FF2B5EF4-FFF2-40B4-BE49-F238E27FC236}">
                    <a16:creationId xmlns:a16="http://schemas.microsoft.com/office/drawing/2014/main" id="{46AAFA40-FAE1-48A8-99E1-751CF732E633}"/>
                  </a:ext>
                </a:extLst>
              </p:cNvPr>
              <p:cNvPicPr/>
              <p:nvPr/>
            </p:nvPicPr>
            <p:blipFill>
              <a:blip r:embed="rId4"/>
              <a:stretch>
                <a:fillRect/>
              </a:stretch>
            </p:blipFill>
            <p:spPr>
              <a:xfrm>
                <a:off x="6371001" y="999946"/>
                <a:ext cx="4890600" cy="2625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6" name="Ink 35">
                <a:extLst>
                  <a:ext uri="{FF2B5EF4-FFF2-40B4-BE49-F238E27FC236}">
                    <a16:creationId xmlns:a16="http://schemas.microsoft.com/office/drawing/2014/main" xmlns="" id="{4A74F09F-7791-4055-B7EF-BEC2420830C2}"/>
                  </a:ext>
                </a:extLst>
              </p14:cNvPr>
              <p14:cNvContentPartPr/>
              <p14:nvPr/>
            </p14:nvContentPartPr>
            <p14:xfrm>
              <a:off x="3181041" y="2153746"/>
              <a:ext cx="2387880" cy="3751560"/>
            </p14:xfrm>
          </p:contentPart>
        </mc:Choice>
        <mc:Fallback xmlns="">
          <p:pic>
            <p:nvPicPr>
              <p:cNvPr id="36" name="Ink 35">
                <a:extLst>
                  <a:ext uri="{FF2B5EF4-FFF2-40B4-BE49-F238E27FC236}">
                    <a16:creationId xmlns:a16="http://schemas.microsoft.com/office/drawing/2014/main" id="{4A74F09F-7791-4055-B7EF-BEC2420830C2}"/>
                  </a:ext>
                </a:extLst>
              </p:cNvPr>
              <p:cNvPicPr/>
              <p:nvPr/>
            </p:nvPicPr>
            <p:blipFill>
              <a:blip r:embed="rId6"/>
              <a:stretch>
                <a:fillRect/>
              </a:stretch>
            </p:blipFill>
            <p:spPr>
              <a:xfrm>
                <a:off x="3163041" y="2135746"/>
                <a:ext cx="2423520" cy="3787200"/>
              </a:xfrm>
              <a:prstGeom prst="rect">
                <a:avLst/>
              </a:prstGeom>
            </p:spPr>
          </p:pic>
        </mc:Fallback>
      </mc:AlternateContent>
    </p:spTree>
    <p:extLst>
      <p:ext uri="{BB962C8B-B14F-4D97-AF65-F5344CB8AC3E}">
        <p14:creationId xmlns:p14="http://schemas.microsoft.com/office/powerpoint/2010/main" val="3347380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xmlns="" id="{45D47E76-F390-44B8-AD70-940AC1F92507}"/>
                  </a:ext>
                </a:extLst>
              </p14:cNvPr>
              <p14:cNvContentPartPr/>
              <p14:nvPr/>
            </p14:nvContentPartPr>
            <p14:xfrm>
              <a:off x="9369081" y="152146"/>
              <a:ext cx="2417760" cy="739080"/>
            </p14:xfrm>
          </p:contentPart>
        </mc:Choice>
        <mc:Fallback xmlns="">
          <p:pic>
            <p:nvPicPr>
              <p:cNvPr id="12" name="Ink 11">
                <a:extLst>
                  <a:ext uri="{FF2B5EF4-FFF2-40B4-BE49-F238E27FC236}">
                    <a16:creationId xmlns:a16="http://schemas.microsoft.com/office/drawing/2014/main" id="{45D47E76-F390-44B8-AD70-940AC1F92507}"/>
                  </a:ext>
                </a:extLst>
              </p:cNvPr>
              <p:cNvPicPr/>
              <p:nvPr/>
            </p:nvPicPr>
            <p:blipFill>
              <a:blip r:embed="rId3"/>
              <a:stretch>
                <a:fillRect/>
              </a:stretch>
            </p:blipFill>
            <p:spPr>
              <a:xfrm>
                <a:off x="9351081" y="134146"/>
                <a:ext cx="2453400" cy="774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xmlns="" id="{A9BD1012-2DEF-4F44-8D98-FA12231BDDE2}"/>
                  </a:ext>
                </a:extLst>
              </p14:cNvPr>
              <p14:cNvContentPartPr/>
              <p14:nvPr/>
            </p14:nvContentPartPr>
            <p14:xfrm>
              <a:off x="1017801" y="964306"/>
              <a:ext cx="6569640" cy="3268080"/>
            </p14:xfrm>
          </p:contentPart>
        </mc:Choice>
        <mc:Fallback xmlns="">
          <p:pic>
            <p:nvPicPr>
              <p:cNvPr id="16" name="Ink 15">
                <a:extLst>
                  <a:ext uri="{FF2B5EF4-FFF2-40B4-BE49-F238E27FC236}">
                    <a16:creationId xmlns:a16="http://schemas.microsoft.com/office/drawing/2014/main" id="{A9BD1012-2DEF-4F44-8D98-FA12231BDDE2}"/>
                  </a:ext>
                </a:extLst>
              </p:cNvPr>
              <p:cNvPicPr/>
              <p:nvPr/>
            </p:nvPicPr>
            <p:blipFill>
              <a:blip r:embed="rId5"/>
              <a:stretch>
                <a:fillRect/>
              </a:stretch>
            </p:blipFill>
            <p:spPr>
              <a:xfrm>
                <a:off x="999801" y="946306"/>
                <a:ext cx="6605280" cy="3303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 24">
                <a:extLst>
                  <a:ext uri="{FF2B5EF4-FFF2-40B4-BE49-F238E27FC236}">
                    <a16:creationId xmlns:a16="http://schemas.microsoft.com/office/drawing/2014/main" xmlns="" id="{44D7EF27-B1ED-408F-BB73-D3319F4FE272}"/>
                  </a:ext>
                </a:extLst>
              </p14:cNvPr>
              <p14:cNvContentPartPr/>
              <p14:nvPr/>
            </p14:nvContentPartPr>
            <p14:xfrm>
              <a:off x="1702881" y="773146"/>
              <a:ext cx="5770440" cy="2649600"/>
            </p14:xfrm>
          </p:contentPart>
        </mc:Choice>
        <mc:Fallback xmlns="">
          <p:pic>
            <p:nvPicPr>
              <p:cNvPr id="25" name="Ink 24">
                <a:extLst>
                  <a:ext uri="{FF2B5EF4-FFF2-40B4-BE49-F238E27FC236}">
                    <a16:creationId xmlns:a16="http://schemas.microsoft.com/office/drawing/2014/main" id="{44D7EF27-B1ED-408F-BB73-D3319F4FE272}"/>
                  </a:ext>
                </a:extLst>
              </p:cNvPr>
              <p:cNvPicPr/>
              <p:nvPr/>
            </p:nvPicPr>
            <p:blipFill>
              <a:blip r:embed="rId7"/>
              <a:stretch>
                <a:fillRect/>
              </a:stretch>
            </p:blipFill>
            <p:spPr>
              <a:xfrm>
                <a:off x="1684881" y="755146"/>
                <a:ext cx="5806080" cy="2685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9" name="Ink 38">
                <a:extLst>
                  <a:ext uri="{FF2B5EF4-FFF2-40B4-BE49-F238E27FC236}">
                    <a16:creationId xmlns:a16="http://schemas.microsoft.com/office/drawing/2014/main" xmlns="" id="{DE72B67B-198A-4E63-AA3B-0E07FE1BF01C}"/>
                  </a:ext>
                </a:extLst>
              </p14:cNvPr>
              <p14:cNvContentPartPr/>
              <p14:nvPr/>
            </p14:nvContentPartPr>
            <p14:xfrm>
              <a:off x="9483561" y="1232866"/>
              <a:ext cx="2230920" cy="745920"/>
            </p14:xfrm>
          </p:contentPart>
        </mc:Choice>
        <mc:Fallback xmlns="">
          <p:pic>
            <p:nvPicPr>
              <p:cNvPr id="39" name="Ink 38">
                <a:extLst>
                  <a:ext uri="{FF2B5EF4-FFF2-40B4-BE49-F238E27FC236}">
                    <a16:creationId xmlns:a16="http://schemas.microsoft.com/office/drawing/2014/main" id="{DE72B67B-198A-4E63-AA3B-0E07FE1BF01C}"/>
                  </a:ext>
                </a:extLst>
              </p:cNvPr>
              <p:cNvPicPr/>
              <p:nvPr/>
            </p:nvPicPr>
            <p:blipFill>
              <a:blip r:embed="rId9"/>
              <a:stretch>
                <a:fillRect/>
              </a:stretch>
            </p:blipFill>
            <p:spPr>
              <a:xfrm>
                <a:off x="9465561" y="1214866"/>
                <a:ext cx="2266560" cy="781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 name="Ink 39">
                <a:extLst>
                  <a:ext uri="{FF2B5EF4-FFF2-40B4-BE49-F238E27FC236}">
                    <a16:creationId xmlns:a16="http://schemas.microsoft.com/office/drawing/2014/main" xmlns="" id="{52C5F933-265E-4074-930B-BFF63B7FBCE9}"/>
                  </a:ext>
                </a:extLst>
              </p14:cNvPr>
              <p14:cNvContentPartPr/>
              <p14:nvPr/>
            </p14:nvContentPartPr>
            <p14:xfrm>
              <a:off x="8855001" y="1380466"/>
              <a:ext cx="144720" cy="411120"/>
            </p14:xfrm>
          </p:contentPart>
        </mc:Choice>
        <mc:Fallback xmlns="">
          <p:pic>
            <p:nvPicPr>
              <p:cNvPr id="40" name="Ink 39">
                <a:extLst>
                  <a:ext uri="{FF2B5EF4-FFF2-40B4-BE49-F238E27FC236}">
                    <a16:creationId xmlns:a16="http://schemas.microsoft.com/office/drawing/2014/main" id="{52C5F933-265E-4074-930B-BFF63B7FBCE9}"/>
                  </a:ext>
                </a:extLst>
              </p:cNvPr>
              <p:cNvPicPr/>
              <p:nvPr/>
            </p:nvPicPr>
            <p:blipFill>
              <a:blip r:embed="rId11"/>
              <a:stretch>
                <a:fillRect/>
              </a:stretch>
            </p:blipFill>
            <p:spPr>
              <a:xfrm>
                <a:off x="8837001" y="1362466"/>
                <a:ext cx="18036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4" name="Ink 43">
                <a:extLst>
                  <a:ext uri="{FF2B5EF4-FFF2-40B4-BE49-F238E27FC236}">
                    <a16:creationId xmlns:a16="http://schemas.microsoft.com/office/drawing/2014/main" xmlns="" id="{2C19F086-ACE8-4604-B2AE-A648DD7AE53B}"/>
                  </a:ext>
                </a:extLst>
              </p14:cNvPr>
              <p14:cNvContentPartPr/>
              <p14:nvPr/>
            </p14:nvContentPartPr>
            <p14:xfrm>
              <a:off x="11159001" y="2398906"/>
              <a:ext cx="482400" cy="705240"/>
            </p14:xfrm>
          </p:contentPart>
        </mc:Choice>
        <mc:Fallback xmlns="">
          <p:pic>
            <p:nvPicPr>
              <p:cNvPr id="44" name="Ink 43">
                <a:extLst>
                  <a:ext uri="{FF2B5EF4-FFF2-40B4-BE49-F238E27FC236}">
                    <a16:creationId xmlns:a16="http://schemas.microsoft.com/office/drawing/2014/main" id="{2C19F086-ACE8-4604-B2AE-A648DD7AE53B}"/>
                  </a:ext>
                </a:extLst>
              </p:cNvPr>
              <p:cNvPicPr/>
              <p:nvPr/>
            </p:nvPicPr>
            <p:blipFill>
              <a:blip r:embed="rId13"/>
              <a:stretch>
                <a:fillRect/>
              </a:stretch>
            </p:blipFill>
            <p:spPr>
              <a:xfrm>
                <a:off x="11141001" y="2380906"/>
                <a:ext cx="518040" cy="740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2" name="Ink 61">
                <a:extLst>
                  <a:ext uri="{FF2B5EF4-FFF2-40B4-BE49-F238E27FC236}">
                    <a16:creationId xmlns:a16="http://schemas.microsoft.com/office/drawing/2014/main" xmlns="" id="{65A93AAC-E60F-450E-8828-A301F3A41CE2}"/>
                  </a:ext>
                </a:extLst>
              </p14:cNvPr>
              <p14:cNvContentPartPr/>
              <p14:nvPr/>
            </p14:nvContentPartPr>
            <p14:xfrm>
              <a:off x="7995321" y="2111986"/>
              <a:ext cx="2815920" cy="896760"/>
            </p14:xfrm>
          </p:contentPart>
        </mc:Choice>
        <mc:Fallback xmlns="">
          <p:pic>
            <p:nvPicPr>
              <p:cNvPr id="62" name="Ink 61">
                <a:extLst>
                  <a:ext uri="{FF2B5EF4-FFF2-40B4-BE49-F238E27FC236}">
                    <a16:creationId xmlns:a16="http://schemas.microsoft.com/office/drawing/2014/main" id="{65A93AAC-E60F-450E-8828-A301F3A41CE2}"/>
                  </a:ext>
                </a:extLst>
              </p:cNvPr>
              <p:cNvPicPr/>
              <p:nvPr/>
            </p:nvPicPr>
            <p:blipFill>
              <a:blip r:embed="rId15"/>
              <a:stretch>
                <a:fillRect/>
              </a:stretch>
            </p:blipFill>
            <p:spPr>
              <a:xfrm>
                <a:off x="7977321" y="2093986"/>
                <a:ext cx="2851560" cy="932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2" name="Ink 111">
                <a:extLst>
                  <a:ext uri="{FF2B5EF4-FFF2-40B4-BE49-F238E27FC236}">
                    <a16:creationId xmlns:a16="http://schemas.microsoft.com/office/drawing/2014/main" xmlns="" id="{64F2E520-2EDD-4D1C-BBBF-6E61A3761E7A}"/>
                  </a:ext>
                </a:extLst>
              </p14:cNvPr>
              <p14:cNvContentPartPr/>
              <p14:nvPr/>
            </p14:nvContentPartPr>
            <p14:xfrm>
              <a:off x="6661881" y="3305746"/>
              <a:ext cx="5241240" cy="1969560"/>
            </p14:xfrm>
          </p:contentPart>
        </mc:Choice>
        <mc:Fallback xmlns="">
          <p:pic>
            <p:nvPicPr>
              <p:cNvPr id="112" name="Ink 111">
                <a:extLst>
                  <a:ext uri="{FF2B5EF4-FFF2-40B4-BE49-F238E27FC236}">
                    <a16:creationId xmlns:a16="http://schemas.microsoft.com/office/drawing/2014/main" id="{64F2E520-2EDD-4D1C-BBBF-6E61A3761E7A}"/>
                  </a:ext>
                </a:extLst>
              </p:cNvPr>
              <p:cNvPicPr/>
              <p:nvPr/>
            </p:nvPicPr>
            <p:blipFill>
              <a:blip r:embed="rId17"/>
              <a:stretch>
                <a:fillRect/>
              </a:stretch>
            </p:blipFill>
            <p:spPr>
              <a:xfrm>
                <a:off x="6643881" y="3287746"/>
                <a:ext cx="5276880" cy="2005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3" name="Ink 112">
                <a:extLst>
                  <a:ext uri="{FF2B5EF4-FFF2-40B4-BE49-F238E27FC236}">
                    <a16:creationId xmlns:a16="http://schemas.microsoft.com/office/drawing/2014/main" xmlns="" id="{EEF70124-EB94-4DA9-BE93-44315988A465}"/>
                  </a:ext>
                </a:extLst>
              </p14:cNvPr>
              <p14:cNvContentPartPr/>
              <p14:nvPr/>
            </p14:nvContentPartPr>
            <p14:xfrm>
              <a:off x="2434761" y="1222426"/>
              <a:ext cx="27360" cy="178560"/>
            </p14:xfrm>
          </p:contentPart>
        </mc:Choice>
        <mc:Fallback xmlns="">
          <p:pic>
            <p:nvPicPr>
              <p:cNvPr id="113" name="Ink 112">
                <a:extLst>
                  <a:ext uri="{FF2B5EF4-FFF2-40B4-BE49-F238E27FC236}">
                    <a16:creationId xmlns:a16="http://schemas.microsoft.com/office/drawing/2014/main" id="{EEF70124-EB94-4DA9-BE93-44315988A465}"/>
                  </a:ext>
                </a:extLst>
              </p:cNvPr>
              <p:cNvPicPr/>
              <p:nvPr/>
            </p:nvPicPr>
            <p:blipFill>
              <a:blip r:embed="rId19"/>
              <a:stretch>
                <a:fillRect/>
              </a:stretch>
            </p:blipFill>
            <p:spPr>
              <a:xfrm>
                <a:off x="2416761" y="1204426"/>
                <a:ext cx="630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9" name="Ink 118">
                <a:extLst>
                  <a:ext uri="{FF2B5EF4-FFF2-40B4-BE49-F238E27FC236}">
                    <a16:creationId xmlns:a16="http://schemas.microsoft.com/office/drawing/2014/main" xmlns="" id="{6CFCD2BA-9D82-45BA-A6C1-822B5AFA7551}"/>
                  </a:ext>
                </a:extLst>
              </p14:cNvPr>
              <p14:cNvContentPartPr/>
              <p14:nvPr/>
            </p14:nvContentPartPr>
            <p14:xfrm>
              <a:off x="2600001" y="1757026"/>
              <a:ext cx="1133280" cy="3446280"/>
            </p14:xfrm>
          </p:contentPart>
        </mc:Choice>
        <mc:Fallback xmlns="">
          <p:pic>
            <p:nvPicPr>
              <p:cNvPr id="119" name="Ink 118">
                <a:extLst>
                  <a:ext uri="{FF2B5EF4-FFF2-40B4-BE49-F238E27FC236}">
                    <a16:creationId xmlns:a16="http://schemas.microsoft.com/office/drawing/2014/main" id="{6CFCD2BA-9D82-45BA-A6C1-822B5AFA7551}"/>
                  </a:ext>
                </a:extLst>
              </p:cNvPr>
              <p:cNvPicPr/>
              <p:nvPr/>
            </p:nvPicPr>
            <p:blipFill>
              <a:blip r:embed="rId21"/>
              <a:stretch>
                <a:fillRect/>
              </a:stretch>
            </p:blipFill>
            <p:spPr>
              <a:xfrm>
                <a:off x="2582001" y="1739026"/>
                <a:ext cx="1168920" cy="3481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4" name="Ink 123">
                <a:extLst>
                  <a:ext uri="{FF2B5EF4-FFF2-40B4-BE49-F238E27FC236}">
                    <a16:creationId xmlns:a16="http://schemas.microsoft.com/office/drawing/2014/main" xmlns="" id="{6CA8D70A-72D7-40A0-AE96-8CB909795DE1}"/>
                  </a:ext>
                </a:extLst>
              </p14:cNvPr>
              <p14:cNvContentPartPr/>
              <p14:nvPr/>
            </p14:nvContentPartPr>
            <p14:xfrm>
              <a:off x="6329241" y="972226"/>
              <a:ext cx="754920" cy="3541680"/>
            </p14:xfrm>
          </p:contentPart>
        </mc:Choice>
        <mc:Fallback xmlns="">
          <p:pic>
            <p:nvPicPr>
              <p:cNvPr id="124" name="Ink 123">
                <a:extLst>
                  <a:ext uri="{FF2B5EF4-FFF2-40B4-BE49-F238E27FC236}">
                    <a16:creationId xmlns:a16="http://schemas.microsoft.com/office/drawing/2014/main" id="{6CA8D70A-72D7-40A0-AE96-8CB909795DE1}"/>
                  </a:ext>
                </a:extLst>
              </p:cNvPr>
              <p:cNvPicPr/>
              <p:nvPr/>
            </p:nvPicPr>
            <p:blipFill>
              <a:blip r:embed="rId23"/>
              <a:stretch>
                <a:fillRect/>
              </a:stretch>
            </p:blipFill>
            <p:spPr>
              <a:xfrm>
                <a:off x="6311241" y="954226"/>
                <a:ext cx="790560" cy="3577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8" name="Ink 127">
                <a:extLst>
                  <a:ext uri="{FF2B5EF4-FFF2-40B4-BE49-F238E27FC236}">
                    <a16:creationId xmlns:a16="http://schemas.microsoft.com/office/drawing/2014/main" xmlns="" id="{EE84A034-2C6C-473D-8F8E-09614C61120F}"/>
                  </a:ext>
                </a:extLst>
              </p14:cNvPr>
              <p14:cNvContentPartPr/>
              <p14:nvPr/>
            </p14:nvContentPartPr>
            <p14:xfrm>
              <a:off x="3968001" y="3981826"/>
              <a:ext cx="482760" cy="1005120"/>
            </p14:xfrm>
          </p:contentPart>
        </mc:Choice>
        <mc:Fallback xmlns="">
          <p:pic>
            <p:nvPicPr>
              <p:cNvPr id="128" name="Ink 127">
                <a:extLst>
                  <a:ext uri="{FF2B5EF4-FFF2-40B4-BE49-F238E27FC236}">
                    <a16:creationId xmlns:a16="http://schemas.microsoft.com/office/drawing/2014/main" id="{EE84A034-2C6C-473D-8F8E-09614C61120F}"/>
                  </a:ext>
                </a:extLst>
              </p:cNvPr>
              <p:cNvPicPr/>
              <p:nvPr/>
            </p:nvPicPr>
            <p:blipFill>
              <a:blip r:embed="rId25"/>
              <a:stretch>
                <a:fillRect/>
              </a:stretch>
            </p:blipFill>
            <p:spPr>
              <a:xfrm>
                <a:off x="3950001" y="3963826"/>
                <a:ext cx="518400" cy="1040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8" name="Ink 137">
                <a:extLst>
                  <a:ext uri="{FF2B5EF4-FFF2-40B4-BE49-F238E27FC236}">
                    <a16:creationId xmlns:a16="http://schemas.microsoft.com/office/drawing/2014/main" xmlns="" id="{650522E0-0B05-49AD-999C-18ACEF73C3AE}"/>
                  </a:ext>
                </a:extLst>
              </p14:cNvPr>
              <p14:cNvContentPartPr/>
              <p14:nvPr/>
            </p14:nvContentPartPr>
            <p14:xfrm>
              <a:off x="6543081" y="1839466"/>
              <a:ext cx="932400" cy="2344320"/>
            </p14:xfrm>
          </p:contentPart>
        </mc:Choice>
        <mc:Fallback xmlns="">
          <p:pic>
            <p:nvPicPr>
              <p:cNvPr id="138" name="Ink 137">
                <a:extLst>
                  <a:ext uri="{FF2B5EF4-FFF2-40B4-BE49-F238E27FC236}">
                    <a16:creationId xmlns:a16="http://schemas.microsoft.com/office/drawing/2014/main" id="{650522E0-0B05-49AD-999C-18ACEF73C3AE}"/>
                  </a:ext>
                </a:extLst>
              </p:cNvPr>
              <p:cNvPicPr/>
              <p:nvPr/>
            </p:nvPicPr>
            <p:blipFill>
              <a:blip r:embed="rId27"/>
              <a:stretch>
                <a:fillRect/>
              </a:stretch>
            </p:blipFill>
            <p:spPr>
              <a:xfrm>
                <a:off x="6525081" y="1821466"/>
                <a:ext cx="968040" cy="2379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4" name="Ink 143">
                <a:extLst>
                  <a:ext uri="{FF2B5EF4-FFF2-40B4-BE49-F238E27FC236}">
                    <a16:creationId xmlns:a16="http://schemas.microsoft.com/office/drawing/2014/main" xmlns="" id="{584C326C-C0CB-4284-BFEC-B5702AE735AF}"/>
                  </a:ext>
                </a:extLst>
              </p14:cNvPr>
              <p14:cNvContentPartPr/>
              <p14:nvPr/>
            </p14:nvContentPartPr>
            <p14:xfrm>
              <a:off x="1574721" y="2531386"/>
              <a:ext cx="1009440" cy="983160"/>
            </p14:xfrm>
          </p:contentPart>
        </mc:Choice>
        <mc:Fallback xmlns="">
          <p:pic>
            <p:nvPicPr>
              <p:cNvPr id="144" name="Ink 143">
                <a:extLst>
                  <a:ext uri="{FF2B5EF4-FFF2-40B4-BE49-F238E27FC236}">
                    <a16:creationId xmlns:a16="http://schemas.microsoft.com/office/drawing/2014/main" id="{584C326C-C0CB-4284-BFEC-B5702AE735AF}"/>
                  </a:ext>
                </a:extLst>
              </p:cNvPr>
              <p:cNvPicPr/>
              <p:nvPr/>
            </p:nvPicPr>
            <p:blipFill>
              <a:blip r:embed="rId29"/>
              <a:stretch>
                <a:fillRect/>
              </a:stretch>
            </p:blipFill>
            <p:spPr>
              <a:xfrm>
                <a:off x="1556721" y="2513386"/>
                <a:ext cx="1045080" cy="1018800"/>
              </a:xfrm>
              <a:prstGeom prst="rect">
                <a:avLst/>
              </a:prstGeom>
            </p:spPr>
          </p:pic>
        </mc:Fallback>
      </mc:AlternateContent>
    </p:spTree>
    <p:extLst>
      <p:ext uri="{BB962C8B-B14F-4D97-AF65-F5344CB8AC3E}">
        <p14:creationId xmlns:p14="http://schemas.microsoft.com/office/powerpoint/2010/main" val="41053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xmlns="" id="{FA9FA3BA-F9D1-4DDE-A08A-8DEF637E42B0}"/>
                  </a:ext>
                </a:extLst>
              </p14:cNvPr>
              <p14:cNvContentPartPr/>
              <p14:nvPr/>
            </p14:nvContentPartPr>
            <p14:xfrm>
              <a:off x="1712241" y="870706"/>
              <a:ext cx="3423600" cy="2182320"/>
            </p14:xfrm>
          </p:contentPart>
        </mc:Choice>
        <mc:Fallback xmlns="">
          <p:pic>
            <p:nvPicPr>
              <p:cNvPr id="10" name="Ink 9">
                <a:extLst>
                  <a:ext uri="{FF2B5EF4-FFF2-40B4-BE49-F238E27FC236}">
                    <a16:creationId xmlns:a16="http://schemas.microsoft.com/office/drawing/2014/main" id="{FA9FA3BA-F9D1-4DDE-A08A-8DEF637E42B0}"/>
                  </a:ext>
                </a:extLst>
              </p:cNvPr>
              <p:cNvPicPr/>
              <p:nvPr/>
            </p:nvPicPr>
            <p:blipFill>
              <a:blip r:embed="rId3"/>
              <a:stretch>
                <a:fillRect/>
              </a:stretch>
            </p:blipFill>
            <p:spPr>
              <a:xfrm>
                <a:off x="1694241" y="852706"/>
                <a:ext cx="3459240" cy="2217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xmlns="" id="{E882D12F-AB48-435D-8F8A-F839DF9B8096}"/>
                  </a:ext>
                </a:extLst>
              </p14:cNvPr>
              <p14:cNvContentPartPr/>
              <p14:nvPr/>
            </p14:nvContentPartPr>
            <p14:xfrm>
              <a:off x="5718321" y="1926226"/>
              <a:ext cx="1086120" cy="1061280"/>
            </p14:xfrm>
          </p:contentPart>
        </mc:Choice>
        <mc:Fallback xmlns="">
          <p:pic>
            <p:nvPicPr>
              <p:cNvPr id="11" name="Ink 10">
                <a:extLst>
                  <a:ext uri="{FF2B5EF4-FFF2-40B4-BE49-F238E27FC236}">
                    <a16:creationId xmlns:a16="http://schemas.microsoft.com/office/drawing/2014/main" id="{E882D12F-AB48-435D-8F8A-F839DF9B8096}"/>
                  </a:ext>
                </a:extLst>
              </p:cNvPr>
              <p:cNvPicPr/>
              <p:nvPr/>
            </p:nvPicPr>
            <p:blipFill>
              <a:blip r:embed="rId5"/>
              <a:stretch>
                <a:fillRect/>
              </a:stretch>
            </p:blipFill>
            <p:spPr>
              <a:xfrm>
                <a:off x="5700321" y="1908226"/>
                <a:ext cx="1121760" cy="1096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1" name="Ink 30">
                <a:extLst>
                  <a:ext uri="{FF2B5EF4-FFF2-40B4-BE49-F238E27FC236}">
                    <a16:creationId xmlns:a16="http://schemas.microsoft.com/office/drawing/2014/main" xmlns="" id="{68AD19DB-9FC1-4AFB-9686-4A743B1229FF}"/>
                  </a:ext>
                </a:extLst>
              </p14:cNvPr>
              <p14:cNvContentPartPr/>
              <p14:nvPr/>
            </p14:nvContentPartPr>
            <p14:xfrm>
              <a:off x="2561841" y="403066"/>
              <a:ext cx="3094920" cy="4483080"/>
            </p14:xfrm>
          </p:contentPart>
        </mc:Choice>
        <mc:Fallback xmlns="">
          <p:pic>
            <p:nvPicPr>
              <p:cNvPr id="31" name="Ink 30">
                <a:extLst>
                  <a:ext uri="{FF2B5EF4-FFF2-40B4-BE49-F238E27FC236}">
                    <a16:creationId xmlns:a16="http://schemas.microsoft.com/office/drawing/2014/main" id="{68AD19DB-9FC1-4AFB-9686-4A743B1229FF}"/>
                  </a:ext>
                </a:extLst>
              </p:cNvPr>
              <p:cNvPicPr/>
              <p:nvPr/>
            </p:nvPicPr>
            <p:blipFill>
              <a:blip r:embed="rId7"/>
              <a:stretch>
                <a:fillRect/>
              </a:stretch>
            </p:blipFill>
            <p:spPr>
              <a:xfrm>
                <a:off x="2543841" y="385066"/>
                <a:ext cx="3130560" cy="4518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 name="Ink 37">
                <a:extLst>
                  <a:ext uri="{FF2B5EF4-FFF2-40B4-BE49-F238E27FC236}">
                    <a16:creationId xmlns:a16="http://schemas.microsoft.com/office/drawing/2014/main" xmlns="" id="{8A04519B-1C18-41D0-8F11-AFFDCD534A33}"/>
                  </a:ext>
                </a:extLst>
              </p14:cNvPr>
              <p14:cNvContentPartPr/>
              <p14:nvPr/>
            </p14:nvContentPartPr>
            <p14:xfrm>
              <a:off x="887481" y="2812906"/>
              <a:ext cx="1326240" cy="2108520"/>
            </p14:xfrm>
          </p:contentPart>
        </mc:Choice>
        <mc:Fallback xmlns="">
          <p:pic>
            <p:nvPicPr>
              <p:cNvPr id="38" name="Ink 37">
                <a:extLst>
                  <a:ext uri="{FF2B5EF4-FFF2-40B4-BE49-F238E27FC236}">
                    <a16:creationId xmlns:a16="http://schemas.microsoft.com/office/drawing/2014/main" id="{8A04519B-1C18-41D0-8F11-AFFDCD534A33}"/>
                  </a:ext>
                </a:extLst>
              </p:cNvPr>
              <p:cNvPicPr/>
              <p:nvPr/>
            </p:nvPicPr>
            <p:blipFill>
              <a:blip r:embed="rId9"/>
              <a:stretch>
                <a:fillRect/>
              </a:stretch>
            </p:blipFill>
            <p:spPr>
              <a:xfrm>
                <a:off x="869481" y="2794906"/>
                <a:ext cx="1361880" cy="2144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5" name="Ink 44">
                <a:extLst>
                  <a:ext uri="{FF2B5EF4-FFF2-40B4-BE49-F238E27FC236}">
                    <a16:creationId xmlns:a16="http://schemas.microsoft.com/office/drawing/2014/main" xmlns="" id="{10ADBF62-CC95-4145-A276-62307B25B79E}"/>
                  </a:ext>
                </a:extLst>
              </p14:cNvPr>
              <p14:cNvContentPartPr/>
              <p14:nvPr/>
            </p14:nvContentPartPr>
            <p14:xfrm>
              <a:off x="5946561" y="2701666"/>
              <a:ext cx="988920" cy="1908000"/>
            </p14:xfrm>
          </p:contentPart>
        </mc:Choice>
        <mc:Fallback xmlns="">
          <p:pic>
            <p:nvPicPr>
              <p:cNvPr id="45" name="Ink 44">
                <a:extLst>
                  <a:ext uri="{FF2B5EF4-FFF2-40B4-BE49-F238E27FC236}">
                    <a16:creationId xmlns:a16="http://schemas.microsoft.com/office/drawing/2014/main" id="{10ADBF62-CC95-4145-A276-62307B25B79E}"/>
                  </a:ext>
                </a:extLst>
              </p:cNvPr>
              <p:cNvPicPr/>
              <p:nvPr/>
            </p:nvPicPr>
            <p:blipFill>
              <a:blip r:embed="rId11"/>
              <a:stretch>
                <a:fillRect/>
              </a:stretch>
            </p:blipFill>
            <p:spPr>
              <a:xfrm>
                <a:off x="5928561" y="2683666"/>
                <a:ext cx="1024560" cy="1943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6" name="Ink 115">
                <a:extLst>
                  <a:ext uri="{FF2B5EF4-FFF2-40B4-BE49-F238E27FC236}">
                    <a16:creationId xmlns:a16="http://schemas.microsoft.com/office/drawing/2014/main" xmlns="" id="{671409E6-0199-458D-AC4C-9284618CC180}"/>
                  </a:ext>
                </a:extLst>
              </p14:cNvPr>
              <p14:cNvContentPartPr/>
              <p14:nvPr/>
            </p14:nvContentPartPr>
            <p14:xfrm>
              <a:off x="6849801" y="29026"/>
              <a:ext cx="5058000" cy="2540880"/>
            </p14:xfrm>
          </p:contentPart>
        </mc:Choice>
        <mc:Fallback xmlns="">
          <p:pic>
            <p:nvPicPr>
              <p:cNvPr id="116" name="Ink 115">
                <a:extLst>
                  <a:ext uri="{FF2B5EF4-FFF2-40B4-BE49-F238E27FC236}">
                    <a16:creationId xmlns:a16="http://schemas.microsoft.com/office/drawing/2014/main" id="{671409E6-0199-458D-AC4C-9284618CC180}"/>
                  </a:ext>
                </a:extLst>
              </p:cNvPr>
              <p:cNvPicPr/>
              <p:nvPr/>
            </p:nvPicPr>
            <p:blipFill>
              <a:blip r:embed="rId13"/>
              <a:stretch>
                <a:fillRect/>
              </a:stretch>
            </p:blipFill>
            <p:spPr>
              <a:xfrm>
                <a:off x="6831801" y="11026"/>
                <a:ext cx="5093640" cy="2576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8" name="Ink 127">
                <a:extLst>
                  <a:ext uri="{FF2B5EF4-FFF2-40B4-BE49-F238E27FC236}">
                    <a16:creationId xmlns:a16="http://schemas.microsoft.com/office/drawing/2014/main" xmlns="" id="{3D3E153B-29F6-449C-8165-8DE2FFB9ADE6}"/>
                  </a:ext>
                </a:extLst>
              </p14:cNvPr>
              <p14:cNvContentPartPr/>
              <p14:nvPr/>
            </p14:nvContentPartPr>
            <p14:xfrm>
              <a:off x="9801081" y="2746306"/>
              <a:ext cx="2097720" cy="600480"/>
            </p14:xfrm>
          </p:contentPart>
        </mc:Choice>
        <mc:Fallback xmlns="">
          <p:pic>
            <p:nvPicPr>
              <p:cNvPr id="128" name="Ink 127">
                <a:extLst>
                  <a:ext uri="{FF2B5EF4-FFF2-40B4-BE49-F238E27FC236}">
                    <a16:creationId xmlns:a16="http://schemas.microsoft.com/office/drawing/2014/main" id="{3D3E153B-29F6-449C-8165-8DE2FFB9ADE6}"/>
                  </a:ext>
                </a:extLst>
              </p:cNvPr>
              <p:cNvPicPr/>
              <p:nvPr/>
            </p:nvPicPr>
            <p:blipFill>
              <a:blip r:embed="rId15"/>
              <a:stretch>
                <a:fillRect/>
              </a:stretch>
            </p:blipFill>
            <p:spPr>
              <a:xfrm>
                <a:off x="9783081" y="2728306"/>
                <a:ext cx="2133360" cy="636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6" name="Ink 135">
                <a:extLst>
                  <a:ext uri="{FF2B5EF4-FFF2-40B4-BE49-F238E27FC236}">
                    <a16:creationId xmlns:a16="http://schemas.microsoft.com/office/drawing/2014/main" xmlns="" id="{C5D0C1DF-D046-4884-9EFD-94B93C5746A7}"/>
                  </a:ext>
                </a:extLst>
              </p14:cNvPr>
              <p14:cNvContentPartPr/>
              <p14:nvPr/>
            </p14:nvContentPartPr>
            <p14:xfrm>
              <a:off x="7216641" y="1248706"/>
              <a:ext cx="1038600" cy="1518840"/>
            </p14:xfrm>
          </p:contentPart>
        </mc:Choice>
        <mc:Fallback xmlns="">
          <p:pic>
            <p:nvPicPr>
              <p:cNvPr id="136" name="Ink 135">
                <a:extLst>
                  <a:ext uri="{FF2B5EF4-FFF2-40B4-BE49-F238E27FC236}">
                    <a16:creationId xmlns:a16="http://schemas.microsoft.com/office/drawing/2014/main" id="{C5D0C1DF-D046-4884-9EFD-94B93C5746A7}"/>
                  </a:ext>
                </a:extLst>
              </p:cNvPr>
              <p:cNvPicPr/>
              <p:nvPr/>
            </p:nvPicPr>
            <p:blipFill>
              <a:blip r:embed="rId17"/>
              <a:stretch>
                <a:fillRect/>
              </a:stretch>
            </p:blipFill>
            <p:spPr>
              <a:xfrm>
                <a:off x="7198641" y="1230706"/>
                <a:ext cx="1074240" cy="1554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1" name="Ink 210">
                <a:extLst>
                  <a:ext uri="{FF2B5EF4-FFF2-40B4-BE49-F238E27FC236}">
                    <a16:creationId xmlns:a16="http://schemas.microsoft.com/office/drawing/2014/main" xmlns="" id="{C1C8121A-A310-4C15-849E-31E04CC08FD0}"/>
                  </a:ext>
                </a:extLst>
              </p14:cNvPr>
              <p14:cNvContentPartPr/>
              <p14:nvPr/>
            </p14:nvContentPartPr>
            <p14:xfrm>
              <a:off x="819801" y="493066"/>
              <a:ext cx="5986440" cy="3343680"/>
            </p14:xfrm>
          </p:contentPart>
        </mc:Choice>
        <mc:Fallback xmlns="">
          <p:pic>
            <p:nvPicPr>
              <p:cNvPr id="211" name="Ink 210">
                <a:extLst>
                  <a:ext uri="{FF2B5EF4-FFF2-40B4-BE49-F238E27FC236}">
                    <a16:creationId xmlns:a16="http://schemas.microsoft.com/office/drawing/2014/main" id="{C1C8121A-A310-4C15-849E-31E04CC08FD0}"/>
                  </a:ext>
                </a:extLst>
              </p:cNvPr>
              <p:cNvPicPr/>
              <p:nvPr/>
            </p:nvPicPr>
            <p:blipFill>
              <a:blip r:embed="rId19"/>
              <a:stretch>
                <a:fillRect/>
              </a:stretch>
            </p:blipFill>
            <p:spPr>
              <a:xfrm>
                <a:off x="801801" y="475066"/>
                <a:ext cx="6022080" cy="3379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2" name="Ink 231">
                <a:extLst>
                  <a:ext uri="{FF2B5EF4-FFF2-40B4-BE49-F238E27FC236}">
                    <a16:creationId xmlns:a16="http://schemas.microsoft.com/office/drawing/2014/main" xmlns="" id="{A755BB78-A121-4C03-A791-4112A18828B4}"/>
                  </a:ext>
                </a:extLst>
              </p14:cNvPr>
              <p14:cNvContentPartPr/>
              <p14:nvPr/>
            </p14:nvContentPartPr>
            <p14:xfrm>
              <a:off x="9314001" y="3769426"/>
              <a:ext cx="2316600" cy="727560"/>
            </p14:xfrm>
          </p:contentPart>
        </mc:Choice>
        <mc:Fallback xmlns="">
          <p:pic>
            <p:nvPicPr>
              <p:cNvPr id="232" name="Ink 231">
                <a:extLst>
                  <a:ext uri="{FF2B5EF4-FFF2-40B4-BE49-F238E27FC236}">
                    <a16:creationId xmlns:a16="http://schemas.microsoft.com/office/drawing/2014/main" id="{A755BB78-A121-4C03-A791-4112A18828B4}"/>
                  </a:ext>
                </a:extLst>
              </p:cNvPr>
              <p:cNvPicPr/>
              <p:nvPr/>
            </p:nvPicPr>
            <p:blipFill>
              <a:blip r:embed="rId21"/>
              <a:stretch>
                <a:fillRect/>
              </a:stretch>
            </p:blipFill>
            <p:spPr>
              <a:xfrm>
                <a:off x="9296001" y="3751426"/>
                <a:ext cx="2352240" cy="763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9" name="Ink 238">
                <a:extLst>
                  <a:ext uri="{FF2B5EF4-FFF2-40B4-BE49-F238E27FC236}">
                    <a16:creationId xmlns:a16="http://schemas.microsoft.com/office/drawing/2014/main" xmlns="" id="{702D0F6F-BB70-48B8-9BE1-029D5C784AE6}"/>
                  </a:ext>
                </a:extLst>
              </p14:cNvPr>
              <p14:cNvContentPartPr/>
              <p14:nvPr/>
            </p14:nvContentPartPr>
            <p14:xfrm>
              <a:off x="8763921" y="3695986"/>
              <a:ext cx="142560" cy="63360"/>
            </p14:xfrm>
          </p:contentPart>
        </mc:Choice>
        <mc:Fallback xmlns="">
          <p:pic>
            <p:nvPicPr>
              <p:cNvPr id="239" name="Ink 238">
                <a:extLst>
                  <a:ext uri="{FF2B5EF4-FFF2-40B4-BE49-F238E27FC236}">
                    <a16:creationId xmlns:a16="http://schemas.microsoft.com/office/drawing/2014/main" id="{702D0F6F-BB70-48B8-9BE1-029D5C784AE6}"/>
                  </a:ext>
                </a:extLst>
              </p:cNvPr>
              <p:cNvPicPr/>
              <p:nvPr/>
            </p:nvPicPr>
            <p:blipFill>
              <a:blip r:embed="rId23"/>
              <a:stretch>
                <a:fillRect/>
              </a:stretch>
            </p:blipFill>
            <p:spPr>
              <a:xfrm>
                <a:off x="8745921" y="3677986"/>
                <a:ext cx="178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6" name="Ink 275">
                <a:extLst>
                  <a:ext uri="{FF2B5EF4-FFF2-40B4-BE49-F238E27FC236}">
                    <a16:creationId xmlns:a16="http://schemas.microsoft.com/office/drawing/2014/main" xmlns="" id="{3DFD3535-6C95-48A4-9714-9A46B5394DBA}"/>
                  </a:ext>
                </a:extLst>
              </p14:cNvPr>
              <p14:cNvContentPartPr/>
              <p14:nvPr/>
            </p14:nvContentPartPr>
            <p14:xfrm>
              <a:off x="7591761" y="3896506"/>
              <a:ext cx="4083120" cy="2090160"/>
            </p14:xfrm>
          </p:contentPart>
        </mc:Choice>
        <mc:Fallback xmlns="">
          <p:pic>
            <p:nvPicPr>
              <p:cNvPr id="276" name="Ink 275">
                <a:extLst>
                  <a:ext uri="{FF2B5EF4-FFF2-40B4-BE49-F238E27FC236}">
                    <a16:creationId xmlns:a16="http://schemas.microsoft.com/office/drawing/2014/main" id="{3DFD3535-6C95-48A4-9714-9A46B5394DBA}"/>
                  </a:ext>
                </a:extLst>
              </p:cNvPr>
              <p:cNvPicPr/>
              <p:nvPr/>
            </p:nvPicPr>
            <p:blipFill>
              <a:blip r:embed="rId25"/>
              <a:stretch>
                <a:fillRect/>
              </a:stretch>
            </p:blipFill>
            <p:spPr>
              <a:xfrm>
                <a:off x="7573761" y="3878506"/>
                <a:ext cx="4118760" cy="2125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0" name="Ink 279">
                <a:extLst>
                  <a:ext uri="{FF2B5EF4-FFF2-40B4-BE49-F238E27FC236}">
                    <a16:creationId xmlns:a16="http://schemas.microsoft.com/office/drawing/2014/main" xmlns="" id="{36DB2D74-157C-4E07-B955-1322522FC73D}"/>
                  </a:ext>
                </a:extLst>
              </p14:cNvPr>
              <p14:cNvContentPartPr/>
              <p14:nvPr/>
            </p14:nvContentPartPr>
            <p14:xfrm>
              <a:off x="6585201" y="5524426"/>
              <a:ext cx="726120" cy="412560"/>
            </p14:xfrm>
          </p:contentPart>
        </mc:Choice>
        <mc:Fallback xmlns="">
          <p:pic>
            <p:nvPicPr>
              <p:cNvPr id="280" name="Ink 279">
                <a:extLst>
                  <a:ext uri="{FF2B5EF4-FFF2-40B4-BE49-F238E27FC236}">
                    <a16:creationId xmlns:a16="http://schemas.microsoft.com/office/drawing/2014/main" id="{36DB2D74-157C-4E07-B955-1322522FC73D}"/>
                  </a:ext>
                </a:extLst>
              </p:cNvPr>
              <p:cNvPicPr/>
              <p:nvPr/>
            </p:nvPicPr>
            <p:blipFill>
              <a:blip r:embed="rId27"/>
              <a:stretch>
                <a:fillRect/>
              </a:stretch>
            </p:blipFill>
            <p:spPr>
              <a:xfrm>
                <a:off x="6567201" y="5506426"/>
                <a:ext cx="76176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3" name="Ink 302">
                <a:extLst>
                  <a:ext uri="{FF2B5EF4-FFF2-40B4-BE49-F238E27FC236}">
                    <a16:creationId xmlns:a16="http://schemas.microsoft.com/office/drawing/2014/main" xmlns="" id="{48E903C0-37DD-40ED-BEA1-A83726A4A9E9}"/>
                  </a:ext>
                </a:extLst>
              </p14:cNvPr>
              <p14:cNvContentPartPr/>
              <p14:nvPr/>
            </p14:nvContentPartPr>
            <p14:xfrm>
              <a:off x="1931121" y="5339026"/>
              <a:ext cx="2030400" cy="755640"/>
            </p14:xfrm>
          </p:contentPart>
        </mc:Choice>
        <mc:Fallback xmlns="">
          <p:pic>
            <p:nvPicPr>
              <p:cNvPr id="303" name="Ink 302">
                <a:extLst>
                  <a:ext uri="{FF2B5EF4-FFF2-40B4-BE49-F238E27FC236}">
                    <a16:creationId xmlns:a16="http://schemas.microsoft.com/office/drawing/2014/main" id="{48E903C0-37DD-40ED-BEA1-A83726A4A9E9}"/>
                  </a:ext>
                </a:extLst>
              </p:cNvPr>
              <p:cNvPicPr/>
              <p:nvPr/>
            </p:nvPicPr>
            <p:blipFill>
              <a:blip r:embed="rId29"/>
              <a:stretch>
                <a:fillRect/>
              </a:stretch>
            </p:blipFill>
            <p:spPr>
              <a:xfrm>
                <a:off x="1913121" y="5321026"/>
                <a:ext cx="2066040" cy="791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4" name="Ink 303">
                <a:extLst>
                  <a:ext uri="{FF2B5EF4-FFF2-40B4-BE49-F238E27FC236}">
                    <a16:creationId xmlns:a16="http://schemas.microsoft.com/office/drawing/2014/main" xmlns="" id="{9CFAB884-2256-4E65-94EB-9FD0F99D6949}"/>
                  </a:ext>
                </a:extLst>
              </p14:cNvPr>
              <p14:cNvContentPartPr/>
              <p14:nvPr/>
            </p14:nvContentPartPr>
            <p14:xfrm>
              <a:off x="4294161" y="5449186"/>
              <a:ext cx="865080" cy="502200"/>
            </p14:xfrm>
          </p:contentPart>
        </mc:Choice>
        <mc:Fallback xmlns="">
          <p:pic>
            <p:nvPicPr>
              <p:cNvPr id="304" name="Ink 303">
                <a:extLst>
                  <a:ext uri="{FF2B5EF4-FFF2-40B4-BE49-F238E27FC236}">
                    <a16:creationId xmlns:a16="http://schemas.microsoft.com/office/drawing/2014/main" id="{9CFAB884-2256-4E65-94EB-9FD0F99D6949}"/>
                  </a:ext>
                </a:extLst>
              </p:cNvPr>
              <p:cNvPicPr/>
              <p:nvPr/>
            </p:nvPicPr>
            <p:blipFill>
              <a:blip r:embed="rId31"/>
              <a:stretch>
                <a:fillRect/>
              </a:stretch>
            </p:blipFill>
            <p:spPr>
              <a:xfrm>
                <a:off x="4276161" y="5431186"/>
                <a:ext cx="900720" cy="537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5" name="Ink 304">
                <a:extLst>
                  <a:ext uri="{FF2B5EF4-FFF2-40B4-BE49-F238E27FC236}">
                    <a16:creationId xmlns:a16="http://schemas.microsoft.com/office/drawing/2014/main" xmlns="" id="{9C105213-D8FB-4F85-84D3-D7C517D57BCA}"/>
                  </a:ext>
                </a:extLst>
              </p14:cNvPr>
              <p14:cNvContentPartPr/>
              <p14:nvPr/>
            </p14:nvContentPartPr>
            <p14:xfrm>
              <a:off x="5541201" y="5471506"/>
              <a:ext cx="379800" cy="495720"/>
            </p14:xfrm>
          </p:contentPart>
        </mc:Choice>
        <mc:Fallback xmlns="">
          <p:pic>
            <p:nvPicPr>
              <p:cNvPr id="305" name="Ink 304">
                <a:extLst>
                  <a:ext uri="{FF2B5EF4-FFF2-40B4-BE49-F238E27FC236}">
                    <a16:creationId xmlns:a16="http://schemas.microsoft.com/office/drawing/2014/main" id="{9C105213-D8FB-4F85-84D3-D7C517D57BCA}"/>
                  </a:ext>
                </a:extLst>
              </p:cNvPr>
              <p:cNvPicPr/>
              <p:nvPr/>
            </p:nvPicPr>
            <p:blipFill>
              <a:blip r:embed="rId33"/>
              <a:stretch>
                <a:fillRect/>
              </a:stretch>
            </p:blipFill>
            <p:spPr>
              <a:xfrm>
                <a:off x="5523201" y="5453506"/>
                <a:ext cx="41544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2" name="Ink 311">
                <a:extLst>
                  <a:ext uri="{FF2B5EF4-FFF2-40B4-BE49-F238E27FC236}">
                    <a16:creationId xmlns:a16="http://schemas.microsoft.com/office/drawing/2014/main" xmlns="" id="{8D30D51A-D9F0-4A1A-8F28-9494FA5B513D}"/>
                  </a:ext>
                </a:extLst>
              </p14:cNvPr>
              <p14:cNvContentPartPr/>
              <p14:nvPr/>
            </p14:nvContentPartPr>
            <p14:xfrm>
              <a:off x="661041" y="5151826"/>
              <a:ext cx="958320" cy="1112760"/>
            </p14:xfrm>
          </p:contentPart>
        </mc:Choice>
        <mc:Fallback xmlns="">
          <p:pic>
            <p:nvPicPr>
              <p:cNvPr id="312" name="Ink 311">
                <a:extLst>
                  <a:ext uri="{FF2B5EF4-FFF2-40B4-BE49-F238E27FC236}">
                    <a16:creationId xmlns:a16="http://schemas.microsoft.com/office/drawing/2014/main" id="{8D30D51A-D9F0-4A1A-8F28-9494FA5B513D}"/>
                  </a:ext>
                </a:extLst>
              </p:cNvPr>
              <p:cNvPicPr/>
              <p:nvPr/>
            </p:nvPicPr>
            <p:blipFill>
              <a:blip r:embed="rId35"/>
              <a:stretch>
                <a:fillRect/>
              </a:stretch>
            </p:blipFill>
            <p:spPr>
              <a:xfrm>
                <a:off x="643041" y="5133826"/>
                <a:ext cx="993960" cy="1148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1" name="Ink 320">
                <a:extLst>
                  <a:ext uri="{FF2B5EF4-FFF2-40B4-BE49-F238E27FC236}">
                    <a16:creationId xmlns:a16="http://schemas.microsoft.com/office/drawing/2014/main" xmlns="" id="{17DE29D4-2993-484B-B30D-9AFD63BDAE91}"/>
                  </a:ext>
                </a:extLst>
              </p14:cNvPr>
              <p14:cNvContentPartPr/>
              <p14:nvPr/>
            </p14:nvContentPartPr>
            <p14:xfrm>
              <a:off x="8773281" y="6110866"/>
              <a:ext cx="1526760" cy="423360"/>
            </p14:xfrm>
          </p:contentPart>
        </mc:Choice>
        <mc:Fallback xmlns="">
          <p:pic>
            <p:nvPicPr>
              <p:cNvPr id="321" name="Ink 320">
                <a:extLst>
                  <a:ext uri="{FF2B5EF4-FFF2-40B4-BE49-F238E27FC236}">
                    <a16:creationId xmlns:a16="http://schemas.microsoft.com/office/drawing/2014/main" id="{17DE29D4-2993-484B-B30D-9AFD63BDAE91}"/>
                  </a:ext>
                </a:extLst>
              </p:cNvPr>
              <p:cNvPicPr/>
              <p:nvPr/>
            </p:nvPicPr>
            <p:blipFill>
              <a:blip r:embed="rId37"/>
              <a:stretch>
                <a:fillRect/>
              </a:stretch>
            </p:blipFill>
            <p:spPr>
              <a:xfrm>
                <a:off x="8755281" y="6092866"/>
                <a:ext cx="1562400" cy="459000"/>
              </a:xfrm>
              <a:prstGeom prst="rect">
                <a:avLst/>
              </a:prstGeom>
            </p:spPr>
          </p:pic>
        </mc:Fallback>
      </mc:AlternateContent>
    </p:spTree>
    <p:extLst>
      <p:ext uri="{BB962C8B-B14F-4D97-AF65-F5344CB8AC3E}">
        <p14:creationId xmlns:p14="http://schemas.microsoft.com/office/powerpoint/2010/main" val="3725955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xmlns="" id="{471FB2AE-08B9-42DD-B013-1C1E4411179D}"/>
                  </a:ext>
                </a:extLst>
              </p14:cNvPr>
              <p14:cNvContentPartPr/>
              <p14:nvPr/>
            </p14:nvContentPartPr>
            <p14:xfrm>
              <a:off x="801081" y="207946"/>
              <a:ext cx="2631240" cy="750240"/>
            </p14:xfrm>
          </p:contentPart>
        </mc:Choice>
        <mc:Fallback xmlns="">
          <p:pic>
            <p:nvPicPr>
              <p:cNvPr id="18" name="Ink 17">
                <a:extLst>
                  <a:ext uri="{FF2B5EF4-FFF2-40B4-BE49-F238E27FC236}">
                    <a16:creationId xmlns:a16="http://schemas.microsoft.com/office/drawing/2014/main" id="{471FB2AE-08B9-42DD-B013-1C1E4411179D}"/>
                  </a:ext>
                </a:extLst>
              </p:cNvPr>
              <p:cNvPicPr/>
              <p:nvPr/>
            </p:nvPicPr>
            <p:blipFill>
              <a:blip r:embed="rId3"/>
              <a:stretch>
                <a:fillRect/>
              </a:stretch>
            </p:blipFill>
            <p:spPr>
              <a:xfrm>
                <a:off x="783081" y="189946"/>
                <a:ext cx="2666880" cy="785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xmlns="" id="{58575788-F8B5-4A08-8EE5-BFC290F30D7C}"/>
                  </a:ext>
                </a:extLst>
              </p14:cNvPr>
              <p14:cNvContentPartPr/>
              <p14:nvPr/>
            </p14:nvContentPartPr>
            <p14:xfrm>
              <a:off x="11217321" y="176986"/>
              <a:ext cx="687960" cy="591120"/>
            </p14:xfrm>
          </p:contentPart>
        </mc:Choice>
        <mc:Fallback xmlns="">
          <p:pic>
            <p:nvPicPr>
              <p:cNvPr id="21" name="Ink 20">
                <a:extLst>
                  <a:ext uri="{FF2B5EF4-FFF2-40B4-BE49-F238E27FC236}">
                    <a16:creationId xmlns:a16="http://schemas.microsoft.com/office/drawing/2014/main" id="{58575788-F8B5-4A08-8EE5-BFC290F30D7C}"/>
                  </a:ext>
                </a:extLst>
              </p:cNvPr>
              <p:cNvPicPr/>
              <p:nvPr/>
            </p:nvPicPr>
            <p:blipFill>
              <a:blip r:embed="rId5"/>
              <a:stretch>
                <a:fillRect/>
              </a:stretch>
            </p:blipFill>
            <p:spPr>
              <a:xfrm>
                <a:off x="11199321" y="158986"/>
                <a:ext cx="723600" cy="626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 name="Ink 29">
                <a:extLst>
                  <a:ext uri="{FF2B5EF4-FFF2-40B4-BE49-F238E27FC236}">
                    <a16:creationId xmlns:a16="http://schemas.microsoft.com/office/drawing/2014/main" xmlns="" id="{12C5EFEB-8293-427E-A04E-B27BD9A09340}"/>
                  </a:ext>
                </a:extLst>
              </p14:cNvPr>
              <p14:cNvContentPartPr/>
              <p14:nvPr/>
            </p14:nvContentPartPr>
            <p14:xfrm>
              <a:off x="9523521" y="44506"/>
              <a:ext cx="1417320" cy="591480"/>
            </p14:xfrm>
          </p:contentPart>
        </mc:Choice>
        <mc:Fallback xmlns="">
          <p:pic>
            <p:nvPicPr>
              <p:cNvPr id="30" name="Ink 29">
                <a:extLst>
                  <a:ext uri="{FF2B5EF4-FFF2-40B4-BE49-F238E27FC236}">
                    <a16:creationId xmlns:a16="http://schemas.microsoft.com/office/drawing/2014/main" id="{12C5EFEB-8293-427E-A04E-B27BD9A09340}"/>
                  </a:ext>
                </a:extLst>
              </p:cNvPr>
              <p:cNvPicPr/>
              <p:nvPr/>
            </p:nvPicPr>
            <p:blipFill>
              <a:blip r:embed="rId7"/>
              <a:stretch>
                <a:fillRect/>
              </a:stretch>
            </p:blipFill>
            <p:spPr>
              <a:xfrm>
                <a:off x="9505521" y="26506"/>
                <a:ext cx="1452960" cy="627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3" name="Ink 32">
                <a:extLst>
                  <a:ext uri="{FF2B5EF4-FFF2-40B4-BE49-F238E27FC236}">
                    <a16:creationId xmlns:a16="http://schemas.microsoft.com/office/drawing/2014/main" xmlns="" id="{B6595481-2FBD-475C-874D-6E5DE0E52F08}"/>
                  </a:ext>
                </a:extLst>
              </p14:cNvPr>
              <p14:cNvContentPartPr/>
              <p14:nvPr/>
            </p14:nvContentPartPr>
            <p14:xfrm>
              <a:off x="11634561" y="1140706"/>
              <a:ext cx="481680" cy="564120"/>
            </p14:xfrm>
          </p:contentPart>
        </mc:Choice>
        <mc:Fallback xmlns="">
          <p:pic>
            <p:nvPicPr>
              <p:cNvPr id="33" name="Ink 32">
                <a:extLst>
                  <a:ext uri="{FF2B5EF4-FFF2-40B4-BE49-F238E27FC236}">
                    <a16:creationId xmlns:a16="http://schemas.microsoft.com/office/drawing/2014/main" id="{B6595481-2FBD-475C-874D-6E5DE0E52F08}"/>
                  </a:ext>
                </a:extLst>
              </p:cNvPr>
              <p:cNvPicPr/>
              <p:nvPr/>
            </p:nvPicPr>
            <p:blipFill>
              <a:blip r:embed="rId9"/>
              <a:stretch>
                <a:fillRect/>
              </a:stretch>
            </p:blipFill>
            <p:spPr>
              <a:xfrm>
                <a:off x="11616561" y="1122706"/>
                <a:ext cx="517320" cy="59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 name="Ink 37">
                <a:extLst>
                  <a:ext uri="{FF2B5EF4-FFF2-40B4-BE49-F238E27FC236}">
                    <a16:creationId xmlns:a16="http://schemas.microsoft.com/office/drawing/2014/main" xmlns="" id="{ED3C58D4-8A9F-4BD2-BC4F-87DA93D3BD76}"/>
                  </a:ext>
                </a:extLst>
              </p14:cNvPr>
              <p14:cNvContentPartPr/>
              <p14:nvPr/>
            </p14:nvContentPartPr>
            <p14:xfrm>
              <a:off x="10532601" y="1180666"/>
              <a:ext cx="822960" cy="385560"/>
            </p14:xfrm>
          </p:contentPart>
        </mc:Choice>
        <mc:Fallback xmlns="">
          <p:pic>
            <p:nvPicPr>
              <p:cNvPr id="38" name="Ink 37">
                <a:extLst>
                  <a:ext uri="{FF2B5EF4-FFF2-40B4-BE49-F238E27FC236}">
                    <a16:creationId xmlns:a16="http://schemas.microsoft.com/office/drawing/2014/main" id="{ED3C58D4-8A9F-4BD2-BC4F-87DA93D3BD76}"/>
                  </a:ext>
                </a:extLst>
              </p:cNvPr>
              <p:cNvPicPr/>
              <p:nvPr/>
            </p:nvPicPr>
            <p:blipFill>
              <a:blip r:embed="rId11"/>
              <a:stretch>
                <a:fillRect/>
              </a:stretch>
            </p:blipFill>
            <p:spPr>
              <a:xfrm>
                <a:off x="10514601" y="1162666"/>
                <a:ext cx="85860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2" name="Ink 51">
                <a:extLst>
                  <a:ext uri="{FF2B5EF4-FFF2-40B4-BE49-F238E27FC236}">
                    <a16:creationId xmlns:a16="http://schemas.microsoft.com/office/drawing/2014/main" xmlns="" id="{08E18152-5528-456B-9C77-46B5868B3F2B}"/>
                  </a:ext>
                </a:extLst>
              </p14:cNvPr>
              <p14:cNvContentPartPr/>
              <p14:nvPr/>
            </p14:nvContentPartPr>
            <p14:xfrm>
              <a:off x="6296121" y="898786"/>
              <a:ext cx="2899440" cy="697320"/>
            </p14:xfrm>
          </p:contentPart>
        </mc:Choice>
        <mc:Fallback xmlns="">
          <p:pic>
            <p:nvPicPr>
              <p:cNvPr id="52" name="Ink 51">
                <a:extLst>
                  <a:ext uri="{FF2B5EF4-FFF2-40B4-BE49-F238E27FC236}">
                    <a16:creationId xmlns:a16="http://schemas.microsoft.com/office/drawing/2014/main" id="{08E18152-5528-456B-9C77-46B5868B3F2B}"/>
                  </a:ext>
                </a:extLst>
              </p:cNvPr>
              <p:cNvPicPr/>
              <p:nvPr/>
            </p:nvPicPr>
            <p:blipFill>
              <a:blip r:embed="rId13"/>
              <a:stretch>
                <a:fillRect/>
              </a:stretch>
            </p:blipFill>
            <p:spPr>
              <a:xfrm>
                <a:off x="6278121" y="880786"/>
                <a:ext cx="2935080" cy="732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5" name="Ink 54">
                <a:extLst>
                  <a:ext uri="{FF2B5EF4-FFF2-40B4-BE49-F238E27FC236}">
                    <a16:creationId xmlns:a16="http://schemas.microsoft.com/office/drawing/2014/main" xmlns="" id="{B6379EB9-1292-47B3-8F4E-6E3D7D8B0F53}"/>
                  </a:ext>
                </a:extLst>
              </p14:cNvPr>
              <p14:cNvContentPartPr/>
              <p14:nvPr/>
            </p14:nvContentPartPr>
            <p14:xfrm>
              <a:off x="5757921" y="1458226"/>
              <a:ext cx="72360" cy="176040"/>
            </p14:xfrm>
          </p:contentPart>
        </mc:Choice>
        <mc:Fallback xmlns="">
          <p:pic>
            <p:nvPicPr>
              <p:cNvPr id="55" name="Ink 54">
                <a:extLst>
                  <a:ext uri="{FF2B5EF4-FFF2-40B4-BE49-F238E27FC236}">
                    <a16:creationId xmlns:a16="http://schemas.microsoft.com/office/drawing/2014/main" id="{B6379EB9-1292-47B3-8F4E-6E3D7D8B0F53}"/>
                  </a:ext>
                </a:extLst>
              </p:cNvPr>
              <p:cNvPicPr/>
              <p:nvPr/>
            </p:nvPicPr>
            <p:blipFill>
              <a:blip r:embed="rId15"/>
              <a:stretch>
                <a:fillRect/>
              </a:stretch>
            </p:blipFill>
            <p:spPr>
              <a:xfrm>
                <a:off x="5739921" y="1440226"/>
                <a:ext cx="1080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6" name="Ink 55">
                <a:extLst>
                  <a:ext uri="{FF2B5EF4-FFF2-40B4-BE49-F238E27FC236}">
                    <a16:creationId xmlns:a16="http://schemas.microsoft.com/office/drawing/2014/main" xmlns="" id="{78D82EBD-CF8C-4A13-8A99-DE9D05684EF0}"/>
                  </a:ext>
                </a:extLst>
              </p14:cNvPr>
              <p14:cNvContentPartPr/>
              <p14:nvPr/>
            </p14:nvContentPartPr>
            <p14:xfrm>
              <a:off x="1034001" y="2366146"/>
              <a:ext cx="175320" cy="2189520"/>
            </p14:xfrm>
          </p:contentPart>
        </mc:Choice>
        <mc:Fallback xmlns="">
          <p:pic>
            <p:nvPicPr>
              <p:cNvPr id="56" name="Ink 55">
                <a:extLst>
                  <a:ext uri="{FF2B5EF4-FFF2-40B4-BE49-F238E27FC236}">
                    <a16:creationId xmlns:a16="http://schemas.microsoft.com/office/drawing/2014/main" id="{78D82EBD-CF8C-4A13-8A99-DE9D05684EF0}"/>
                  </a:ext>
                </a:extLst>
              </p:cNvPr>
              <p:cNvPicPr/>
              <p:nvPr/>
            </p:nvPicPr>
            <p:blipFill>
              <a:blip r:embed="rId17"/>
              <a:stretch>
                <a:fillRect/>
              </a:stretch>
            </p:blipFill>
            <p:spPr>
              <a:xfrm>
                <a:off x="1016001" y="2348146"/>
                <a:ext cx="210960" cy="2225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1" name="Ink 60">
                <a:extLst>
                  <a:ext uri="{FF2B5EF4-FFF2-40B4-BE49-F238E27FC236}">
                    <a16:creationId xmlns:a16="http://schemas.microsoft.com/office/drawing/2014/main" xmlns="" id="{84C8D257-D779-4A68-B2D5-DA198D0CFAA4}"/>
                  </a:ext>
                </a:extLst>
              </p14:cNvPr>
              <p14:cNvContentPartPr/>
              <p14:nvPr/>
            </p14:nvContentPartPr>
            <p14:xfrm>
              <a:off x="1343961" y="3000106"/>
              <a:ext cx="1869480" cy="898200"/>
            </p14:xfrm>
          </p:contentPart>
        </mc:Choice>
        <mc:Fallback xmlns="">
          <p:pic>
            <p:nvPicPr>
              <p:cNvPr id="61" name="Ink 60">
                <a:extLst>
                  <a:ext uri="{FF2B5EF4-FFF2-40B4-BE49-F238E27FC236}">
                    <a16:creationId xmlns:a16="http://schemas.microsoft.com/office/drawing/2014/main" id="{84C8D257-D779-4A68-B2D5-DA198D0CFAA4}"/>
                  </a:ext>
                </a:extLst>
              </p:cNvPr>
              <p:cNvPicPr/>
              <p:nvPr/>
            </p:nvPicPr>
            <p:blipFill>
              <a:blip r:embed="rId19"/>
              <a:stretch>
                <a:fillRect/>
              </a:stretch>
            </p:blipFill>
            <p:spPr>
              <a:xfrm>
                <a:off x="1325961" y="2982106"/>
                <a:ext cx="1905120" cy="933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0" name="Ink 79">
                <a:extLst>
                  <a:ext uri="{FF2B5EF4-FFF2-40B4-BE49-F238E27FC236}">
                    <a16:creationId xmlns:a16="http://schemas.microsoft.com/office/drawing/2014/main" xmlns="" id="{27A83D63-9909-46BD-BBFD-1417ACDED84F}"/>
                  </a:ext>
                </a:extLst>
              </p14:cNvPr>
              <p14:cNvContentPartPr/>
              <p14:nvPr/>
            </p14:nvContentPartPr>
            <p14:xfrm>
              <a:off x="1954521" y="3855466"/>
              <a:ext cx="1486800" cy="1332360"/>
            </p14:xfrm>
          </p:contentPart>
        </mc:Choice>
        <mc:Fallback xmlns="">
          <p:pic>
            <p:nvPicPr>
              <p:cNvPr id="80" name="Ink 79">
                <a:extLst>
                  <a:ext uri="{FF2B5EF4-FFF2-40B4-BE49-F238E27FC236}">
                    <a16:creationId xmlns:a16="http://schemas.microsoft.com/office/drawing/2014/main" id="{27A83D63-9909-46BD-BBFD-1417ACDED84F}"/>
                  </a:ext>
                </a:extLst>
              </p:cNvPr>
              <p:cNvPicPr/>
              <p:nvPr/>
            </p:nvPicPr>
            <p:blipFill>
              <a:blip r:embed="rId21"/>
              <a:stretch>
                <a:fillRect/>
              </a:stretch>
            </p:blipFill>
            <p:spPr>
              <a:xfrm>
                <a:off x="1936521" y="3837466"/>
                <a:ext cx="1522440" cy="136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1" name="Ink 80">
                <a:extLst>
                  <a:ext uri="{FF2B5EF4-FFF2-40B4-BE49-F238E27FC236}">
                    <a16:creationId xmlns:a16="http://schemas.microsoft.com/office/drawing/2014/main" xmlns="" id="{548B014F-DB8F-4B57-BF30-1AC093A6AA84}"/>
                  </a:ext>
                </a:extLst>
              </p14:cNvPr>
              <p14:cNvContentPartPr/>
              <p14:nvPr/>
            </p14:nvContentPartPr>
            <p14:xfrm>
              <a:off x="1129761" y="3710386"/>
              <a:ext cx="4849920" cy="246960"/>
            </p14:xfrm>
          </p:contentPart>
        </mc:Choice>
        <mc:Fallback xmlns="">
          <p:pic>
            <p:nvPicPr>
              <p:cNvPr id="81" name="Ink 80">
                <a:extLst>
                  <a:ext uri="{FF2B5EF4-FFF2-40B4-BE49-F238E27FC236}">
                    <a16:creationId xmlns:a16="http://schemas.microsoft.com/office/drawing/2014/main" id="{548B014F-DB8F-4B57-BF30-1AC093A6AA84}"/>
                  </a:ext>
                </a:extLst>
              </p:cNvPr>
              <p:cNvPicPr/>
              <p:nvPr/>
            </p:nvPicPr>
            <p:blipFill>
              <a:blip r:embed="rId23"/>
              <a:stretch>
                <a:fillRect/>
              </a:stretch>
            </p:blipFill>
            <p:spPr>
              <a:xfrm>
                <a:off x="1111761" y="3692386"/>
                <a:ext cx="48855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2" name="Ink 81">
                <a:extLst>
                  <a:ext uri="{FF2B5EF4-FFF2-40B4-BE49-F238E27FC236}">
                    <a16:creationId xmlns:a16="http://schemas.microsoft.com/office/drawing/2014/main" xmlns="" id="{875FF074-D3D2-43FE-98CB-2BDF4DDAEDF0}"/>
                  </a:ext>
                </a:extLst>
              </p14:cNvPr>
              <p14:cNvContentPartPr/>
              <p14:nvPr/>
            </p14:nvContentPartPr>
            <p14:xfrm>
              <a:off x="3574161" y="2775826"/>
              <a:ext cx="2230560" cy="1130400"/>
            </p14:xfrm>
          </p:contentPart>
        </mc:Choice>
        <mc:Fallback xmlns="">
          <p:pic>
            <p:nvPicPr>
              <p:cNvPr id="82" name="Ink 81">
                <a:extLst>
                  <a:ext uri="{FF2B5EF4-FFF2-40B4-BE49-F238E27FC236}">
                    <a16:creationId xmlns:a16="http://schemas.microsoft.com/office/drawing/2014/main" id="{875FF074-D3D2-43FE-98CB-2BDF4DDAEDF0}"/>
                  </a:ext>
                </a:extLst>
              </p:cNvPr>
              <p:cNvPicPr/>
              <p:nvPr/>
            </p:nvPicPr>
            <p:blipFill>
              <a:blip r:embed="rId25"/>
              <a:stretch>
                <a:fillRect/>
              </a:stretch>
            </p:blipFill>
            <p:spPr>
              <a:xfrm>
                <a:off x="3556161" y="2757826"/>
                <a:ext cx="2266200" cy="1166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6" name="Ink 105">
                <a:extLst>
                  <a:ext uri="{FF2B5EF4-FFF2-40B4-BE49-F238E27FC236}">
                    <a16:creationId xmlns:a16="http://schemas.microsoft.com/office/drawing/2014/main" xmlns="" id="{BC9C36F6-9886-4CE9-9164-3CC4B88C631F}"/>
                  </a:ext>
                </a:extLst>
              </p14:cNvPr>
              <p14:cNvContentPartPr/>
              <p14:nvPr/>
            </p14:nvContentPartPr>
            <p14:xfrm>
              <a:off x="7818921" y="1885546"/>
              <a:ext cx="3527280" cy="865080"/>
            </p14:xfrm>
          </p:contentPart>
        </mc:Choice>
        <mc:Fallback xmlns="">
          <p:pic>
            <p:nvPicPr>
              <p:cNvPr id="106" name="Ink 105">
                <a:extLst>
                  <a:ext uri="{FF2B5EF4-FFF2-40B4-BE49-F238E27FC236}">
                    <a16:creationId xmlns:a16="http://schemas.microsoft.com/office/drawing/2014/main" id="{BC9C36F6-9886-4CE9-9164-3CC4B88C631F}"/>
                  </a:ext>
                </a:extLst>
              </p:cNvPr>
              <p:cNvPicPr/>
              <p:nvPr/>
            </p:nvPicPr>
            <p:blipFill>
              <a:blip r:embed="rId27"/>
              <a:stretch>
                <a:fillRect/>
              </a:stretch>
            </p:blipFill>
            <p:spPr>
              <a:xfrm>
                <a:off x="7800921" y="1867546"/>
                <a:ext cx="3562920" cy="900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0" name="Ink 109">
                <a:extLst>
                  <a:ext uri="{FF2B5EF4-FFF2-40B4-BE49-F238E27FC236}">
                    <a16:creationId xmlns:a16="http://schemas.microsoft.com/office/drawing/2014/main" xmlns="" id="{36013279-EE98-4AE3-8045-22A0E5EB3520}"/>
                  </a:ext>
                </a:extLst>
              </p14:cNvPr>
              <p14:cNvContentPartPr/>
              <p14:nvPr/>
            </p14:nvContentPartPr>
            <p14:xfrm>
              <a:off x="7622001" y="3305746"/>
              <a:ext cx="526680" cy="571680"/>
            </p14:xfrm>
          </p:contentPart>
        </mc:Choice>
        <mc:Fallback xmlns="">
          <p:pic>
            <p:nvPicPr>
              <p:cNvPr id="110" name="Ink 109">
                <a:extLst>
                  <a:ext uri="{FF2B5EF4-FFF2-40B4-BE49-F238E27FC236}">
                    <a16:creationId xmlns:a16="http://schemas.microsoft.com/office/drawing/2014/main" id="{36013279-EE98-4AE3-8045-22A0E5EB3520}"/>
                  </a:ext>
                </a:extLst>
              </p:cNvPr>
              <p:cNvPicPr/>
              <p:nvPr/>
            </p:nvPicPr>
            <p:blipFill>
              <a:blip r:embed="rId29"/>
              <a:stretch>
                <a:fillRect/>
              </a:stretch>
            </p:blipFill>
            <p:spPr>
              <a:xfrm>
                <a:off x="7604001" y="3287746"/>
                <a:ext cx="562320" cy="607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3" name="Ink 112">
                <a:extLst>
                  <a:ext uri="{FF2B5EF4-FFF2-40B4-BE49-F238E27FC236}">
                    <a16:creationId xmlns:a16="http://schemas.microsoft.com/office/drawing/2014/main" xmlns="" id="{22D74CED-27DA-466D-BA55-065822F06CDB}"/>
                  </a:ext>
                </a:extLst>
              </p14:cNvPr>
              <p14:cNvContentPartPr/>
              <p14:nvPr/>
            </p14:nvContentPartPr>
            <p14:xfrm>
              <a:off x="8975961" y="3254626"/>
              <a:ext cx="403560" cy="336960"/>
            </p14:xfrm>
          </p:contentPart>
        </mc:Choice>
        <mc:Fallback xmlns="">
          <p:pic>
            <p:nvPicPr>
              <p:cNvPr id="113" name="Ink 112">
                <a:extLst>
                  <a:ext uri="{FF2B5EF4-FFF2-40B4-BE49-F238E27FC236}">
                    <a16:creationId xmlns:a16="http://schemas.microsoft.com/office/drawing/2014/main" id="{22D74CED-27DA-466D-BA55-065822F06CDB}"/>
                  </a:ext>
                </a:extLst>
              </p:cNvPr>
              <p:cNvPicPr/>
              <p:nvPr/>
            </p:nvPicPr>
            <p:blipFill>
              <a:blip r:embed="rId31"/>
              <a:stretch>
                <a:fillRect/>
              </a:stretch>
            </p:blipFill>
            <p:spPr>
              <a:xfrm>
                <a:off x="8957961" y="3236626"/>
                <a:ext cx="43920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 name="Ink 114">
                <a:extLst>
                  <a:ext uri="{FF2B5EF4-FFF2-40B4-BE49-F238E27FC236}">
                    <a16:creationId xmlns:a16="http://schemas.microsoft.com/office/drawing/2014/main" xmlns="" id="{A4EFF4C3-927B-4C84-AAAC-FC654BB74767}"/>
                  </a:ext>
                </a:extLst>
              </p14:cNvPr>
              <p14:cNvContentPartPr/>
              <p14:nvPr/>
            </p14:nvContentPartPr>
            <p14:xfrm>
              <a:off x="7771041" y="4731346"/>
              <a:ext cx="156600" cy="46080"/>
            </p14:xfrm>
          </p:contentPart>
        </mc:Choice>
        <mc:Fallback xmlns="">
          <p:pic>
            <p:nvPicPr>
              <p:cNvPr id="115" name="Ink 114">
                <a:extLst>
                  <a:ext uri="{FF2B5EF4-FFF2-40B4-BE49-F238E27FC236}">
                    <a16:creationId xmlns:a16="http://schemas.microsoft.com/office/drawing/2014/main" id="{A4EFF4C3-927B-4C84-AAAC-FC654BB74767}"/>
                  </a:ext>
                </a:extLst>
              </p:cNvPr>
              <p:cNvPicPr/>
              <p:nvPr/>
            </p:nvPicPr>
            <p:blipFill>
              <a:blip r:embed="rId33"/>
              <a:stretch>
                <a:fillRect/>
              </a:stretch>
            </p:blipFill>
            <p:spPr>
              <a:xfrm>
                <a:off x="7753041" y="4713346"/>
                <a:ext cx="192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7" name="Ink 116">
                <a:extLst>
                  <a:ext uri="{FF2B5EF4-FFF2-40B4-BE49-F238E27FC236}">
                    <a16:creationId xmlns:a16="http://schemas.microsoft.com/office/drawing/2014/main" xmlns="" id="{D128A872-0642-4E19-986A-0BB37F2693B0}"/>
                  </a:ext>
                </a:extLst>
              </p14:cNvPr>
              <p14:cNvContentPartPr/>
              <p14:nvPr/>
            </p14:nvContentPartPr>
            <p14:xfrm>
              <a:off x="7523001" y="4218706"/>
              <a:ext cx="889560" cy="353520"/>
            </p14:xfrm>
          </p:contentPart>
        </mc:Choice>
        <mc:Fallback xmlns="">
          <p:pic>
            <p:nvPicPr>
              <p:cNvPr id="117" name="Ink 116">
                <a:extLst>
                  <a:ext uri="{FF2B5EF4-FFF2-40B4-BE49-F238E27FC236}">
                    <a16:creationId xmlns:a16="http://schemas.microsoft.com/office/drawing/2014/main" id="{D128A872-0642-4E19-986A-0BB37F2693B0}"/>
                  </a:ext>
                </a:extLst>
              </p:cNvPr>
              <p:cNvPicPr/>
              <p:nvPr/>
            </p:nvPicPr>
            <p:blipFill>
              <a:blip r:embed="rId35"/>
              <a:stretch>
                <a:fillRect/>
              </a:stretch>
            </p:blipFill>
            <p:spPr>
              <a:xfrm>
                <a:off x="7505001" y="4200706"/>
                <a:ext cx="92520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0" name="Ink 119">
                <a:extLst>
                  <a:ext uri="{FF2B5EF4-FFF2-40B4-BE49-F238E27FC236}">
                    <a16:creationId xmlns:a16="http://schemas.microsoft.com/office/drawing/2014/main" xmlns="" id="{97F79A57-EF46-44E1-90D2-858DEC0F946E}"/>
                  </a:ext>
                </a:extLst>
              </p14:cNvPr>
              <p14:cNvContentPartPr/>
              <p14:nvPr/>
            </p14:nvContentPartPr>
            <p14:xfrm>
              <a:off x="9164601" y="3998746"/>
              <a:ext cx="328320" cy="358200"/>
            </p14:xfrm>
          </p:contentPart>
        </mc:Choice>
        <mc:Fallback xmlns="">
          <p:pic>
            <p:nvPicPr>
              <p:cNvPr id="120" name="Ink 119">
                <a:extLst>
                  <a:ext uri="{FF2B5EF4-FFF2-40B4-BE49-F238E27FC236}">
                    <a16:creationId xmlns:a16="http://schemas.microsoft.com/office/drawing/2014/main" id="{97F79A57-EF46-44E1-90D2-858DEC0F946E}"/>
                  </a:ext>
                </a:extLst>
              </p:cNvPr>
              <p:cNvPicPr/>
              <p:nvPr/>
            </p:nvPicPr>
            <p:blipFill>
              <a:blip r:embed="rId37"/>
              <a:stretch>
                <a:fillRect/>
              </a:stretch>
            </p:blipFill>
            <p:spPr>
              <a:xfrm>
                <a:off x="9146601" y="3980746"/>
                <a:ext cx="36396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4" name="Ink 123">
                <a:extLst>
                  <a:ext uri="{FF2B5EF4-FFF2-40B4-BE49-F238E27FC236}">
                    <a16:creationId xmlns:a16="http://schemas.microsoft.com/office/drawing/2014/main" xmlns="" id="{E3AFDC4D-D780-4B00-B0D6-BE9F3A9B7F94}"/>
                  </a:ext>
                </a:extLst>
              </p14:cNvPr>
              <p14:cNvContentPartPr/>
              <p14:nvPr/>
            </p14:nvContentPartPr>
            <p14:xfrm>
              <a:off x="7942761" y="4944826"/>
              <a:ext cx="404280" cy="390600"/>
            </p14:xfrm>
          </p:contentPart>
        </mc:Choice>
        <mc:Fallback xmlns="">
          <p:pic>
            <p:nvPicPr>
              <p:cNvPr id="124" name="Ink 123">
                <a:extLst>
                  <a:ext uri="{FF2B5EF4-FFF2-40B4-BE49-F238E27FC236}">
                    <a16:creationId xmlns:a16="http://schemas.microsoft.com/office/drawing/2014/main" id="{E3AFDC4D-D780-4B00-B0D6-BE9F3A9B7F94}"/>
                  </a:ext>
                </a:extLst>
              </p:cNvPr>
              <p:cNvPicPr/>
              <p:nvPr/>
            </p:nvPicPr>
            <p:blipFill>
              <a:blip r:embed="rId39"/>
              <a:stretch>
                <a:fillRect/>
              </a:stretch>
            </p:blipFill>
            <p:spPr>
              <a:xfrm>
                <a:off x="7924761" y="4926826"/>
                <a:ext cx="43992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9" name="Ink 128">
                <a:extLst>
                  <a:ext uri="{FF2B5EF4-FFF2-40B4-BE49-F238E27FC236}">
                    <a16:creationId xmlns:a16="http://schemas.microsoft.com/office/drawing/2014/main" xmlns="" id="{16CC4F46-2063-416A-8A64-48D6D1CAD65E}"/>
                  </a:ext>
                </a:extLst>
              </p14:cNvPr>
              <p14:cNvContentPartPr/>
              <p14:nvPr/>
            </p14:nvContentPartPr>
            <p14:xfrm>
              <a:off x="9118161" y="4873906"/>
              <a:ext cx="368640" cy="341280"/>
            </p14:xfrm>
          </p:contentPart>
        </mc:Choice>
        <mc:Fallback xmlns="">
          <p:pic>
            <p:nvPicPr>
              <p:cNvPr id="129" name="Ink 128">
                <a:extLst>
                  <a:ext uri="{FF2B5EF4-FFF2-40B4-BE49-F238E27FC236}">
                    <a16:creationId xmlns:a16="http://schemas.microsoft.com/office/drawing/2014/main" id="{16CC4F46-2063-416A-8A64-48D6D1CAD65E}"/>
                  </a:ext>
                </a:extLst>
              </p:cNvPr>
              <p:cNvPicPr/>
              <p:nvPr/>
            </p:nvPicPr>
            <p:blipFill>
              <a:blip r:embed="rId41"/>
              <a:stretch>
                <a:fillRect/>
              </a:stretch>
            </p:blipFill>
            <p:spPr>
              <a:xfrm>
                <a:off x="9100161" y="4855906"/>
                <a:ext cx="40428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0" name="Ink 129">
                <a:extLst>
                  <a:ext uri="{FF2B5EF4-FFF2-40B4-BE49-F238E27FC236}">
                    <a16:creationId xmlns:a16="http://schemas.microsoft.com/office/drawing/2014/main" xmlns="" id="{C9876971-453E-434A-8BAA-AD7B67B2F6E7}"/>
                  </a:ext>
                </a:extLst>
              </p14:cNvPr>
              <p14:cNvContentPartPr/>
              <p14:nvPr/>
            </p14:nvContentPartPr>
            <p14:xfrm>
              <a:off x="9791001" y="3450466"/>
              <a:ext cx="307440" cy="1762920"/>
            </p14:xfrm>
          </p:contentPart>
        </mc:Choice>
        <mc:Fallback xmlns="">
          <p:pic>
            <p:nvPicPr>
              <p:cNvPr id="130" name="Ink 129">
                <a:extLst>
                  <a:ext uri="{FF2B5EF4-FFF2-40B4-BE49-F238E27FC236}">
                    <a16:creationId xmlns:a16="http://schemas.microsoft.com/office/drawing/2014/main" id="{C9876971-453E-434A-8BAA-AD7B67B2F6E7}"/>
                  </a:ext>
                </a:extLst>
              </p:cNvPr>
              <p:cNvPicPr/>
              <p:nvPr/>
            </p:nvPicPr>
            <p:blipFill>
              <a:blip r:embed="rId43"/>
              <a:stretch>
                <a:fillRect/>
              </a:stretch>
            </p:blipFill>
            <p:spPr>
              <a:xfrm>
                <a:off x="9773001" y="3432466"/>
                <a:ext cx="343080" cy="1798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0" name="Ink 139">
                <a:extLst>
                  <a:ext uri="{FF2B5EF4-FFF2-40B4-BE49-F238E27FC236}">
                    <a16:creationId xmlns:a16="http://schemas.microsoft.com/office/drawing/2014/main" xmlns="" id="{2B791040-2FBA-4F94-800C-1566E0D3ABA0}"/>
                  </a:ext>
                </a:extLst>
              </p14:cNvPr>
              <p14:cNvContentPartPr/>
              <p14:nvPr/>
            </p14:nvContentPartPr>
            <p14:xfrm>
              <a:off x="10439361" y="3583306"/>
              <a:ext cx="1300680" cy="1052640"/>
            </p14:xfrm>
          </p:contentPart>
        </mc:Choice>
        <mc:Fallback xmlns="">
          <p:pic>
            <p:nvPicPr>
              <p:cNvPr id="140" name="Ink 139">
                <a:extLst>
                  <a:ext uri="{FF2B5EF4-FFF2-40B4-BE49-F238E27FC236}">
                    <a16:creationId xmlns:a16="http://schemas.microsoft.com/office/drawing/2014/main" id="{2B791040-2FBA-4F94-800C-1566E0D3ABA0}"/>
                  </a:ext>
                </a:extLst>
              </p:cNvPr>
              <p:cNvPicPr/>
              <p:nvPr/>
            </p:nvPicPr>
            <p:blipFill>
              <a:blip r:embed="rId45"/>
              <a:stretch>
                <a:fillRect/>
              </a:stretch>
            </p:blipFill>
            <p:spPr>
              <a:xfrm>
                <a:off x="10421361" y="3565306"/>
                <a:ext cx="1336320" cy="1088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3" name="Ink 142">
                <a:extLst>
                  <a:ext uri="{FF2B5EF4-FFF2-40B4-BE49-F238E27FC236}">
                    <a16:creationId xmlns:a16="http://schemas.microsoft.com/office/drawing/2014/main" xmlns="" id="{9365F2AF-3D26-471B-8A24-13920C363302}"/>
                  </a:ext>
                </a:extLst>
              </p14:cNvPr>
              <p14:cNvContentPartPr/>
              <p14:nvPr/>
            </p14:nvContentPartPr>
            <p14:xfrm>
              <a:off x="9353601" y="5956066"/>
              <a:ext cx="209880" cy="77760"/>
            </p14:xfrm>
          </p:contentPart>
        </mc:Choice>
        <mc:Fallback xmlns="">
          <p:pic>
            <p:nvPicPr>
              <p:cNvPr id="143" name="Ink 142">
                <a:extLst>
                  <a:ext uri="{FF2B5EF4-FFF2-40B4-BE49-F238E27FC236}">
                    <a16:creationId xmlns:a16="http://schemas.microsoft.com/office/drawing/2014/main" id="{9365F2AF-3D26-471B-8A24-13920C363302}"/>
                  </a:ext>
                </a:extLst>
              </p:cNvPr>
              <p:cNvPicPr/>
              <p:nvPr/>
            </p:nvPicPr>
            <p:blipFill>
              <a:blip r:embed="rId47"/>
              <a:stretch>
                <a:fillRect/>
              </a:stretch>
            </p:blipFill>
            <p:spPr>
              <a:xfrm>
                <a:off x="9335601" y="5938066"/>
                <a:ext cx="245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83" name="Ink 182">
                <a:extLst>
                  <a:ext uri="{FF2B5EF4-FFF2-40B4-BE49-F238E27FC236}">
                    <a16:creationId xmlns:a16="http://schemas.microsoft.com/office/drawing/2014/main" xmlns="" id="{62776DCA-7CD6-48D6-9F7C-4344850A8E22}"/>
                  </a:ext>
                </a:extLst>
              </p14:cNvPr>
              <p14:cNvContentPartPr/>
              <p14:nvPr/>
            </p14:nvContentPartPr>
            <p14:xfrm>
              <a:off x="8507601" y="5533066"/>
              <a:ext cx="3309480" cy="1268280"/>
            </p14:xfrm>
          </p:contentPart>
        </mc:Choice>
        <mc:Fallback xmlns="">
          <p:pic>
            <p:nvPicPr>
              <p:cNvPr id="183" name="Ink 182">
                <a:extLst>
                  <a:ext uri="{FF2B5EF4-FFF2-40B4-BE49-F238E27FC236}">
                    <a16:creationId xmlns:a16="http://schemas.microsoft.com/office/drawing/2014/main" id="{62776DCA-7CD6-48D6-9F7C-4344850A8E22}"/>
                  </a:ext>
                </a:extLst>
              </p:cNvPr>
              <p:cNvPicPr/>
              <p:nvPr/>
            </p:nvPicPr>
            <p:blipFill>
              <a:blip r:embed="rId49"/>
              <a:stretch>
                <a:fillRect/>
              </a:stretch>
            </p:blipFill>
            <p:spPr>
              <a:xfrm>
                <a:off x="8489601" y="5515066"/>
                <a:ext cx="3345120" cy="1303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14" name="Ink 213">
                <a:extLst>
                  <a:ext uri="{FF2B5EF4-FFF2-40B4-BE49-F238E27FC236}">
                    <a16:creationId xmlns:a16="http://schemas.microsoft.com/office/drawing/2014/main" xmlns="" id="{A1B8AA76-FFA0-4224-B124-D84D8C85F656}"/>
                  </a:ext>
                </a:extLst>
              </p14:cNvPr>
              <p14:cNvContentPartPr/>
              <p14:nvPr/>
            </p14:nvContentPartPr>
            <p14:xfrm>
              <a:off x="2227041" y="5809546"/>
              <a:ext cx="6045480" cy="1038600"/>
            </p14:xfrm>
          </p:contentPart>
        </mc:Choice>
        <mc:Fallback xmlns="">
          <p:pic>
            <p:nvPicPr>
              <p:cNvPr id="214" name="Ink 213">
                <a:extLst>
                  <a:ext uri="{FF2B5EF4-FFF2-40B4-BE49-F238E27FC236}">
                    <a16:creationId xmlns:a16="http://schemas.microsoft.com/office/drawing/2014/main" id="{A1B8AA76-FFA0-4224-B124-D84D8C85F656}"/>
                  </a:ext>
                </a:extLst>
              </p:cNvPr>
              <p:cNvPicPr/>
              <p:nvPr/>
            </p:nvPicPr>
            <p:blipFill>
              <a:blip r:embed="rId51"/>
              <a:stretch>
                <a:fillRect/>
              </a:stretch>
            </p:blipFill>
            <p:spPr>
              <a:xfrm>
                <a:off x="2209041" y="5791546"/>
                <a:ext cx="6081120" cy="1074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17" name="Ink 216">
                <a:extLst>
                  <a:ext uri="{FF2B5EF4-FFF2-40B4-BE49-F238E27FC236}">
                    <a16:creationId xmlns:a16="http://schemas.microsoft.com/office/drawing/2014/main" xmlns="" id="{1ED4D657-F4D2-4767-82BF-10E1E213D793}"/>
                  </a:ext>
                </a:extLst>
              </p14:cNvPr>
              <p14:cNvContentPartPr/>
              <p14:nvPr/>
            </p14:nvContentPartPr>
            <p14:xfrm>
              <a:off x="8850321" y="2991106"/>
              <a:ext cx="768960" cy="1541520"/>
            </p14:xfrm>
          </p:contentPart>
        </mc:Choice>
        <mc:Fallback xmlns="">
          <p:pic>
            <p:nvPicPr>
              <p:cNvPr id="217" name="Ink 216">
                <a:extLst>
                  <a:ext uri="{FF2B5EF4-FFF2-40B4-BE49-F238E27FC236}">
                    <a16:creationId xmlns:a16="http://schemas.microsoft.com/office/drawing/2014/main" id="{1ED4D657-F4D2-4767-82BF-10E1E213D793}"/>
                  </a:ext>
                </a:extLst>
              </p:cNvPr>
              <p:cNvPicPr/>
              <p:nvPr/>
            </p:nvPicPr>
            <p:blipFill>
              <a:blip r:embed="rId53"/>
              <a:stretch>
                <a:fillRect/>
              </a:stretch>
            </p:blipFill>
            <p:spPr>
              <a:xfrm>
                <a:off x="8832321" y="2973106"/>
                <a:ext cx="804600" cy="1577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8" name="Ink 217">
                <a:extLst>
                  <a:ext uri="{FF2B5EF4-FFF2-40B4-BE49-F238E27FC236}">
                    <a16:creationId xmlns:a16="http://schemas.microsoft.com/office/drawing/2014/main" xmlns="" id="{E59E7FC8-D102-4519-9AA1-B2630A182487}"/>
                  </a:ext>
                </a:extLst>
              </p14:cNvPr>
              <p14:cNvContentPartPr/>
              <p14:nvPr/>
            </p14:nvContentPartPr>
            <p14:xfrm>
              <a:off x="8968761" y="4795786"/>
              <a:ext cx="725400" cy="581400"/>
            </p14:xfrm>
          </p:contentPart>
        </mc:Choice>
        <mc:Fallback xmlns="">
          <p:pic>
            <p:nvPicPr>
              <p:cNvPr id="218" name="Ink 217">
                <a:extLst>
                  <a:ext uri="{FF2B5EF4-FFF2-40B4-BE49-F238E27FC236}">
                    <a16:creationId xmlns:a16="http://schemas.microsoft.com/office/drawing/2014/main" id="{E59E7FC8-D102-4519-9AA1-B2630A182487}"/>
                  </a:ext>
                </a:extLst>
              </p:cNvPr>
              <p:cNvPicPr/>
              <p:nvPr/>
            </p:nvPicPr>
            <p:blipFill>
              <a:blip r:embed="rId55"/>
              <a:stretch>
                <a:fillRect/>
              </a:stretch>
            </p:blipFill>
            <p:spPr>
              <a:xfrm>
                <a:off x="8950761" y="4777786"/>
                <a:ext cx="761040" cy="617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19" name="Ink 218">
                <a:extLst>
                  <a:ext uri="{FF2B5EF4-FFF2-40B4-BE49-F238E27FC236}">
                    <a16:creationId xmlns:a16="http://schemas.microsoft.com/office/drawing/2014/main" xmlns="" id="{D4C7F471-CA95-4AA2-AC48-BCE3B560588B}"/>
                  </a:ext>
                </a:extLst>
              </p14:cNvPr>
              <p14:cNvContentPartPr/>
              <p14:nvPr/>
            </p14:nvContentPartPr>
            <p14:xfrm>
              <a:off x="11235681" y="5454586"/>
              <a:ext cx="747000" cy="547920"/>
            </p14:xfrm>
          </p:contentPart>
        </mc:Choice>
        <mc:Fallback xmlns="">
          <p:pic>
            <p:nvPicPr>
              <p:cNvPr id="219" name="Ink 218">
                <a:extLst>
                  <a:ext uri="{FF2B5EF4-FFF2-40B4-BE49-F238E27FC236}">
                    <a16:creationId xmlns:a16="http://schemas.microsoft.com/office/drawing/2014/main" id="{D4C7F471-CA95-4AA2-AC48-BCE3B560588B}"/>
                  </a:ext>
                </a:extLst>
              </p:cNvPr>
              <p:cNvPicPr/>
              <p:nvPr/>
            </p:nvPicPr>
            <p:blipFill>
              <a:blip r:embed="rId57"/>
              <a:stretch>
                <a:fillRect/>
              </a:stretch>
            </p:blipFill>
            <p:spPr>
              <a:xfrm>
                <a:off x="11217681" y="5436586"/>
                <a:ext cx="782640" cy="583560"/>
              </a:xfrm>
              <a:prstGeom prst="rect">
                <a:avLst/>
              </a:prstGeom>
            </p:spPr>
          </p:pic>
        </mc:Fallback>
      </mc:AlternateContent>
    </p:spTree>
    <p:extLst>
      <p:ext uri="{BB962C8B-B14F-4D97-AF65-F5344CB8AC3E}">
        <p14:creationId xmlns:p14="http://schemas.microsoft.com/office/powerpoint/2010/main" val="799205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xmlns="" id="{2713CBDB-15E4-43FF-B2DE-E56E47A63F31}"/>
                  </a:ext>
                </a:extLst>
              </p14:cNvPr>
              <p14:cNvContentPartPr/>
              <p14:nvPr/>
            </p14:nvContentPartPr>
            <p14:xfrm>
              <a:off x="10166841" y="-70694"/>
              <a:ext cx="14400" cy="48960"/>
            </p14:xfrm>
          </p:contentPart>
        </mc:Choice>
        <mc:Fallback xmlns="">
          <p:pic>
            <p:nvPicPr>
              <p:cNvPr id="10" name="Ink 9">
                <a:extLst>
                  <a:ext uri="{FF2B5EF4-FFF2-40B4-BE49-F238E27FC236}">
                    <a16:creationId xmlns:a16="http://schemas.microsoft.com/office/drawing/2014/main" id="{2713CBDB-15E4-43FF-B2DE-E56E47A63F31}"/>
                  </a:ext>
                </a:extLst>
              </p:cNvPr>
              <p:cNvPicPr/>
              <p:nvPr/>
            </p:nvPicPr>
            <p:blipFill>
              <a:blip r:embed="rId3"/>
              <a:stretch>
                <a:fillRect/>
              </a:stretch>
            </p:blipFill>
            <p:spPr>
              <a:xfrm>
                <a:off x="10148841" y="-88694"/>
                <a:ext cx="500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xmlns="" id="{67D82843-1AFA-4CA5-AC9F-7380964FE834}"/>
                  </a:ext>
                </a:extLst>
              </p14:cNvPr>
              <p14:cNvContentPartPr/>
              <p14:nvPr/>
            </p14:nvContentPartPr>
            <p14:xfrm>
              <a:off x="9563121" y="95626"/>
              <a:ext cx="1946880" cy="577080"/>
            </p14:xfrm>
          </p:contentPart>
        </mc:Choice>
        <mc:Fallback xmlns="">
          <p:pic>
            <p:nvPicPr>
              <p:cNvPr id="13" name="Ink 12">
                <a:extLst>
                  <a:ext uri="{FF2B5EF4-FFF2-40B4-BE49-F238E27FC236}">
                    <a16:creationId xmlns:a16="http://schemas.microsoft.com/office/drawing/2014/main" id="{67D82843-1AFA-4CA5-AC9F-7380964FE834}"/>
                  </a:ext>
                </a:extLst>
              </p:cNvPr>
              <p:cNvPicPr/>
              <p:nvPr/>
            </p:nvPicPr>
            <p:blipFill>
              <a:blip r:embed="rId5"/>
              <a:stretch>
                <a:fillRect/>
              </a:stretch>
            </p:blipFill>
            <p:spPr>
              <a:xfrm>
                <a:off x="9545121" y="77626"/>
                <a:ext cx="198252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xmlns="" id="{6833488E-35FB-4545-8ECD-BE59D0D285D4}"/>
                  </a:ext>
                </a:extLst>
              </p14:cNvPr>
              <p14:cNvContentPartPr/>
              <p14:nvPr/>
            </p14:nvContentPartPr>
            <p14:xfrm>
              <a:off x="8641161" y="56386"/>
              <a:ext cx="570600" cy="473400"/>
            </p14:xfrm>
          </p:contentPart>
        </mc:Choice>
        <mc:Fallback xmlns="">
          <p:pic>
            <p:nvPicPr>
              <p:cNvPr id="18" name="Ink 17">
                <a:extLst>
                  <a:ext uri="{FF2B5EF4-FFF2-40B4-BE49-F238E27FC236}">
                    <a16:creationId xmlns:a16="http://schemas.microsoft.com/office/drawing/2014/main" id="{6833488E-35FB-4545-8ECD-BE59D0D285D4}"/>
                  </a:ext>
                </a:extLst>
              </p:cNvPr>
              <p:cNvPicPr/>
              <p:nvPr/>
            </p:nvPicPr>
            <p:blipFill>
              <a:blip r:embed="rId7"/>
              <a:stretch>
                <a:fillRect/>
              </a:stretch>
            </p:blipFill>
            <p:spPr>
              <a:xfrm>
                <a:off x="8623161" y="38386"/>
                <a:ext cx="60624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Ink 31">
                <a:extLst>
                  <a:ext uri="{FF2B5EF4-FFF2-40B4-BE49-F238E27FC236}">
                    <a16:creationId xmlns:a16="http://schemas.microsoft.com/office/drawing/2014/main" xmlns="" id="{49EF5394-FCA8-48BF-9012-8738FDCF5EEA}"/>
                  </a:ext>
                </a:extLst>
              </p14:cNvPr>
              <p14:cNvContentPartPr/>
              <p14:nvPr/>
            </p14:nvContentPartPr>
            <p14:xfrm>
              <a:off x="5597721" y="-91574"/>
              <a:ext cx="1158120" cy="711360"/>
            </p14:xfrm>
          </p:contentPart>
        </mc:Choice>
        <mc:Fallback xmlns="">
          <p:pic>
            <p:nvPicPr>
              <p:cNvPr id="32" name="Ink 31">
                <a:extLst>
                  <a:ext uri="{FF2B5EF4-FFF2-40B4-BE49-F238E27FC236}">
                    <a16:creationId xmlns:a16="http://schemas.microsoft.com/office/drawing/2014/main" id="{49EF5394-FCA8-48BF-9012-8738FDCF5EEA}"/>
                  </a:ext>
                </a:extLst>
              </p:cNvPr>
              <p:cNvPicPr/>
              <p:nvPr/>
            </p:nvPicPr>
            <p:blipFill>
              <a:blip r:embed="rId9"/>
              <a:stretch>
                <a:fillRect/>
              </a:stretch>
            </p:blipFill>
            <p:spPr>
              <a:xfrm>
                <a:off x="5579721" y="-109574"/>
                <a:ext cx="1193760" cy="747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 name="Ink 32">
                <a:extLst>
                  <a:ext uri="{FF2B5EF4-FFF2-40B4-BE49-F238E27FC236}">
                    <a16:creationId xmlns:a16="http://schemas.microsoft.com/office/drawing/2014/main" xmlns="" id="{940C9328-3542-4130-A15C-6B5B42CA6442}"/>
                  </a:ext>
                </a:extLst>
              </p14:cNvPr>
              <p14:cNvContentPartPr/>
              <p14:nvPr/>
            </p14:nvContentPartPr>
            <p14:xfrm>
              <a:off x="7035921" y="213706"/>
              <a:ext cx="1288080" cy="399960"/>
            </p14:xfrm>
          </p:contentPart>
        </mc:Choice>
        <mc:Fallback xmlns="">
          <p:pic>
            <p:nvPicPr>
              <p:cNvPr id="33" name="Ink 32">
                <a:extLst>
                  <a:ext uri="{FF2B5EF4-FFF2-40B4-BE49-F238E27FC236}">
                    <a16:creationId xmlns:a16="http://schemas.microsoft.com/office/drawing/2014/main" id="{940C9328-3542-4130-A15C-6B5B42CA6442}"/>
                  </a:ext>
                </a:extLst>
              </p:cNvPr>
              <p:cNvPicPr/>
              <p:nvPr/>
            </p:nvPicPr>
            <p:blipFill>
              <a:blip r:embed="rId11"/>
              <a:stretch>
                <a:fillRect/>
              </a:stretch>
            </p:blipFill>
            <p:spPr>
              <a:xfrm>
                <a:off x="7017921" y="195706"/>
                <a:ext cx="132372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6" name="Ink 35">
                <a:extLst>
                  <a:ext uri="{FF2B5EF4-FFF2-40B4-BE49-F238E27FC236}">
                    <a16:creationId xmlns:a16="http://schemas.microsoft.com/office/drawing/2014/main" xmlns="" id="{C8CA5813-5DBE-4A4D-93D3-4E90AFF6D574}"/>
                  </a:ext>
                </a:extLst>
              </p14:cNvPr>
              <p14:cNvContentPartPr/>
              <p14:nvPr/>
            </p14:nvContentPartPr>
            <p14:xfrm>
              <a:off x="5040081" y="647506"/>
              <a:ext cx="179640" cy="38160"/>
            </p14:xfrm>
          </p:contentPart>
        </mc:Choice>
        <mc:Fallback xmlns="">
          <p:pic>
            <p:nvPicPr>
              <p:cNvPr id="36" name="Ink 35">
                <a:extLst>
                  <a:ext uri="{FF2B5EF4-FFF2-40B4-BE49-F238E27FC236}">
                    <a16:creationId xmlns:a16="http://schemas.microsoft.com/office/drawing/2014/main" id="{C8CA5813-5DBE-4A4D-93D3-4E90AFF6D574}"/>
                  </a:ext>
                </a:extLst>
              </p:cNvPr>
              <p:cNvPicPr/>
              <p:nvPr/>
            </p:nvPicPr>
            <p:blipFill>
              <a:blip r:embed="rId13"/>
              <a:stretch>
                <a:fillRect/>
              </a:stretch>
            </p:blipFill>
            <p:spPr>
              <a:xfrm>
                <a:off x="5022081" y="629506"/>
                <a:ext cx="215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3" name="Ink 42">
                <a:extLst>
                  <a:ext uri="{FF2B5EF4-FFF2-40B4-BE49-F238E27FC236}">
                    <a16:creationId xmlns:a16="http://schemas.microsoft.com/office/drawing/2014/main" xmlns="" id="{A222E595-FA2E-4DA6-803D-EF9240D58B40}"/>
                  </a:ext>
                </a:extLst>
              </p14:cNvPr>
              <p14:cNvContentPartPr/>
              <p14:nvPr/>
            </p14:nvContentPartPr>
            <p14:xfrm>
              <a:off x="3413241" y="-61334"/>
              <a:ext cx="1982520" cy="556920"/>
            </p14:xfrm>
          </p:contentPart>
        </mc:Choice>
        <mc:Fallback xmlns="">
          <p:pic>
            <p:nvPicPr>
              <p:cNvPr id="43" name="Ink 42">
                <a:extLst>
                  <a:ext uri="{FF2B5EF4-FFF2-40B4-BE49-F238E27FC236}">
                    <a16:creationId xmlns:a16="http://schemas.microsoft.com/office/drawing/2014/main" id="{A222E595-FA2E-4DA6-803D-EF9240D58B40}"/>
                  </a:ext>
                </a:extLst>
              </p:cNvPr>
              <p:cNvPicPr/>
              <p:nvPr/>
            </p:nvPicPr>
            <p:blipFill>
              <a:blip r:embed="rId15"/>
              <a:stretch>
                <a:fillRect/>
              </a:stretch>
            </p:blipFill>
            <p:spPr>
              <a:xfrm>
                <a:off x="3395241" y="-79334"/>
                <a:ext cx="2018160"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5" name="Ink 44">
                <a:extLst>
                  <a:ext uri="{FF2B5EF4-FFF2-40B4-BE49-F238E27FC236}">
                    <a16:creationId xmlns:a16="http://schemas.microsoft.com/office/drawing/2014/main" xmlns="" id="{59C8B2AE-98B9-4C53-AFCF-441D8C919C80}"/>
                  </a:ext>
                </a:extLst>
              </p14:cNvPr>
              <p14:cNvContentPartPr/>
              <p14:nvPr/>
            </p14:nvContentPartPr>
            <p14:xfrm>
              <a:off x="2560401" y="593506"/>
              <a:ext cx="56520" cy="20160"/>
            </p14:xfrm>
          </p:contentPart>
        </mc:Choice>
        <mc:Fallback xmlns="">
          <p:pic>
            <p:nvPicPr>
              <p:cNvPr id="45" name="Ink 44">
                <a:extLst>
                  <a:ext uri="{FF2B5EF4-FFF2-40B4-BE49-F238E27FC236}">
                    <a16:creationId xmlns:a16="http://schemas.microsoft.com/office/drawing/2014/main" id="{59C8B2AE-98B9-4C53-AFCF-441D8C919C80}"/>
                  </a:ext>
                </a:extLst>
              </p:cNvPr>
              <p:cNvPicPr/>
              <p:nvPr/>
            </p:nvPicPr>
            <p:blipFill>
              <a:blip r:embed="rId17"/>
              <a:stretch>
                <a:fillRect/>
              </a:stretch>
            </p:blipFill>
            <p:spPr>
              <a:xfrm>
                <a:off x="2542401" y="575506"/>
                <a:ext cx="92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5" name="Ink 54">
                <a:extLst>
                  <a:ext uri="{FF2B5EF4-FFF2-40B4-BE49-F238E27FC236}">
                    <a16:creationId xmlns:a16="http://schemas.microsoft.com/office/drawing/2014/main" xmlns="" id="{0B7C43EA-2CDF-4B7A-98B0-936A0D0954E8}"/>
                  </a:ext>
                </a:extLst>
              </p14:cNvPr>
              <p14:cNvContentPartPr/>
              <p14:nvPr/>
            </p14:nvContentPartPr>
            <p14:xfrm>
              <a:off x="2237841" y="42706"/>
              <a:ext cx="869400" cy="428040"/>
            </p14:xfrm>
          </p:contentPart>
        </mc:Choice>
        <mc:Fallback xmlns="">
          <p:pic>
            <p:nvPicPr>
              <p:cNvPr id="55" name="Ink 54">
                <a:extLst>
                  <a:ext uri="{FF2B5EF4-FFF2-40B4-BE49-F238E27FC236}">
                    <a16:creationId xmlns:a16="http://schemas.microsoft.com/office/drawing/2014/main" id="{0B7C43EA-2CDF-4B7A-98B0-936A0D0954E8}"/>
                  </a:ext>
                </a:extLst>
              </p:cNvPr>
              <p:cNvPicPr/>
              <p:nvPr/>
            </p:nvPicPr>
            <p:blipFill>
              <a:blip r:embed="rId19"/>
              <a:stretch>
                <a:fillRect/>
              </a:stretch>
            </p:blipFill>
            <p:spPr>
              <a:xfrm>
                <a:off x="2219841" y="24706"/>
                <a:ext cx="90504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7" name="Ink 56">
                <a:extLst>
                  <a:ext uri="{FF2B5EF4-FFF2-40B4-BE49-F238E27FC236}">
                    <a16:creationId xmlns:a16="http://schemas.microsoft.com/office/drawing/2014/main" xmlns="" id="{BD2E4CC1-ED45-4389-BF41-7656ADD09CEC}"/>
                  </a:ext>
                </a:extLst>
              </p14:cNvPr>
              <p14:cNvContentPartPr/>
              <p14:nvPr/>
            </p14:nvContentPartPr>
            <p14:xfrm>
              <a:off x="766161" y="-89054"/>
              <a:ext cx="1190520" cy="744840"/>
            </p14:xfrm>
          </p:contentPart>
        </mc:Choice>
        <mc:Fallback xmlns="">
          <p:pic>
            <p:nvPicPr>
              <p:cNvPr id="57" name="Ink 56">
                <a:extLst>
                  <a:ext uri="{FF2B5EF4-FFF2-40B4-BE49-F238E27FC236}">
                    <a16:creationId xmlns:a16="http://schemas.microsoft.com/office/drawing/2014/main" id="{BD2E4CC1-ED45-4389-BF41-7656ADD09CEC}"/>
                  </a:ext>
                </a:extLst>
              </p:cNvPr>
              <p:cNvPicPr/>
              <p:nvPr/>
            </p:nvPicPr>
            <p:blipFill>
              <a:blip r:embed="rId21"/>
              <a:stretch>
                <a:fillRect/>
              </a:stretch>
            </p:blipFill>
            <p:spPr>
              <a:xfrm>
                <a:off x="748161" y="-107054"/>
                <a:ext cx="1226160" cy="780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0" name="Ink 59">
                <a:extLst>
                  <a:ext uri="{FF2B5EF4-FFF2-40B4-BE49-F238E27FC236}">
                    <a16:creationId xmlns:a16="http://schemas.microsoft.com/office/drawing/2014/main" xmlns="" id="{103FE3A1-C54F-4C4A-A261-856EB74B8215}"/>
                  </a:ext>
                </a:extLst>
              </p14:cNvPr>
              <p14:cNvContentPartPr/>
              <p14:nvPr/>
            </p14:nvContentPartPr>
            <p14:xfrm>
              <a:off x="10880001" y="1766386"/>
              <a:ext cx="242640" cy="66600"/>
            </p14:xfrm>
          </p:contentPart>
        </mc:Choice>
        <mc:Fallback xmlns="">
          <p:pic>
            <p:nvPicPr>
              <p:cNvPr id="60" name="Ink 59">
                <a:extLst>
                  <a:ext uri="{FF2B5EF4-FFF2-40B4-BE49-F238E27FC236}">
                    <a16:creationId xmlns:a16="http://schemas.microsoft.com/office/drawing/2014/main" id="{103FE3A1-C54F-4C4A-A261-856EB74B8215}"/>
                  </a:ext>
                </a:extLst>
              </p:cNvPr>
              <p:cNvPicPr/>
              <p:nvPr/>
            </p:nvPicPr>
            <p:blipFill>
              <a:blip r:embed="rId23"/>
              <a:stretch>
                <a:fillRect/>
              </a:stretch>
            </p:blipFill>
            <p:spPr>
              <a:xfrm>
                <a:off x="10862001" y="1748386"/>
                <a:ext cx="278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4" name="Ink 73">
                <a:extLst>
                  <a:ext uri="{FF2B5EF4-FFF2-40B4-BE49-F238E27FC236}">
                    <a16:creationId xmlns:a16="http://schemas.microsoft.com/office/drawing/2014/main" xmlns="" id="{B9B7AA68-02D6-43C7-8CB3-81EC726F6991}"/>
                  </a:ext>
                </a:extLst>
              </p14:cNvPr>
              <p14:cNvContentPartPr/>
              <p14:nvPr/>
            </p14:nvContentPartPr>
            <p14:xfrm>
              <a:off x="8083521" y="977626"/>
              <a:ext cx="3121560" cy="681480"/>
            </p14:xfrm>
          </p:contentPart>
        </mc:Choice>
        <mc:Fallback xmlns="">
          <p:pic>
            <p:nvPicPr>
              <p:cNvPr id="74" name="Ink 73">
                <a:extLst>
                  <a:ext uri="{FF2B5EF4-FFF2-40B4-BE49-F238E27FC236}">
                    <a16:creationId xmlns:a16="http://schemas.microsoft.com/office/drawing/2014/main" id="{B9B7AA68-02D6-43C7-8CB3-81EC726F6991}"/>
                  </a:ext>
                </a:extLst>
              </p:cNvPr>
              <p:cNvPicPr/>
              <p:nvPr/>
            </p:nvPicPr>
            <p:blipFill>
              <a:blip r:embed="rId25"/>
              <a:stretch>
                <a:fillRect/>
              </a:stretch>
            </p:blipFill>
            <p:spPr>
              <a:xfrm>
                <a:off x="8065521" y="959626"/>
                <a:ext cx="3157200" cy="717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9" name="Ink 78">
                <a:extLst>
                  <a:ext uri="{FF2B5EF4-FFF2-40B4-BE49-F238E27FC236}">
                    <a16:creationId xmlns:a16="http://schemas.microsoft.com/office/drawing/2014/main" xmlns="" id="{EA7B721D-801F-477B-80E6-903FCCA708D1}"/>
                  </a:ext>
                </a:extLst>
              </p14:cNvPr>
              <p14:cNvContentPartPr/>
              <p14:nvPr/>
            </p14:nvContentPartPr>
            <p14:xfrm>
              <a:off x="6305481" y="902746"/>
              <a:ext cx="1280160" cy="676800"/>
            </p14:xfrm>
          </p:contentPart>
        </mc:Choice>
        <mc:Fallback xmlns="">
          <p:pic>
            <p:nvPicPr>
              <p:cNvPr id="79" name="Ink 78">
                <a:extLst>
                  <a:ext uri="{FF2B5EF4-FFF2-40B4-BE49-F238E27FC236}">
                    <a16:creationId xmlns:a16="http://schemas.microsoft.com/office/drawing/2014/main" id="{EA7B721D-801F-477B-80E6-903FCCA708D1}"/>
                  </a:ext>
                </a:extLst>
              </p:cNvPr>
              <p:cNvPicPr/>
              <p:nvPr/>
            </p:nvPicPr>
            <p:blipFill>
              <a:blip r:embed="rId27"/>
              <a:stretch>
                <a:fillRect/>
              </a:stretch>
            </p:blipFill>
            <p:spPr>
              <a:xfrm>
                <a:off x="6287481" y="884746"/>
                <a:ext cx="1315800" cy="712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6" name="Ink 85">
                <a:extLst>
                  <a:ext uri="{FF2B5EF4-FFF2-40B4-BE49-F238E27FC236}">
                    <a16:creationId xmlns:a16="http://schemas.microsoft.com/office/drawing/2014/main" xmlns="" id="{3622EEA5-9E9E-44D6-833A-4E6DF41FBB1A}"/>
                  </a:ext>
                </a:extLst>
              </p14:cNvPr>
              <p14:cNvContentPartPr/>
              <p14:nvPr/>
            </p14:nvContentPartPr>
            <p14:xfrm>
              <a:off x="3851721" y="781786"/>
              <a:ext cx="524520" cy="134640"/>
            </p14:xfrm>
          </p:contentPart>
        </mc:Choice>
        <mc:Fallback xmlns="">
          <p:pic>
            <p:nvPicPr>
              <p:cNvPr id="86" name="Ink 85">
                <a:extLst>
                  <a:ext uri="{FF2B5EF4-FFF2-40B4-BE49-F238E27FC236}">
                    <a16:creationId xmlns:a16="http://schemas.microsoft.com/office/drawing/2014/main" id="{3622EEA5-9E9E-44D6-833A-4E6DF41FBB1A}"/>
                  </a:ext>
                </a:extLst>
              </p:cNvPr>
              <p:cNvPicPr/>
              <p:nvPr/>
            </p:nvPicPr>
            <p:blipFill>
              <a:blip r:embed="rId29"/>
              <a:stretch>
                <a:fillRect/>
              </a:stretch>
            </p:blipFill>
            <p:spPr>
              <a:xfrm>
                <a:off x="3833721" y="763786"/>
                <a:ext cx="560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9" name="Ink 88">
                <a:extLst>
                  <a:ext uri="{FF2B5EF4-FFF2-40B4-BE49-F238E27FC236}">
                    <a16:creationId xmlns:a16="http://schemas.microsoft.com/office/drawing/2014/main" xmlns="" id="{AD51217B-BB44-4F19-AD79-C9B70093014A}"/>
                  </a:ext>
                </a:extLst>
              </p14:cNvPr>
              <p14:cNvContentPartPr/>
              <p14:nvPr/>
            </p14:nvContentPartPr>
            <p14:xfrm>
              <a:off x="3259521" y="1236826"/>
              <a:ext cx="7560" cy="10800"/>
            </p14:xfrm>
          </p:contentPart>
        </mc:Choice>
        <mc:Fallback xmlns="">
          <p:pic>
            <p:nvPicPr>
              <p:cNvPr id="89" name="Ink 88">
                <a:extLst>
                  <a:ext uri="{FF2B5EF4-FFF2-40B4-BE49-F238E27FC236}">
                    <a16:creationId xmlns:a16="http://schemas.microsoft.com/office/drawing/2014/main" id="{AD51217B-BB44-4F19-AD79-C9B70093014A}"/>
                  </a:ext>
                </a:extLst>
              </p:cNvPr>
              <p:cNvPicPr/>
              <p:nvPr/>
            </p:nvPicPr>
            <p:blipFill>
              <a:blip r:embed="rId31"/>
              <a:stretch>
                <a:fillRect/>
              </a:stretch>
            </p:blipFill>
            <p:spPr>
              <a:xfrm>
                <a:off x="3241521" y="1218826"/>
                <a:ext cx="43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0" name="Ink 89">
                <a:extLst>
                  <a:ext uri="{FF2B5EF4-FFF2-40B4-BE49-F238E27FC236}">
                    <a16:creationId xmlns:a16="http://schemas.microsoft.com/office/drawing/2014/main" xmlns="" id="{91F6305F-0FF8-456E-BF14-6389D7DE77A8}"/>
                  </a:ext>
                </a:extLst>
              </p14:cNvPr>
              <p14:cNvContentPartPr/>
              <p14:nvPr/>
            </p14:nvContentPartPr>
            <p14:xfrm>
              <a:off x="3527721" y="1145386"/>
              <a:ext cx="2351520" cy="447120"/>
            </p14:xfrm>
          </p:contentPart>
        </mc:Choice>
        <mc:Fallback xmlns="">
          <p:pic>
            <p:nvPicPr>
              <p:cNvPr id="90" name="Ink 89">
                <a:extLst>
                  <a:ext uri="{FF2B5EF4-FFF2-40B4-BE49-F238E27FC236}">
                    <a16:creationId xmlns:a16="http://schemas.microsoft.com/office/drawing/2014/main" id="{91F6305F-0FF8-456E-BF14-6389D7DE77A8}"/>
                  </a:ext>
                </a:extLst>
              </p:cNvPr>
              <p:cNvPicPr/>
              <p:nvPr/>
            </p:nvPicPr>
            <p:blipFill>
              <a:blip r:embed="rId33"/>
              <a:stretch>
                <a:fillRect/>
              </a:stretch>
            </p:blipFill>
            <p:spPr>
              <a:xfrm>
                <a:off x="3509721" y="1127386"/>
                <a:ext cx="2387160" cy="482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9" name="Ink 98">
                <a:extLst>
                  <a:ext uri="{FF2B5EF4-FFF2-40B4-BE49-F238E27FC236}">
                    <a16:creationId xmlns:a16="http://schemas.microsoft.com/office/drawing/2014/main" xmlns="" id="{3DD5C121-7BD3-4E4B-A111-934366EFBB34}"/>
                  </a:ext>
                </a:extLst>
              </p14:cNvPr>
              <p14:cNvContentPartPr/>
              <p14:nvPr/>
            </p14:nvContentPartPr>
            <p14:xfrm>
              <a:off x="1055241" y="2150146"/>
              <a:ext cx="6103440" cy="2457000"/>
            </p14:xfrm>
          </p:contentPart>
        </mc:Choice>
        <mc:Fallback xmlns="">
          <p:pic>
            <p:nvPicPr>
              <p:cNvPr id="99" name="Ink 98">
                <a:extLst>
                  <a:ext uri="{FF2B5EF4-FFF2-40B4-BE49-F238E27FC236}">
                    <a16:creationId xmlns:a16="http://schemas.microsoft.com/office/drawing/2014/main" id="{3DD5C121-7BD3-4E4B-A111-934366EFBB34}"/>
                  </a:ext>
                </a:extLst>
              </p:cNvPr>
              <p:cNvPicPr/>
              <p:nvPr/>
            </p:nvPicPr>
            <p:blipFill>
              <a:blip r:embed="rId35"/>
              <a:stretch>
                <a:fillRect/>
              </a:stretch>
            </p:blipFill>
            <p:spPr>
              <a:xfrm>
                <a:off x="1037241" y="2132146"/>
                <a:ext cx="6139080" cy="2492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2" name="Ink 101">
                <a:extLst>
                  <a:ext uri="{FF2B5EF4-FFF2-40B4-BE49-F238E27FC236}">
                    <a16:creationId xmlns:a16="http://schemas.microsoft.com/office/drawing/2014/main" xmlns="" id="{EC535BE4-7CC7-43F9-9987-86613CCD7E7C}"/>
                  </a:ext>
                </a:extLst>
              </p14:cNvPr>
              <p14:cNvContentPartPr/>
              <p14:nvPr/>
            </p14:nvContentPartPr>
            <p14:xfrm>
              <a:off x="3912201" y="3825946"/>
              <a:ext cx="25920" cy="141840"/>
            </p14:xfrm>
          </p:contentPart>
        </mc:Choice>
        <mc:Fallback xmlns="">
          <p:pic>
            <p:nvPicPr>
              <p:cNvPr id="102" name="Ink 101">
                <a:extLst>
                  <a:ext uri="{FF2B5EF4-FFF2-40B4-BE49-F238E27FC236}">
                    <a16:creationId xmlns:a16="http://schemas.microsoft.com/office/drawing/2014/main" id="{EC535BE4-7CC7-43F9-9987-86613CCD7E7C}"/>
                  </a:ext>
                </a:extLst>
              </p:cNvPr>
              <p:cNvPicPr/>
              <p:nvPr/>
            </p:nvPicPr>
            <p:blipFill>
              <a:blip r:embed="rId37"/>
              <a:stretch>
                <a:fillRect/>
              </a:stretch>
            </p:blipFill>
            <p:spPr>
              <a:xfrm>
                <a:off x="3894201" y="3807946"/>
                <a:ext cx="615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5" name="Ink 104">
                <a:extLst>
                  <a:ext uri="{FF2B5EF4-FFF2-40B4-BE49-F238E27FC236}">
                    <a16:creationId xmlns:a16="http://schemas.microsoft.com/office/drawing/2014/main" xmlns="" id="{095C8539-7FC6-4E9A-9537-481697C3765B}"/>
                  </a:ext>
                </a:extLst>
              </p14:cNvPr>
              <p14:cNvContentPartPr/>
              <p14:nvPr/>
            </p14:nvContentPartPr>
            <p14:xfrm>
              <a:off x="3956481" y="4180906"/>
              <a:ext cx="58680" cy="307080"/>
            </p14:xfrm>
          </p:contentPart>
        </mc:Choice>
        <mc:Fallback xmlns="">
          <p:pic>
            <p:nvPicPr>
              <p:cNvPr id="105" name="Ink 104">
                <a:extLst>
                  <a:ext uri="{FF2B5EF4-FFF2-40B4-BE49-F238E27FC236}">
                    <a16:creationId xmlns:a16="http://schemas.microsoft.com/office/drawing/2014/main" id="{095C8539-7FC6-4E9A-9537-481697C3765B}"/>
                  </a:ext>
                </a:extLst>
              </p:cNvPr>
              <p:cNvPicPr/>
              <p:nvPr/>
            </p:nvPicPr>
            <p:blipFill>
              <a:blip r:embed="rId39"/>
              <a:stretch>
                <a:fillRect/>
              </a:stretch>
            </p:blipFill>
            <p:spPr>
              <a:xfrm>
                <a:off x="3938481" y="4162906"/>
                <a:ext cx="9432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6" name="Ink 105">
                <a:extLst>
                  <a:ext uri="{FF2B5EF4-FFF2-40B4-BE49-F238E27FC236}">
                    <a16:creationId xmlns:a16="http://schemas.microsoft.com/office/drawing/2014/main" xmlns="" id="{C1ECC03E-6025-46B6-B4ED-17278057F486}"/>
                  </a:ext>
                </a:extLst>
              </p14:cNvPr>
              <p14:cNvContentPartPr/>
              <p14:nvPr/>
            </p14:nvContentPartPr>
            <p14:xfrm>
              <a:off x="3760641" y="2522386"/>
              <a:ext cx="159120" cy="1145160"/>
            </p14:xfrm>
          </p:contentPart>
        </mc:Choice>
        <mc:Fallback xmlns="">
          <p:pic>
            <p:nvPicPr>
              <p:cNvPr id="106" name="Ink 105">
                <a:extLst>
                  <a:ext uri="{FF2B5EF4-FFF2-40B4-BE49-F238E27FC236}">
                    <a16:creationId xmlns:a16="http://schemas.microsoft.com/office/drawing/2014/main" id="{C1ECC03E-6025-46B6-B4ED-17278057F486}"/>
                  </a:ext>
                </a:extLst>
              </p:cNvPr>
              <p:cNvPicPr/>
              <p:nvPr/>
            </p:nvPicPr>
            <p:blipFill>
              <a:blip r:embed="rId41"/>
              <a:stretch>
                <a:fillRect/>
              </a:stretch>
            </p:blipFill>
            <p:spPr>
              <a:xfrm>
                <a:off x="3742641" y="2504386"/>
                <a:ext cx="194760" cy="1180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1" name="Ink 110">
                <a:extLst>
                  <a:ext uri="{FF2B5EF4-FFF2-40B4-BE49-F238E27FC236}">
                    <a16:creationId xmlns:a16="http://schemas.microsoft.com/office/drawing/2014/main" xmlns="" id="{B58DAE76-A8EE-4368-9924-C633EDB50672}"/>
                  </a:ext>
                </a:extLst>
              </p14:cNvPr>
              <p14:cNvContentPartPr/>
              <p14:nvPr/>
            </p14:nvContentPartPr>
            <p14:xfrm>
              <a:off x="3639321" y="4696786"/>
              <a:ext cx="669600" cy="489240"/>
            </p14:xfrm>
          </p:contentPart>
        </mc:Choice>
        <mc:Fallback xmlns="">
          <p:pic>
            <p:nvPicPr>
              <p:cNvPr id="111" name="Ink 110">
                <a:extLst>
                  <a:ext uri="{FF2B5EF4-FFF2-40B4-BE49-F238E27FC236}">
                    <a16:creationId xmlns:a16="http://schemas.microsoft.com/office/drawing/2014/main" id="{B58DAE76-A8EE-4368-9924-C633EDB50672}"/>
                  </a:ext>
                </a:extLst>
              </p:cNvPr>
              <p:cNvPicPr/>
              <p:nvPr/>
            </p:nvPicPr>
            <p:blipFill>
              <a:blip r:embed="rId43"/>
              <a:stretch>
                <a:fillRect/>
              </a:stretch>
            </p:blipFill>
            <p:spPr>
              <a:xfrm>
                <a:off x="3621321" y="4678786"/>
                <a:ext cx="705240" cy="524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2" name="Ink 131">
                <a:extLst>
                  <a:ext uri="{FF2B5EF4-FFF2-40B4-BE49-F238E27FC236}">
                    <a16:creationId xmlns:a16="http://schemas.microsoft.com/office/drawing/2014/main" xmlns="" id="{8154624D-44C9-4C40-BA1A-57E01764C1C9}"/>
                  </a:ext>
                </a:extLst>
              </p14:cNvPr>
              <p14:cNvContentPartPr/>
              <p14:nvPr/>
            </p14:nvContentPartPr>
            <p14:xfrm>
              <a:off x="7736121" y="2194786"/>
              <a:ext cx="3901680" cy="838800"/>
            </p14:xfrm>
          </p:contentPart>
        </mc:Choice>
        <mc:Fallback xmlns="">
          <p:pic>
            <p:nvPicPr>
              <p:cNvPr id="132" name="Ink 131">
                <a:extLst>
                  <a:ext uri="{FF2B5EF4-FFF2-40B4-BE49-F238E27FC236}">
                    <a16:creationId xmlns:a16="http://schemas.microsoft.com/office/drawing/2014/main" id="{8154624D-44C9-4C40-BA1A-57E01764C1C9}"/>
                  </a:ext>
                </a:extLst>
              </p:cNvPr>
              <p:cNvPicPr/>
              <p:nvPr/>
            </p:nvPicPr>
            <p:blipFill>
              <a:blip r:embed="rId45"/>
              <a:stretch>
                <a:fillRect/>
              </a:stretch>
            </p:blipFill>
            <p:spPr>
              <a:xfrm>
                <a:off x="7718121" y="2176786"/>
                <a:ext cx="3937320" cy="874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0" name="Ink 139">
                <a:extLst>
                  <a:ext uri="{FF2B5EF4-FFF2-40B4-BE49-F238E27FC236}">
                    <a16:creationId xmlns:a16="http://schemas.microsoft.com/office/drawing/2014/main" xmlns="" id="{316923C7-2EDA-44E0-8450-5D17A17C44C7}"/>
                  </a:ext>
                </a:extLst>
              </p14:cNvPr>
              <p14:cNvContentPartPr/>
              <p14:nvPr/>
            </p14:nvContentPartPr>
            <p14:xfrm>
              <a:off x="10478961" y="3322666"/>
              <a:ext cx="1200600" cy="522000"/>
            </p14:xfrm>
          </p:contentPart>
        </mc:Choice>
        <mc:Fallback xmlns="">
          <p:pic>
            <p:nvPicPr>
              <p:cNvPr id="140" name="Ink 139">
                <a:extLst>
                  <a:ext uri="{FF2B5EF4-FFF2-40B4-BE49-F238E27FC236}">
                    <a16:creationId xmlns:a16="http://schemas.microsoft.com/office/drawing/2014/main" id="{316923C7-2EDA-44E0-8450-5D17A17C44C7}"/>
                  </a:ext>
                </a:extLst>
              </p:cNvPr>
              <p:cNvPicPr/>
              <p:nvPr/>
            </p:nvPicPr>
            <p:blipFill>
              <a:blip r:embed="rId47"/>
              <a:stretch>
                <a:fillRect/>
              </a:stretch>
            </p:blipFill>
            <p:spPr>
              <a:xfrm>
                <a:off x="10460961" y="3304666"/>
                <a:ext cx="1236240" cy="557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3" name="Ink 142">
                <a:extLst>
                  <a:ext uri="{FF2B5EF4-FFF2-40B4-BE49-F238E27FC236}">
                    <a16:creationId xmlns:a16="http://schemas.microsoft.com/office/drawing/2014/main" xmlns="" id="{A4BD7F59-E06F-4A24-BC73-3B7AAA18770E}"/>
                  </a:ext>
                </a:extLst>
              </p14:cNvPr>
              <p14:cNvContentPartPr/>
              <p14:nvPr/>
            </p14:nvContentPartPr>
            <p14:xfrm>
              <a:off x="9626121" y="4165066"/>
              <a:ext cx="88920" cy="84240"/>
            </p14:xfrm>
          </p:contentPart>
        </mc:Choice>
        <mc:Fallback xmlns="">
          <p:pic>
            <p:nvPicPr>
              <p:cNvPr id="143" name="Ink 142">
                <a:extLst>
                  <a:ext uri="{FF2B5EF4-FFF2-40B4-BE49-F238E27FC236}">
                    <a16:creationId xmlns:a16="http://schemas.microsoft.com/office/drawing/2014/main" id="{A4BD7F59-E06F-4A24-BC73-3B7AAA18770E}"/>
                  </a:ext>
                </a:extLst>
              </p:cNvPr>
              <p:cNvPicPr/>
              <p:nvPr/>
            </p:nvPicPr>
            <p:blipFill>
              <a:blip r:embed="rId49"/>
              <a:stretch>
                <a:fillRect/>
              </a:stretch>
            </p:blipFill>
            <p:spPr>
              <a:xfrm>
                <a:off x="9608121" y="4147066"/>
                <a:ext cx="124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4" name="Ink 143">
                <a:extLst>
                  <a:ext uri="{FF2B5EF4-FFF2-40B4-BE49-F238E27FC236}">
                    <a16:creationId xmlns:a16="http://schemas.microsoft.com/office/drawing/2014/main" xmlns="" id="{62E7F107-1268-4C16-805A-ADBA2F6B1E93}"/>
                  </a:ext>
                </a:extLst>
              </p14:cNvPr>
              <p14:cNvContentPartPr/>
              <p14:nvPr/>
            </p14:nvContentPartPr>
            <p14:xfrm>
              <a:off x="9598041" y="3249586"/>
              <a:ext cx="77040" cy="74880"/>
            </p14:xfrm>
          </p:contentPart>
        </mc:Choice>
        <mc:Fallback xmlns="">
          <p:pic>
            <p:nvPicPr>
              <p:cNvPr id="144" name="Ink 143">
                <a:extLst>
                  <a:ext uri="{FF2B5EF4-FFF2-40B4-BE49-F238E27FC236}">
                    <a16:creationId xmlns:a16="http://schemas.microsoft.com/office/drawing/2014/main" id="{62E7F107-1268-4C16-805A-ADBA2F6B1E93}"/>
                  </a:ext>
                </a:extLst>
              </p:cNvPr>
              <p:cNvPicPr/>
              <p:nvPr/>
            </p:nvPicPr>
            <p:blipFill>
              <a:blip r:embed="rId51"/>
              <a:stretch>
                <a:fillRect/>
              </a:stretch>
            </p:blipFill>
            <p:spPr>
              <a:xfrm>
                <a:off x="9580041" y="3231586"/>
                <a:ext cx="112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0" name="Ink 149">
                <a:extLst>
                  <a:ext uri="{FF2B5EF4-FFF2-40B4-BE49-F238E27FC236}">
                    <a16:creationId xmlns:a16="http://schemas.microsoft.com/office/drawing/2014/main" xmlns="" id="{D9308800-F8BB-4C0D-9252-093047F475A3}"/>
                  </a:ext>
                </a:extLst>
              </p14:cNvPr>
              <p14:cNvContentPartPr/>
              <p14:nvPr/>
            </p14:nvContentPartPr>
            <p14:xfrm>
              <a:off x="8545041" y="3203506"/>
              <a:ext cx="356760" cy="56880"/>
            </p14:xfrm>
          </p:contentPart>
        </mc:Choice>
        <mc:Fallback xmlns="">
          <p:pic>
            <p:nvPicPr>
              <p:cNvPr id="150" name="Ink 149">
                <a:extLst>
                  <a:ext uri="{FF2B5EF4-FFF2-40B4-BE49-F238E27FC236}">
                    <a16:creationId xmlns:a16="http://schemas.microsoft.com/office/drawing/2014/main" id="{D9308800-F8BB-4C0D-9252-093047F475A3}"/>
                  </a:ext>
                </a:extLst>
              </p:cNvPr>
              <p:cNvPicPr/>
              <p:nvPr/>
            </p:nvPicPr>
            <p:blipFill>
              <a:blip r:embed="rId53"/>
              <a:stretch>
                <a:fillRect/>
              </a:stretch>
            </p:blipFill>
            <p:spPr>
              <a:xfrm>
                <a:off x="8527041" y="3185506"/>
                <a:ext cx="392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3" name="Ink 152">
                <a:extLst>
                  <a:ext uri="{FF2B5EF4-FFF2-40B4-BE49-F238E27FC236}">
                    <a16:creationId xmlns:a16="http://schemas.microsoft.com/office/drawing/2014/main" xmlns="" id="{A6668952-EBA3-4F4A-903A-72A8F7C9F43D}"/>
                  </a:ext>
                </a:extLst>
              </p14:cNvPr>
              <p14:cNvContentPartPr/>
              <p14:nvPr/>
            </p14:nvContentPartPr>
            <p14:xfrm>
              <a:off x="7908921" y="3444706"/>
              <a:ext cx="2277000" cy="471960"/>
            </p14:xfrm>
          </p:contentPart>
        </mc:Choice>
        <mc:Fallback xmlns="">
          <p:pic>
            <p:nvPicPr>
              <p:cNvPr id="153" name="Ink 152">
                <a:extLst>
                  <a:ext uri="{FF2B5EF4-FFF2-40B4-BE49-F238E27FC236}">
                    <a16:creationId xmlns:a16="http://schemas.microsoft.com/office/drawing/2014/main" id="{A6668952-EBA3-4F4A-903A-72A8F7C9F43D}"/>
                  </a:ext>
                </a:extLst>
              </p:cNvPr>
              <p:cNvPicPr/>
              <p:nvPr/>
            </p:nvPicPr>
            <p:blipFill>
              <a:blip r:embed="rId55"/>
              <a:stretch>
                <a:fillRect/>
              </a:stretch>
            </p:blipFill>
            <p:spPr>
              <a:xfrm>
                <a:off x="7890921" y="3426706"/>
                <a:ext cx="231264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3" name="Ink 172">
                <a:extLst>
                  <a:ext uri="{FF2B5EF4-FFF2-40B4-BE49-F238E27FC236}">
                    <a16:creationId xmlns:a16="http://schemas.microsoft.com/office/drawing/2014/main" xmlns="" id="{FD061DCE-CB63-457C-A83F-DF3079924ECC}"/>
                  </a:ext>
                </a:extLst>
              </p14:cNvPr>
              <p14:cNvContentPartPr/>
              <p14:nvPr/>
            </p14:nvContentPartPr>
            <p14:xfrm>
              <a:off x="7368201" y="4330306"/>
              <a:ext cx="4267080" cy="865080"/>
            </p14:xfrm>
          </p:contentPart>
        </mc:Choice>
        <mc:Fallback xmlns="">
          <p:pic>
            <p:nvPicPr>
              <p:cNvPr id="173" name="Ink 172">
                <a:extLst>
                  <a:ext uri="{FF2B5EF4-FFF2-40B4-BE49-F238E27FC236}">
                    <a16:creationId xmlns:a16="http://schemas.microsoft.com/office/drawing/2014/main" id="{FD061DCE-CB63-457C-A83F-DF3079924ECC}"/>
                  </a:ext>
                </a:extLst>
              </p:cNvPr>
              <p:cNvPicPr/>
              <p:nvPr/>
            </p:nvPicPr>
            <p:blipFill>
              <a:blip r:embed="rId57"/>
              <a:stretch>
                <a:fillRect/>
              </a:stretch>
            </p:blipFill>
            <p:spPr>
              <a:xfrm>
                <a:off x="7350201" y="4312306"/>
                <a:ext cx="4302720" cy="900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6" name="Ink 175">
                <a:extLst>
                  <a:ext uri="{FF2B5EF4-FFF2-40B4-BE49-F238E27FC236}">
                    <a16:creationId xmlns:a16="http://schemas.microsoft.com/office/drawing/2014/main" xmlns="" id="{50252B4B-4BE8-4E75-9BC0-0711DC20D2C7}"/>
                  </a:ext>
                </a:extLst>
              </p14:cNvPr>
              <p14:cNvContentPartPr/>
              <p14:nvPr/>
            </p14:nvContentPartPr>
            <p14:xfrm>
              <a:off x="3714921" y="5727106"/>
              <a:ext cx="604080" cy="348120"/>
            </p14:xfrm>
          </p:contentPart>
        </mc:Choice>
        <mc:Fallback xmlns="">
          <p:pic>
            <p:nvPicPr>
              <p:cNvPr id="176" name="Ink 175">
                <a:extLst>
                  <a:ext uri="{FF2B5EF4-FFF2-40B4-BE49-F238E27FC236}">
                    <a16:creationId xmlns:a16="http://schemas.microsoft.com/office/drawing/2014/main" id="{50252B4B-4BE8-4E75-9BC0-0711DC20D2C7}"/>
                  </a:ext>
                </a:extLst>
              </p:cNvPr>
              <p:cNvPicPr/>
              <p:nvPr/>
            </p:nvPicPr>
            <p:blipFill>
              <a:blip r:embed="rId59"/>
              <a:stretch>
                <a:fillRect/>
              </a:stretch>
            </p:blipFill>
            <p:spPr>
              <a:xfrm>
                <a:off x="3696921" y="5709106"/>
                <a:ext cx="63972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79" name="Ink 178">
                <a:extLst>
                  <a:ext uri="{FF2B5EF4-FFF2-40B4-BE49-F238E27FC236}">
                    <a16:creationId xmlns:a16="http://schemas.microsoft.com/office/drawing/2014/main" xmlns="" id="{31BA5602-CC19-4888-94E2-07B17A18C979}"/>
                  </a:ext>
                </a:extLst>
              </p14:cNvPr>
              <p14:cNvContentPartPr/>
              <p14:nvPr/>
            </p14:nvContentPartPr>
            <p14:xfrm>
              <a:off x="5185521" y="5636386"/>
              <a:ext cx="568080" cy="272880"/>
            </p14:xfrm>
          </p:contentPart>
        </mc:Choice>
        <mc:Fallback xmlns="">
          <p:pic>
            <p:nvPicPr>
              <p:cNvPr id="179" name="Ink 178">
                <a:extLst>
                  <a:ext uri="{FF2B5EF4-FFF2-40B4-BE49-F238E27FC236}">
                    <a16:creationId xmlns:a16="http://schemas.microsoft.com/office/drawing/2014/main" id="{31BA5602-CC19-4888-94E2-07B17A18C979}"/>
                  </a:ext>
                </a:extLst>
              </p:cNvPr>
              <p:cNvPicPr/>
              <p:nvPr/>
            </p:nvPicPr>
            <p:blipFill>
              <a:blip r:embed="rId61"/>
              <a:stretch>
                <a:fillRect/>
              </a:stretch>
            </p:blipFill>
            <p:spPr>
              <a:xfrm>
                <a:off x="5167521" y="5618386"/>
                <a:ext cx="6037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83" name="Ink 182">
                <a:extLst>
                  <a:ext uri="{FF2B5EF4-FFF2-40B4-BE49-F238E27FC236}">
                    <a16:creationId xmlns:a16="http://schemas.microsoft.com/office/drawing/2014/main" xmlns="" id="{26017689-3CF6-4F06-BF3F-9045335E49AF}"/>
                  </a:ext>
                </a:extLst>
              </p14:cNvPr>
              <p14:cNvContentPartPr/>
              <p14:nvPr/>
            </p14:nvContentPartPr>
            <p14:xfrm>
              <a:off x="6861321" y="5592106"/>
              <a:ext cx="538560" cy="439200"/>
            </p14:xfrm>
          </p:contentPart>
        </mc:Choice>
        <mc:Fallback xmlns="">
          <p:pic>
            <p:nvPicPr>
              <p:cNvPr id="183" name="Ink 182">
                <a:extLst>
                  <a:ext uri="{FF2B5EF4-FFF2-40B4-BE49-F238E27FC236}">
                    <a16:creationId xmlns:a16="http://schemas.microsoft.com/office/drawing/2014/main" id="{26017689-3CF6-4F06-BF3F-9045335E49AF}"/>
                  </a:ext>
                </a:extLst>
              </p:cNvPr>
              <p:cNvPicPr/>
              <p:nvPr/>
            </p:nvPicPr>
            <p:blipFill>
              <a:blip r:embed="rId63"/>
              <a:stretch>
                <a:fillRect/>
              </a:stretch>
            </p:blipFill>
            <p:spPr>
              <a:xfrm>
                <a:off x="6843321" y="5574106"/>
                <a:ext cx="57420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84" name="Ink 183">
                <a:extLst>
                  <a:ext uri="{FF2B5EF4-FFF2-40B4-BE49-F238E27FC236}">
                    <a16:creationId xmlns:a16="http://schemas.microsoft.com/office/drawing/2014/main" xmlns="" id="{92E21072-AD42-473F-BB41-42FA3F381B09}"/>
                  </a:ext>
                </a:extLst>
              </p14:cNvPr>
              <p14:cNvContentPartPr/>
              <p14:nvPr/>
            </p14:nvContentPartPr>
            <p14:xfrm>
              <a:off x="8642601" y="5554666"/>
              <a:ext cx="182160" cy="366480"/>
            </p14:xfrm>
          </p:contentPart>
        </mc:Choice>
        <mc:Fallback xmlns="">
          <p:pic>
            <p:nvPicPr>
              <p:cNvPr id="184" name="Ink 183">
                <a:extLst>
                  <a:ext uri="{FF2B5EF4-FFF2-40B4-BE49-F238E27FC236}">
                    <a16:creationId xmlns:a16="http://schemas.microsoft.com/office/drawing/2014/main" id="{92E21072-AD42-473F-BB41-42FA3F381B09}"/>
                  </a:ext>
                </a:extLst>
              </p:cNvPr>
              <p:cNvPicPr/>
              <p:nvPr/>
            </p:nvPicPr>
            <p:blipFill>
              <a:blip r:embed="rId65"/>
              <a:stretch>
                <a:fillRect/>
              </a:stretch>
            </p:blipFill>
            <p:spPr>
              <a:xfrm>
                <a:off x="8624601" y="5536666"/>
                <a:ext cx="21780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88" name="Ink 187">
                <a:extLst>
                  <a:ext uri="{FF2B5EF4-FFF2-40B4-BE49-F238E27FC236}">
                    <a16:creationId xmlns:a16="http://schemas.microsoft.com/office/drawing/2014/main" xmlns="" id="{D6B37445-8EB2-4380-9260-6F57C9673CF5}"/>
                  </a:ext>
                </a:extLst>
              </p14:cNvPr>
              <p14:cNvContentPartPr/>
              <p14:nvPr/>
            </p14:nvContentPartPr>
            <p14:xfrm>
              <a:off x="9068841" y="5697946"/>
              <a:ext cx="367200" cy="109440"/>
            </p14:xfrm>
          </p:contentPart>
        </mc:Choice>
        <mc:Fallback xmlns="">
          <p:pic>
            <p:nvPicPr>
              <p:cNvPr id="188" name="Ink 187">
                <a:extLst>
                  <a:ext uri="{FF2B5EF4-FFF2-40B4-BE49-F238E27FC236}">
                    <a16:creationId xmlns:a16="http://schemas.microsoft.com/office/drawing/2014/main" id="{D6B37445-8EB2-4380-9260-6F57C9673CF5}"/>
                  </a:ext>
                </a:extLst>
              </p:cNvPr>
              <p:cNvPicPr/>
              <p:nvPr/>
            </p:nvPicPr>
            <p:blipFill>
              <a:blip r:embed="rId67"/>
              <a:stretch>
                <a:fillRect/>
              </a:stretch>
            </p:blipFill>
            <p:spPr>
              <a:xfrm>
                <a:off x="9050841" y="5679946"/>
                <a:ext cx="4028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91" name="Ink 190">
                <a:extLst>
                  <a:ext uri="{FF2B5EF4-FFF2-40B4-BE49-F238E27FC236}">
                    <a16:creationId xmlns:a16="http://schemas.microsoft.com/office/drawing/2014/main" xmlns="" id="{40B2A055-F3A6-474F-B60E-F8B556F42A66}"/>
                  </a:ext>
                </a:extLst>
              </p14:cNvPr>
              <p14:cNvContentPartPr/>
              <p14:nvPr/>
            </p14:nvContentPartPr>
            <p14:xfrm>
              <a:off x="10121841" y="5517226"/>
              <a:ext cx="677880" cy="376560"/>
            </p14:xfrm>
          </p:contentPart>
        </mc:Choice>
        <mc:Fallback xmlns="">
          <p:pic>
            <p:nvPicPr>
              <p:cNvPr id="191" name="Ink 190">
                <a:extLst>
                  <a:ext uri="{FF2B5EF4-FFF2-40B4-BE49-F238E27FC236}">
                    <a16:creationId xmlns:a16="http://schemas.microsoft.com/office/drawing/2014/main" id="{40B2A055-F3A6-474F-B60E-F8B556F42A66}"/>
                  </a:ext>
                </a:extLst>
              </p:cNvPr>
              <p:cNvPicPr/>
              <p:nvPr/>
            </p:nvPicPr>
            <p:blipFill>
              <a:blip r:embed="rId69"/>
              <a:stretch>
                <a:fillRect/>
              </a:stretch>
            </p:blipFill>
            <p:spPr>
              <a:xfrm>
                <a:off x="10103841" y="5499226"/>
                <a:ext cx="71352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99" name="Ink 198">
                <a:extLst>
                  <a:ext uri="{FF2B5EF4-FFF2-40B4-BE49-F238E27FC236}">
                    <a16:creationId xmlns:a16="http://schemas.microsoft.com/office/drawing/2014/main" xmlns="" id="{947B9F52-E6D0-4E95-9337-DEEB38F0159D}"/>
                  </a:ext>
                </a:extLst>
              </p14:cNvPr>
              <p14:cNvContentPartPr/>
              <p14:nvPr/>
            </p14:nvContentPartPr>
            <p14:xfrm>
              <a:off x="3290481" y="5392306"/>
              <a:ext cx="4620240" cy="1288800"/>
            </p14:xfrm>
          </p:contentPart>
        </mc:Choice>
        <mc:Fallback xmlns="">
          <p:pic>
            <p:nvPicPr>
              <p:cNvPr id="199" name="Ink 198">
                <a:extLst>
                  <a:ext uri="{FF2B5EF4-FFF2-40B4-BE49-F238E27FC236}">
                    <a16:creationId xmlns:a16="http://schemas.microsoft.com/office/drawing/2014/main" id="{947B9F52-E6D0-4E95-9337-DEEB38F0159D}"/>
                  </a:ext>
                </a:extLst>
              </p:cNvPr>
              <p:cNvPicPr/>
              <p:nvPr/>
            </p:nvPicPr>
            <p:blipFill>
              <a:blip r:embed="rId71"/>
              <a:stretch>
                <a:fillRect/>
              </a:stretch>
            </p:blipFill>
            <p:spPr>
              <a:xfrm>
                <a:off x="3272481" y="5374306"/>
                <a:ext cx="4655880" cy="1324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00" name="Ink 199">
                <a:extLst>
                  <a:ext uri="{FF2B5EF4-FFF2-40B4-BE49-F238E27FC236}">
                    <a16:creationId xmlns:a16="http://schemas.microsoft.com/office/drawing/2014/main" xmlns="" id="{8C0D3625-BCFD-4DE7-91F3-D923637443C0}"/>
                  </a:ext>
                </a:extLst>
              </p14:cNvPr>
              <p14:cNvContentPartPr/>
              <p14:nvPr/>
            </p14:nvContentPartPr>
            <p14:xfrm>
              <a:off x="8600841" y="5840866"/>
              <a:ext cx="2370240" cy="378000"/>
            </p14:xfrm>
          </p:contentPart>
        </mc:Choice>
        <mc:Fallback xmlns="">
          <p:pic>
            <p:nvPicPr>
              <p:cNvPr id="200" name="Ink 199">
                <a:extLst>
                  <a:ext uri="{FF2B5EF4-FFF2-40B4-BE49-F238E27FC236}">
                    <a16:creationId xmlns:a16="http://schemas.microsoft.com/office/drawing/2014/main" id="{8C0D3625-BCFD-4DE7-91F3-D923637443C0}"/>
                  </a:ext>
                </a:extLst>
              </p:cNvPr>
              <p:cNvPicPr/>
              <p:nvPr/>
            </p:nvPicPr>
            <p:blipFill>
              <a:blip r:embed="rId73"/>
              <a:stretch>
                <a:fillRect/>
              </a:stretch>
            </p:blipFill>
            <p:spPr>
              <a:xfrm>
                <a:off x="8582841" y="5822866"/>
                <a:ext cx="2405880" cy="413640"/>
              </a:xfrm>
              <a:prstGeom prst="rect">
                <a:avLst/>
              </a:prstGeom>
            </p:spPr>
          </p:pic>
        </mc:Fallback>
      </mc:AlternateContent>
    </p:spTree>
    <p:extLst>
      <p:ext uri="{BB962C8B-B14F-4D97-AF65-F5344CB8AC3E}">
        <p14:creationId xmlns:p14="http://schemas.microsoft.com/office/powerpoint/2010/main" val="405457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9" name="Ink 18">
                <a:extLst>
                  <a:ext uri="{FF2B5EF4-FFF2-40B4-BE49-F238E27FC236}">
                    <a16:creationId xmlns:a16="http://schemas.microsoft.com/office/drawing/2014/main" xmlns="" id="{027AF14D-23D6-4DB0-9D22-188236A1D908}"/>
                  </a:ext>
                </a:extLst>
              </p14:cNvPr>
              <p14:cNvContentPartPr/>
              <p14:nvPr/>
            </p14:nvContentPartPr>
            <p14:xfrm>
              <a:off x="8658923" y="41797"/>
              <a:ext cx="2526718" cy="496459"/>
            </p14:xfrm>
          </p:contentPart>
        </mc:Choice>
        <mc:Fallback xmlns="">
          <p:pic>
            <p:nvPicPr>
              <p:cNvPr id="19" name="Ink 18">
                <a:extLst>
                  <a:ext uri="{FF2B5EF4-FFF2-40B4-BE49-F238E27FC236}">
                    <a16:creationId xmlns:a16="http://schemas.microsoft.com/office/drawing/2014/main" id="{027AF14D-23D6-4DB0-9D22-188236A1D908}"/>
                  </a:ext>
                </a:extLst>
              </p:cNvPr>
              <p:cNvPicPr/>
              <p:nvPr/>
            </p:nvPicPr>
            <p:blipFill>
              <a:blip r:embed="rId3"/>
              <a:stretch>
                <a:fillRect/>
              </a:stretch>
            </p:blipFill>
            <p:spPr>
              <a:xfrm>
                <a:off x="8640924" y="23796"/>
                <a:ext cx="2562356" cy="5321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7" name="Ink 26">
                <a:extLst>
                  <a:ext uri="{FF2B5EF4-FFF2-40B4-BE49-F238E27FC236}">
                    <a16:creationId xmlns:a16="http://schemas.microsoft.com/office/drawing/2014/main" xmlns="" id="{4112AD2F-7359-4BC1-A78D-4264E55BFA76}"/>
                  </a:ext>
                </a:extLst>
              </p14:cNvPr>
              <p14:cNvContentPartPr/>
              <p14:nvPr/>
            </p14:nvContentPartPr>
            <p14:xfrm>
              <a:off x="6671410" y="45149"/>
              <a:ext cx="1445236" cy="397838"/>
            </p14:xfrm>
          </p:contentPart>
        </mc:Choice>
        <mc:Fallback xmlns="">
          <p:pic>
            <p:nvPicPr>
              <p:cNvPr id="27" name="Ink 26">
                <a:extLst>
                  <a:ext uri="{FF2B5EF4-FFF2-40B4-BE49-F238E27FC236}">
                    <a16:creationId xmlns:a16="http://schemas.microsoft.com/office/drawing/2014/main" id="{4112AD2F-7359-4BC1-A78D-4264E55BFA76}"/>
                  </a:ext>
                </a:extLst>
              </p:cNvPr>
              <p:cNvPicPr/>
              <p:nvPr/>
            </p:nvPicPr>
            <p:blipFill>
              <a:blip r:embed="rId5"/>
              <a:stretch>
                <a:fillRect/>
              </a:stretch>
            </p:blipFill>
            <p:spPr>
              <a:xfrm>
                <a:off x="6653412" y="27164"/>
                <a:ext cx="1480872" cy="43344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4" name="Ink 43">
                <a:extLst>
                  <a:ext uri="{FF2B5EF4-FFF2-40B4-BE49-F238E27FC236}">
                    <a16:creationId xmlns:a16="http://schemas.microsoft.com/office/drawing/2014/main" xmlns="" id="{C3E46B4E-498D-40B7-A252-7469D1EC587C}"/>
                  </a:ext>
                </a:extLst>
              </p14:cNvPr>
              <p14:cNvContentPartPr/>
              <p14:nvPr/>
            </p14:nvContentPartPr>
            <p14:xfrm>
              <a:off x="3614987" y="28666"/>
              <a:ext cx="2745473" cy="735609"/>
            </p14:xfrm>
          </p:contentPart>
        </mc:Choice>
        <mc:Fallback xmlns="">
          <p:pic>
            <p:nvPicPr>
              <p:cNvPr id="44" name="Ink 43">
                <a:extLst>
                  <a:ext uri="{FF2B5EF4-FFF2-40B4-BE49-F238E27FC236}">
                    <a16:creationId xmlns:a16="http://schemas.microsoft.com/office/drawing/2014/main" id="{C3E46B4E-498D-40B7-A252-7469D1EC587C}"/>
                  </a:ext>
                </a:extLst>
              </p:cNvPr>
              <p:cNvPicPr/>
              <p:nvPr/>
            </p:nvPicPr>
            <p:blipFill>
              <a:blip r:embed="rId7"/>
              <a:stretch>
                <a:fillRect/>
              </a:stretch>
            </p:blipFill>
            <p:spPr>
              <a:xfrm>
                <a:off x="3596989" y="10672"/>
                <a:ext cx="2781110" cy="77123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7" name="Ink 46">
                <a:extLst>
                  <a:ext uri="{FF2B5EF4-FFF2-40B4-BE49-F238E27FC236}">
                    <a16:creationId xmlns:a16="http://schemas.microsoft.com/office/drawing/2014/main" xmlns="" id="{44721209-A83C-4709-905B-CCAAF7E0E808}"/>
                  </a:ext>
                </a:extLst>
              </p14:cNvPr>
              <p14:cNvContentPartPr/>
              <p14:nvPr/>
            </p14:nvContentPartPr>
            <p14:xfrm>
              <a:off x="11571561" y="674866"/>
              <a:ext cx="635760" cy="721440"/>
            </p14:xfrm>
          </p:contentPart>
        </mc:Choice>
        <mc:Fallback xmlns="">
          <p:pic>
            <p:nvPicPr>
              <p:cNvPr id="47" name="Ink 46">
                <a:extLst>
                  <a:ext uri="{FF2B5EF4-FFF2-40B4-BE49-F238E27FC236}">
                    <a16:creationId xmlns:a16="http://schemas.microsoft.com/office/drawing/2014/main" id="{44721209-A83C-4709-905B-CCAAF7E0E808}"/>
                  </a:ext>
                </a:extLst>
              </p:cNvPr>
              <p:cNvPicPr/>
              <p:nvPr/>
            </p:nvPicPr>
            <p:blipFill>
              <a:blip r:embed="rId9"/>
              <a:stretch>
                <a:fillRect/>
              </a:stretch>
            </p:blipFill>
            <p:spPr>
              <a:xfrm>
                <a:off x="11553561" y="656866"/>
                <a:ext cx="671400" cy="757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9" name="Ink 58">
                <a:extLst>
                  <a:ext uri="{FF2B5EF4-FFF2-40B4-BE49-F238E27FC236}">
                    <a16:creationId xmlns:a16="http://schemas.microsoft.com/office/drawing/2014/main" xmlns="" id="{83B7DE92-ADC4-44A8-9B75-A8197C9FFFE9}"/>
                  </a:ext>
                </a:extLst>
              </p14:cNvPr>
              <p14:cNvContentPartPr/>
              <p14:nvPr/>
            </p14:nvContentPartPr>
            <p14:xfrm>
              <a:off x="8671041" y="680266"/>
              <a:ext cx="2554200" cy="876240"/>
            </p14:xfrm>
          </p:contentPart>
        </mc:Choice>
        <mc:Fallback xmlns="">
          <p:pic>
            <p:nvPicPr>
              <p:cNvPr id="59" name="Ink 58">
                <a:extLst>
                  <a:ext uri="{FF2B5EF4-FFF2-40B4-BE49-F238E27FC236}">
                    <a16:creationId xmlns:a16="http://schemas.microsoft.com/office/drawing/2014/main" id="{83B7DE92-ADC4-44A8-9B75-A8197C9FFFE9}"/>
                  </a:ext>
                </a:extLst>
              </p:cNvPr>
              <p:cNvPicPr/>
              <p:nvPr/>
            </p:nvPicPr>
            <p:blipFill>
              <a:blip r:embed="rId11"/>
              <a:stretch>
                <a:fillRect/>
              </a:stretch>
            </p:blipFill>
            <p:spPr>
              <a:xfrm>
                <a:off x="8653041" y="662266"/>
                <a:ext cx="2589840" cy="911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3" name="Ink 62">
                <a:extLst>
                  <a:ext uri="{FF2B5EF4-FFF2-40B4-BE49-F238E27FC236}">
                    <a16:creationId xmlns:a16="http://schemas.microsoft.com/office/drawing/2014/main" xmlns="" id="{E6520FFF-4C6C-41D4-A1FA-646E3975476B}"/>
                  </a:ext>
                </a:extLst>
              </p14:cNvPr>
              <p14:cNvContentPartPr/>
              <p14:nvPr/>
            </p14:nvContentPartPr>
            <p14:xfrm>
              <a:off x="1334601" y="1193986"/>
              <a:ext cx="73080" cy="114120"/>
            </p14:xfrm>
          </p:contentPart>
        </mc:Choice>
        <mc:Fallback xmlns="">
          <p:pic>
            <p:nvPicPr>
              <p:cNvPr id="63" name="Ink 62">
                <a:extLst>
                  <a:ext uri="{FF2B5EF4-FFF2-40B4-BE49-F238E27FC236}">
                    <a16:creationId xmlns:a16="http://schemas.microsoft.com/office/drawing/2014/main" id="{E6520FFF-4C6C-41D4-A1FA-646E3975476B}"/>
                  </a:ext>
                </a:extLst>
              </p:cNvPr>
              <p:cNvPicPr/>
              <p:nvPr/>
            </p:nvPicPr>
            <p:blipFill>
              <a:blip r:embed="rId13"/>
              <a:stretch>
                <a:fillRect/>
              </a:stretch>
            </p:blipFill>
            <p:spPr>
              <a:xfrm>
                <a:off x="1316601" y="1175986"/>
                <a:ext cx="108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6" name="Ink 65">
                <a:extLst>
                  <a:ext uri="{FF2B5EF4-FFF2-40B4-BE49-F238E27FC236}">
                    <a16:creationId xmlns:a16="http://schemas.microsoft.com/office/drawing/2014/main" xmlns="" id="{8B0509B3-4224-4B0D-BB57-9A1BABE17B6D}"/>
                  </a:ext>
                </a:extLst>
              </p14:cNvPr>
              <p14:cNvContentPartPr/>
              <p14:nvPr/>
            </p14:nvContentPartPr>
            <p14:xfrm>
              <a:off x="2085561" y="1120186"/>
              <a:ext cx="58320" cy="163080"/>
            </p14:xfrm>
          </p:contentPart>
        </mc:Choice>
        <mc:Fallback xmlns="">
          <p:pic>
            <p:nvPicPr>
              <p:cNvPr id="66" name="Ink 65">
                <a:extLst>
                  <a:ext uri="{FF2B5EF4-FFF2-40B4-BE49-F238E27FC236}">
                    <a16:creationId xmlns:a16="http://schemas.microsoft.com/office/drawing/2014/main" id="{8B0509B3-4224-4B0D-BB57-9A1BABE17B6D}"/>
                  </a:ext>
                </a:extLst>
              </p:cNvPr>
              <p:cNvPicPr/>
              <p:nvPr/>
            </p:nvPicPr>
            <p:blipFill>
              <a:blip r:embed="rId15"/>
              <a:stretch>
                <a:fillRect/>
              </a:stretch>
            </p:blipFill>
            <p:spPr>
              <a:xfrm>
                <a:off x="2067561" y="1102186"/>
                <a:ext cx="939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7" name="Ink 66">
                <a:extLst>
                  <a:ext uri="{FF2B5EF4-FFF2-40B4-BE49-F238E27FC236}">
                    <a16:creationId xmlns:a16="http://schemas.microsoft.com/office/drawing/2014/main" xmlns="" id="{11CB8E62-ABB8-4ADF-B3A1-7269780C950F}"/>
                  </a:ext>
                </a:extLst>
              </p14:cNvPr>
              <p14:cNvContentPartPr/>
              <p14:nvPr/>
            </p14:nvContentPartPr>
            <p14:xfrm>
              <a:off x="1644561" y="943426"/>
              <a:ext cx="212400" cy="246600"/>
            </p14:xfrm>
          </p:contentPart>
        </mc:Choice>
        <mc:Fallback xmlns="">
          <p:pic>
            <p:nvPicPr>
              <p:cNvPr id="67" name="Ink 66">
                <a:extLst>
                  <a:ext uri="{FF2B5EF4-FFF2-40B4-BE49-F238E27FC236}">
                    <a16:creationId xmlns:a16="http://schemas.microsoft.com/office/drawing/2014/main" id="{11CB8E62-ABB8-4ADF-B3A1-7269780C950F}"/>
                  </a:ext>
                </a:extLst>
              </p:cNvPr>
              <p:cNvPicPr/>
              <p:nvPr/>
            </p:nvPicPr>
            <p:blipFill>
              <a:blip r:embed="rId17"/>
              <a:stretch>
                <a:fillRect/>
              </a:stretch>
            </p:blipFill>
            <p:spPr>
              <a:xfrm>
                <a:off x="1626561" y="925426"/>
                <a:ext cx="2480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8" name="Ink 67">
                <a:extLst>
                  <a:ext uri="{FF2B5EF4-FFF2-40B4-BE49-F238E27FC236}">
                    <a16:creationId xmlns:a16="http://schemas.microsoft.com/office/drawing/2014/main" xmlns="" id="{DDFB455F-24E9-40F4-8717-D0718AB652A4}"/>
                  </a:ext>
                </a:extLst>
              </p14:cNvPr>
              <p14:cNvContentPartPr/>
              <p14:nvPr/>
            </p14:nvContentPartPr>
            <p14:xfrm>
              <a:off x="679041" y="1012186"/>
              <a:ext cx="418320" cy="326160"/>
            </p14:xfrm>
          </p:contentPart>
        </mc:Choice>
        <mc:Fallback xmlns="">
          <p:pic>
            <p:nvPicPr>
              <p:cNvPr id="68" name="Ink 67">
                <a:extLst>
                  <a:ext uri="{FF2B5EF4-FFF2-40B4-BE49-F238E27FC236}">
                    <a16:creationId xmlns:a16="http://schemas.microsoft.com/office/drawing/2014/main" id="{DDFB455F-24E9-40F4-8717-D0718AB652A4}"/>
                  </a:ext>
                </a:extLst>
              </p:cNvPr>
              <p:cNvPicPr/>
              <p:nvPr/>
            </p:nvPicPr>
            <p:blipFill>
              <a:blip r:embed="rId19"/>
              <a:stretch>
                <a:fillRect/>
              </a:stretch>
            </p:blipFill>
            <p:spPr>
              <a:xfrm>
                <a:off x="661041" y="994186"/>
                <a:ext cx="45396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3" name="Ink 72">
                <a:extLst>
                  <a:ext uri="{FF2B5EF4-FFF2-40B4-BE49-F238E27FC236}">
                    <a16:creationId xmlns:a16="http://schemas.microsoft.com/office/drawing/2014/main" xmlns="" id="{9E1002CB-0773-4ECF-A53B-2C36BA1B2D10}"/>
                  </a:ext>
                </a:extLst>
              </p14:cNvPr>
              <p14:cNvContentPartPr/>
              <p14:nvPr/>
            </p14:nvContentPartPr>
            <p14:xfrm>
              <a:off x="2497761" y="997066"/>
              <a:ext cx="813600" cy="347760"/>
            </p14:xfrm>
          </p:contentPart>
        </mc:Choice>
        <mc:Fallback xmlns="">
          <p:pic>
            <p:nvPicPr>
              <p:cNvPr id="73" name="Ink 72">
                <a:extLst>
                  <a:ext uri="{FF2B5EF4-FFF2-40B4-BE49-F238E27FC236}">
                    <a16:creationId xmlns:a16="http://schemas.microsoft.com/office/drawing/2014/main" id="{9E1002CB-0773-4ECF-A53B-2C36BA1B2D10}"/>
                  </a:ext>
                </a:extLst>
              </p:cNvPr>
              <p:cNvPicPr/>
              <p:nvPr/>
            </p:nvPicPr>
            <p:blipFill>
              <a:blip r:embed="rId21"/>
              <a:stretch>
                <a:fillRect/>
              </a:stretch>
            </p:blipFill>
            <p:spPr>
              <a:xfrm>
                <a:off x="2479761" y="979066"/>
                <a:ext cx="84924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4" name="Ink 73">
                <a:extLst>
                  <a:ext uri="{FF2B5EF4-FFF2-40B4-BE49-F238E27FC236}">
                    <a16:creationId xmlns:a16="http://schemas.microsoft.com/office/drawing/2014/main" xmlns="" id="{1095D61D-BBBD-476C-9E1F-20C9F143813F}"/>
                  </a:ext>
                </a:extLst>
              </p14:cNvPr>
              <p14:cNvContentPartPr/>
              <p14:nvPr/>
            </p14:nvContentPartPr>
            <p14:xfrm>
              <a:off x="3616281" y="1164106"/>
              <a:ext cx="67680" cy="124200"/>
            </p14:xfrm>
          </p:contentPart>
        </mc:Choice>
        <mc:Fallback xmlns="">
          <p:pic>
            <p:nvPicPr>
              <p:cNvPr id="74" name="Ink 73">
                <a:extLst>
                  <a:ext uri="{FF2B5EF4-FFF2-40B4-BE49-F238E27FC236}">
                    <a16:creationId xmlns:a16="http://schemas.microsoft.com/office/drawing/2014/main" id="{1095D61D-BBBD-476C-9E1F-20C9F143813F}"/>
                  </a:ext>
                </a:extLst>
              </p:cNvPr>
              <p:cNvPicPr/>
              <p:nvPr/>
            </p:nvPicPr>
            <p:blipFill>
              <a:blip r:embed="rId23"/>
              <a:stretch>
                <a:fillRect/>
              </a:stretch>
            </p:blipFill>
            <p:spPr>
              <a:xfrm>
                <a:off x="3598281" y="1146106"/>
                <a:ext cx="103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9" name="Ink 78">
                <a:extLst>
                  <a:ext uri="{FF2B5EF4-FFF2-40B4-BE49-F238E27FC236}">
                    <a16:creationId xmlns:a16="http://schemas.microsoft.com/office/drawing/2014/main" xmlns="" id="{C484EA61-7FEA-4DC3-8A1F-25CB18E9F35D}"/>
                  </a:ext>
                </a:extLst>
              </p14:cNvPr>
              <p14:cNvContentPartPr/>
              <p14:nvPr/>
            </p14:nvContentPartPr>
            <p14:xfrm>
              <a:off x="3896001" y="1091386"/>
              <a:ext cx="811080" cy="83160"/>
            </p14:xfrm>
          </p:contentPart>
        </mc:Choice>
        <mc:Fallback xmlns="">
          <p:pic>
            <p:nvPicPr>
              <p:cNvPr id="79" name="Ink 78">
                <a:extLst>
                  <a:ext uri="{FF2B5EF4-FFF2-40B4-BE49-F238E27FC236}">
                    <a16:creationId xmlns:a16="http://schemas.microsoft.com/office/drawing/2014/main" id="{C484EA61-7FEA-4DC3-8A1F-25CB18E9F35D}"/>
                  </a:ext>
                </a:extLst>
              </p:cNvPr>
              <p:cNvPicPr/>
              <p:nvPr/>
            </p:nvPicPr>
            <p:blipFill>
              <a:blip r:embed="rId25"/>
              <a:stretch>
                <a:fillRect/>
              </a:stretch>
            </p:blipFill>
            <p:spPr>
              <a:xfrm>
                <a:off x="3878001" y="1073386"/>
                <a:ext cx="846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1" name="Ink 100">
                <a:extLst>
                  <a:ext uri="{FF2B5EF4-FFF2-40B4-BE49-F238E27FC236}">
                    <a16:creationId xmlns:a16="http://schemas.microsoft.com/office/drawing/2014/main" xmlns="" id="{73A330CF-2E8E-4BBA-8C36-2B40005E70B3}"/>
                  </a:ext>
                </a:extLst>
              </p14:cNvPr>
              <p14:cNvContentPartPr/>
              <p14:nvPr/>
            </p14:nvContentPartPr>
            <p14:xfrm>
              <a:off x="6960321" y="2222146"/>
              <a:ext cx="3545280" cy="3249720"/>
            </p14:xfrm>
          </p:contentPart>
        </mc:Choice>
        <mc:Fallback xmlns="">
          <p:pic>
            <p:nvPicPr>
              <p:cNvPr id="101" name="Ink 100">
                <a:extLst>
                  <a:ext uri="{FF2B5EF4-FFF2-40B4-BE49-F238E27FC236}">
                    <a16:creationId xmlns:a16="http://schemas.microsoft.com/office/drawing/2014/main" id="{73A330CF-2E8E-4BBA-8C36-2B40005E70B3}"/>
                  </a:ext>
                </a:extLst>
              </p:cNvPr>
              <p:cNvPicPr/>
              <p:nvPr/>
            </p:nvPicPr>
            <p:blipFill>
              <a:blip r:embed="rId27"/>
              <a:stretch>
                <a:fillRect/>
              </a:stretch>
            </p:blipFill>
            <p:spPr>
              <a:xfrm>
                <a:off x="6942321" y="2204146"/>
                <a:ext cx="3580920" cy="3285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 name="Ink 114">
                <a:extLst>
                  <a:ext uri="{FF2B5EF4-FFF2-40B4-BE49-F238E27FC236}">
                    <a16:creationId xmlns:a16="http://schemas.microsoft.com/office/drawing/2014/main" xmlns="" id="{11EBC27D-C843-49B2-B3AD-E14E26C6FB0E}"/>
                  </a:ext>
                </a:extLst>
              </p14:cNvPr>
              <p14:cNvContentPartPr/>
              <p14:nvPr/>
            </p14:nvContentPartPr>
            <p14:xfrm>
              <a:off x="7362441" y="1656946"/>
              <a:ext cx="2697480" cy="695160"/>
            </p14:xfrm>
          </p:contentPart>
        </mc:Choice>
        <mc:Fallback xmlns="">
          <p:pic>
            <p:nvPicPr>
              <p:cNvPr id="115" name="Ink 114">
                <a:extLst>
                  <a:ext uri="{FF2B5EF4-FFF2-40B4-BE49-F238E27FC236}">
                    <a16:creationId xmlns:a16="http://schemas.microsoft.com/office/drawing/2014/main" id="{11EBC27D-C843-49B2-B3AD-E14E26C6FB0E}"/>
                  </a:ext>
                </a:extLst>
              </p:cNvPr>
              <p:cNvPicPr/>
              <p:nvPr/>
            </p:nvPicPr>
            <p:blipFill>
              <a:blip r:embed="rId29"/>
              <a:stretch>
                <a:fillRect/>
              </a:stretch>
            </p:blipFill>
            <p:spPr>
              <a:xfrm>
                <a:off x="7344441" y="1638946"/>
                <a:ext cx="2733120" cy="730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0" name="Ink 119">
                <a:extLst>
                  <a:ext uri="{FF2B5EF4-FFF2-40B4-BE49-F238E27FC236}">
                    <a16:creationId xmlns:a16="http://schemas.microsoft.com/office/drawing/2014/main" xmlns="" id="{FC6620E1-ED50-4B00-8BA7-C96699EF556B}"/>
                  </a:ext>
                </a:extLst>
              </p14:cNvPr>
              <p14:cNvContentPartPr/>
              <p14:nvPr/>
            </p14:nvContentPartPr>
            <p14:xfrm>
              <a:off x="8158761" y="2264266"/>
              <a:ext cx="1027080" cy="270000"/>
            </p14:xfrm>
          </p:contentPart>
        </mc:Choice>
        <mc:Fallback xmlns="">
          <p:pic>
            <p:nvPicPr>
              <p:cNvPr id="120" name="Ink 119">
                <a:extLst>
                  <a:ext uri="{FF2B5EF4-FFF2-40B4-BE49-F238E27FC236}">
                    <a16:creationId xmlns:a16="http://schemas.microsoft.com/office/drawing/2014/main" id="{FC6620E1-ED50-4B00-8BA7-C96699EF556B}"/>
                  </a:ext>
                </a:extLst>
              </p:cNvPr>
              <p:cNvPicPr/>
              <p:nvPr/>
            </p:nvPicPr>
            <p:blipFill>
              <a:blip r:embed="rId31"/>
              <a:stretch>
                <a:fillRect/>
              </a:stretch>
            </p:blipFill>
            <p:spPr>
              <a:xfrm>
                <a:off x="8140761" y="2246266"/>
                <a:ext cx="106272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5" name="Ink 124">
                <a:extLst>
                  <a:ext uri="{FF2B5EF4-FFF2-40B4-BE49-F238E27FC236}">
                    <a16:creationId xmlns:a16="http://schemas.microsoft.com/office/drawing/2014/main" xmlns="" id="{910A8FAD-6804-41D0-8D7B-3F78BBA196DD}"/>
                  </a:ext>
                </a:extLst>
              </p14:cNvPr>
              <p14:cNvContentPartPr/>
              <p14:nvPr/>
            </p14:nvContentPartPr>
            <p14:xfrm>
              <a:off x="5293881" y="1090306"/>
              <a:ext cx="135720" cy="6840"/>
            </p14:xfrm>
          </p:contentPart>
        </mc:Choice>
        <mc:Fallback xmlns="">
          <p:pic>
            <p:nvPicPr>
              <p:cNvPr id="125" name="Ink 124">
                <a:extLst>
                  <a:ext uri="{FF2B5EF4-FFF2-40B4-BE49-F238E27FC236}">
                    <a16:creationId xmlns:a16="http://schemas.microsoft.com/office/drawing/2014/main" id="{910A8FAD-6804-41D0-8D7B-3F78BBA196DD}"/>
                  </a:ext>
                </a:extLst>
              </p:cNvPr>
              <p:cNvPicPr/>
              <p:nvPr/>
            </p:nvPicPr>
            <p:blipFill>
              <a:blip r:embed="rId33"/>
              <a:stretch>
                <a:fillRect/>
              </a:stretch>
            </p:blipFill>
            <p:spPr>
              <a:xfrm>
                <a:off x="5275881" y="1072306"/>
                <a:ext cx="1713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1" name="Ink 130">
                <a:extLst>
                  <a:ext uri="{FF2B5EF4-FFF2-40B4-BE49-F238E27FC236}">
                    <a16:creationId xmlns:a16="http://schemas.microsoft.com/office/drawing/2014/main" xmlns="" id="{CBE5B647-CBEF-4C88-9971-5A057DFC20A3}"/>
                  </a:ext>
                </a:extLst>
              </p14:cNvPr>
              <p14:cNvContentPartPr/>
              <p14:nvPr/>
            </p14:nvContentPartPr>
            <p14:xfrm>
              <a:off x="4252401" y="1086346"/>
              <a:ext cx="734400" cy="52560"/>
            </p14:xfrm>
          </p:contentPart>
        </mc:Choice>
        <mc:Fallback xmlns="">
          <p:pic>
            <p:nvPicPr>
              <p:cNvPr id="131" name="Ink 130">
                <a:extLst>
                  <a:ext uri="{FF2B5EF4-FFF2-40B4-BE49-F238E27FC236}">
                    <a16:creationId xmlns:a16="http://schemas.microsoft.com/office/drawing/2014/main" id="{CBE5B647-CBEF-4C88-9971-5A057DFC20A3}"/>
                  </a:ext>
                </a:extLst>
              </p:cNvPr>
              <p:cNvPicPr/>
              <p:nvPr/>
            </p:nvPicPr>
            <p:blipFill>
              <a:blip r:embed="rId35"/>
              <a:stretch>
                <a:fillRect/>
              </a:stretch>
            </p:blipFill>
            <p:spPr>
              <a:xfrm>
                <a:off x="4234401" y="1068346"/>
                <a:ext cx="770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4" name="Ink 133">
                <a:extLst>
                  <a:ext uri="{FF2B5EF4-FFF2-40B4-BE49-F238E27FC236}">
                    <a16:creationId xmlns:a16="http://schemas.microsoft.com/office/drawing/2014/main" xmlns="" id="{932A729F-2892-45DE-89C3-167EF87595E0}"/>
                  </a:ext>
                </a:extLst>
              </p14:cNvPr>
              <p14:cNvContentPartPr/>
              <p14:nvPr/>
            </p14:nvContentPartPr>
            <p14:xfrm>
              <a:off x="584361" y="2317186"/>
              <a:ext cx="393120" cy="434520"/>
            </p14:xfrm>
          </p:contentPart>
        </mc:Choice>
        <mc:Fallback xmlns="">
          <p:pic>
            <p:nvPicPr>
              <p:cNvPr id="134" name="Ink 133">
                <a:extLst>
                  <a:ext uri="{FF2B5EF4-FFF2-40B4-BE49-F238E27FC236}">
                    <a16:creationId xmlns:a16="http://schemas.microsoft.com/office/drawing/2014/main" id="{932A729F-2892-45DE-89C3-167EF87595E0}"/>
                  </a:ext>
                </a:extLst>
              </p:cNvPr>
              <p:cNvPicPr/>
              <p:nvPr/>
            </p:nvPicPr>
            <p:blipFill>
              <a:blip r:embed="rId37"/>
              <a:stretch>
                <a:fillRect/>
              </a:stretch>
            </p:blipFill>
            <p:spPr>
              <a:xfrm>
                <a:off x="566361" y="2299186"/>
                <a:ext cx="428760" cy="470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5" name="Ink 134">
                <a:extLst>
                  <a:ext uri="{FF2B5EF4-FFF2-40B4-BE49-F238E27FC236}">
                    <a16:creationId xmlns:a16="http://schemas.microsoft.com/office/drawing/2014/main" xmlns="" id="{6FAFE66D-5741-4CF3-8594-8FE429DF30AA}"/>
                  </a:ext>
                </a:extLst>
              </p14:cNvPr>
              <p14:cNvContentPartPr/>
              <p14:nvPr/>
            </p14:nvContentPartPr>
            <p14:xfrm>
              <a:off x="530721" y="2137186"/>
              <a:ext cx="540000" cy="23760"/>
            </p14:xfrm>
          </p:contentPart>
        </mc:Choice>
        <mc:Fallback xmlns="">
          <p:pic>
            <p:nvPicPr>
              <p:cNvPr id="135" name="Ink 134">
                <a:extLst>
                  <a:ext uri="{FF2B5EF4-FFF2-40B4-BE49-F238E27FC236}">
                    <a16:creationId xmlns:a16="http://schemas.microsoft.com/office/drawing/2014/main" id="{6FAFE66D-5741-4CF3-8594-8FE429DF30AA}"/>
                  </a:ext>
                </a:extLst>
              </p:cNvPr>
              <p:cNvPicPr/>
              <p:nvPr/>
            </p:nvPicPr>
            <p:blipFill>
              <a:blip r:embed="rId39"/>
              <a:stretch>
                <a:fillRect/>
              </a:stretch>
            </p:blipFill>
            <p:spPr>
              <a:xfrm>
                <a:off x="512721" y="2119186"/>
                <a:ext cx="575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6" name="Ink 135">
                <a:extLst>
                  <a:ext uri="{FF2B5EF4-FFF2-40B4-BE49-F238E27FC236}">
                    <a16:creationId xmlns:a16="http://schemas.microsoft.com/office/drawing/2014/main" xmlns="" id="{54693982-1BC0-4DB9-ADA3-5D103F7BAC1C}"/>
                  </a:ext>
                </a:extLst>
              </p14:cNvPr>
              <p14:cNvContentPartPr/>
              <p14:nvPr/>
            </p14:nvContentPartPr>
            <p14:xfrm>
              <a:off x="1067841" y="2629666"/>
              <a:ext cx="171720" cy="358200"/>
            </p14:xfrm>
          </p:contentPart>
        </mc:Choice>
        <mc:Fallback xmlns="">
          <p:pic>
            <p:nvPicPr>
              <p:cNvPr id="136" name="Ink 135">
                <a:extLst>
                  <a:ext uri="{FF2B5EF4-FFF2-40B4-BE49-F238E27FC236}">
                    <a16:creationId xmlns:a16="http://schemas.microsoft.com/office/drawing/2014/main" id="{54693982-1BC0-4DB9-ADA3-5D103F7BAC1C}"/>
                  </a:ext>
                </a:extLst>
              </p:cNvPr>
              <p:cNvPicPr/>
              <p:nvPr/>
            </p:nvPicPr>
            <p:blipFill>
              <a:blip r:embed="rId41"/>
              <a:stretch>
                <a:fillRect/>
              </a:stretch>
            </p:blipFill>
            <p:spPr>
              <a:xfrm>
                <a:off x="1049841" y="2611666"/>
                <a:ext cx="20736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9" name="Ink 138">
                <a:extLst>
                  <a:ext uri="{FF2B5EF4-FFF2-40B4-BE49-F238E27FC236}">
                    <a16:creationId xmlns:a16="http://schemas.microsoft.com/office/drawing/2014/main" xmlns="" id="{FD4B7A5E-0490-4882-8844-58933A734BD8}"/>
                  </a:ext>
                </a:extLst>
              </p14:cNvPr>
              <p14:cNvContentPartPr/>
              <p14:nvPr/>
            </p14:nvContentPartPr>
            <p14:xfrm>
              <a:off x="1595601" y="2400346"/>
              <a:ext cx="266040" cy="83520"/>
            </p14:xfrm>
          </p:contentPart>
        </mc:Choice>
        <mc:Fallback xmlns="">
          <p:pic>
            <p:nvPicPr>
              <p:cNvPr id="139" name="Ink 138">
                <a:extLst>
                  <a:ext uri="{FF2B5EF4-FFF2-40B4-BE49-F238E27FC236}">
                    <a16:creationId xmlns:a16="http://schemas.microsoft.com/office/drawing/2014/main" id="{FD4B7A5E-0490-4882-8844-58933A734BD8}"/>
                  </a:ext>
                </a:extLst>
              </p:cNvPr>
              <p:cNvPicPr/>
              <p:nvPr/>
            </p:nvPicPr>
            <p:blipFill>
              <a:blip r:embed="rId43"/>
              <a:stretch>
                <a:fillRect/>
              </a:stretch>
            </p:blipFill>
            <p:spPr>
              <a:xfrm>
                <a:off x="1577601" y="2382346"/>
                <a:ext cx="301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0" name="Ink 139">
                <a:extLst>
                  <a:ext uri="{FF2B5EF4-FFF2-40B4-BE49-F238E27FC236}">
                    <a16:creationId xmlns:a16="http://schemas.microsoft.com/office/drawing/2014/main" xmlns="" id="{419DB7FF-E3B4-42E5-BA48-9973C0EBC71E}"/>
                  </a:ext>
                </a:extLst>
              </p14:cNvPr>
              <p14:cNvContentPartPr/>
              <p14:nvPr/>
            </p14:nvContentPartPr>
            <p14:xfrm>
              <a:off x="2157201" y="1932706"/>
              <a:ext cx="173160" cy="1263240"/>
            </p14:xfrm>
          </p:contentPart>
        </mc:Choice>
        <mc:Fallback xmlns="">
          <p:pic>
            <p:nvPicPr>
              <p:cNvPr id="140" name="Ink 139">
                <a:extLst>
                  <a:ext uri="{FF2B5EF4-FFF2-40B4-BE49-F238E27FC236}">
                    <a16:creationId xmlns:a16="http://schemas.microsoft.com/office/drawing/2014/main" id="{419DB7FF-E3B4-42E5-BA48-9973C0EBC71E}"/>
                  </a:ext>
                </a:extLst>
              </p:cNvPr>
              <p:cNvPicPr/>
              <p:nvPr/>
            </p:nvPicPr>
            <p:blipFill>
              <a:blip r:embed="rId45"/>
              <a:stretch>
                <a:fillRect/>
              </a:stretch>
            </p:blipFill>
            <p:spPr>
              <a:xfrm>
                <a:off x="2139201" y="1914706"/>
                <a:ext cx="208800" cy="1298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3" name="Ink 142">
                <a:extLst>
                  <a:ext uri="{FF2B5EF4-FFF2-40B4-BE49-F238E27FC236}">
                    <a16:creationId xmlns:a16="http://schemas.microsoft.com/office/drawing/2014/main" xmlns="" id="{A724774A-5611-455B-8ABE-2AEFD05447B8}"/>
                  </a:ext>
                </a:extLst>
              </p14:cNvPr>
              <p14:cNvContentPartPr/>
              <p14:nvPr/>
            </p14:nvContentPartPr>
            <p14:xfrm>
              <a:off x="2553921" y="2042866"/>
              <a:ext cx="617400" cy="740160"/>
            </p14:xfrm>
          </p:contentPart>
        </mc:Choice>
        <mc:Fallback xmlns="">
          <p:pic>
            <p:nvPicPr>
              <p:cNvPr id="143" name="Ink 142">
                <a:extLst>
                  <a:ext uri="{FF2B5EF4-FFF2-40B4-BE49-F238E27FC236}">
                    <a16:creationId xmlns:a16="http://schemas.microsoft.com/office/drawing/2014/main" id="{A724774A-5611-455B-8ABE-2AEFD05447B8}"/>
                  </a:ext>
                </a:extLst>
              </p:cNvPr>
              <p:cNvPicPr/>
              <p:nvPr/>
            </p:nvPicPr>
            <p:blipFill>
              <a:blip r:embed="rId47"/>
              <a:stretch>
                <a:fillRect/>
              </a:stretch>
            </p:blipFill>
            <p:spPr>
              <a:xfrm>
                <a:off x="2535921" y="2024866"/>
                <a:ext cx="653040" cy="775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0" name="Ink 149">
                <a:extLst>
                  <a:ext uri="{FF2B5EF4-FFF2-40B4-BE49-F238E27FC236}">
                    <a16:creationId xmlns:a16="http://schemas.microsoft.com/office/drawing/2014/main" xmlns="" id="{0A208FA7-347A-4AC9-96E0-BFADB97E3A1B}"/>
                  </a:ext>
                </a:extLst>
              </p14:cNvPr>
              <p14:cNvContentPartPr/>
              <p14:nvPr/>
            </p14:nvContentPartPr>
            <p14:xfrm>
              <a:off x="3453201" y="2033506"/>
              <a:ext cx="843120" cy="741960"/>
            </p14:xfrm>
          </p:contentPart>
        </mc:Choice>
        <mc:Fallback xmlns="">
          <p:pic>
            <p:nvPicPr>
              <p:cNvPr id="150" name="Ink 149">
                <a:extLst>
                  <a:ext uri="{FF2B5EF4-FFF2-40B4-BE49-F238E27FC236}">
                    <a16:creationId xmlns:a16="http://schemas.microsoft.com/office/drawing/2014/main" id="{0A208FA7-347A-4AC9-96E0-BFADB97E3A1B}"/>
                  </a:ext>
                </a:extLst>
              </p:cNvPr>
              <p:cNvPicPr/>
              <p:nvPr/>
            </p:nvPicPr>
            <p:blipFill>
              <a:blip r:embed="rId49"/>
              <a:stretch>
                <a:fillRect/>
              </a:stretch>
            </p:blipFill>
            <p:spPr>
              <a:xfrm>
                <a:off x="3435201" y="2015506"/>
                <a:ext cx="878760" cy="777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6" name="Ink 155">
                <a:extLst>
                  <a:ext uri="{FF2B5EF4-FFF2-40B4-BE49-F238E27FC236}">
                    <a16:creationId xmlns:a16="http://schemas.microsoft.com/office/drawing/2014/main" xmlns="" id="{FBC7D5CF-FFEB-4240-AF8C-80740FA1879D}"/>
                  </a:ext>
                </a:extLst>
              </p14:cNvPr>
              <p14:cNvContentPartPr/>
              <p14:nvPr/>
            </p14:nvContentPartPr>
            <p14:xfrm>
              <a:off x="2719161" y="2813626"/>
              <a:ext cx="421920" cy="277560"/>
            </p14:xfrm>
          </p:contentPart>
        </mc:Choice>
        <mc:Fallback xmlns="">
          <p:pic>
            <p:nvPicPr>
              <p:cNvPr id="156" name="Ink 155">
                <a:extLst>
                  <a:ext uri="{FF2B5EF4-FFF2-40B4-BE49-F238E27FC236}">
                    <a16:creationId xmlns:a16="http://schemas.microsoft.com/office/drawing/2014/main" id="{FBC7D5CF-FFEB-4240-AF8C-80740FA1879D}"/>
                  </a:ext>
                </a:extLst>
              </p:cNvPr>
              <p:cNvPicPr/>
              <p:nvPr/>
            </p:nvPicPr>
            <p:blipFill>
              <a:blip r:embed="rId51"/>
              <a:stretch>
                <a:fillRect/>
              </a:stretch>
            </p:blipFill>
            <p:spPr>
              <a:xfrm>
                <a:off x="2701161" y="2795626"/>
                <a:ext cx="4575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8" name="Ink 157">
                <a:extLst>
                  <a:ext uri="{FF2B5EF4-FFF2-40B4-BE49-F238E27FC236}">
                    <a16:creationId xmlns:a16="http://schemas.microsoft.com/office/drawing/2014/main" xmlns="" id="{645BD806-5F94-4D32-89CD-190ED16CB839}"/>
                  </a:ext>
                </a:extLst>
              </p14:cNvPr>
              <p14:cNvContentPartPr/>
              <p14:nvPr/>
            </p14:nvContentPartPr>
            <p14:xfrm>
              <a:off x="2666601" y="1745146"/>
              <a:ext cx="253800" cy="218160"/>
            </p14:xfrm>
          </p:contentPart>
        </mc:Choice>
        <mc:Fallback xmlns="">
          <p:pic>
            <p:nvPicPr>
              <p:cNvPr id="158" name="Ink 157">
                <a:extLst>
                  <a:ext uri="{FF2B5EF4-FFF2-40B4-BE49-F238E27FC236}">
                    <a16:creationId xmlns:a16="http://schemas.microsoft.com/office/drawing/2014/main" id="{645BD806-5F94-4D32-89CD-190ED16CB839}"/>
                  </a:ext>
                </a:extLst>
              </p:cNvPr>
              <p:cNvPicPr/>
              <p:nvPr/>
            </p:nvPicPr>
            <p:blipFill>
              <a:blip r:embed="rId53"/>
              <a:stretch>
                <a:fillRect/>
              </a:stretch>
            </p:blipFill>
            <p:spPr>
              <a:xfrm>
                <a:off x="2648601" y="1727146"/>
                <a:ext cx="2894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64" name="Ink 163">
                <a:extLst>
                  <a:ext uri="{FF2B5EF4-FFF2-40B4-BE49-F238E27FC236}">
                    <a16:creationId xmlns:a16="http://schemas.microsoft.com/office/drawing/2014/main" xmlns="" id="{A8D6D505-0442-44FE-9BA2-D9FA669361FC}"/>
                  </a:ext>
                </a:extLst>
              </p14:cNvPr>
              <p14:cNvContentPartPr/>
              <p14:nvPr/>
            </p14:nvContentPartPr>
            <p14:xfrm>
              <a:off x="4469121" y="1657666"/>
              <a:ext cx="955800" cy="1370520"/>
            </p14:xfrm>
          </p:contentPart>
        </mc:Choice>
        <mc:Fallback xmlns="">
          <p:pic>
            <p:nvPicPr>
              <p:cNvPr id="164" name="Ink 163">
                <a:extLst>
                  <a:ext uri="{FF2B5EF4-FFF2-40B4-BE49-F238E27FC236}">
                    <a16:creationId xmlns:a16="http://schemas.microsoft.com/office/drawing/2014/main" id="{A8D6D505-0442-44FE-9BA2-D9FA669361FC}"/>
                  </a:ext>
                </a:extLst>
              </p:cNvPr>
              <p:cNvPicPr/>
              <p:nvPr/>
            </p:nvPicPr>
            <p:blipFill>
              <a:blip r:embed="rId55"/>
              <a:stretch>
                <a:fillRect/>
              </a:stretch>
            </p:blipFill>
            <p:spPr>
              <a:xfrm>
                <a:off x="4451121" y="1639666"/>
                <a:ext cx="991440" cy="1406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68" name="Ink 167">
                <a:extLst>
                  <a:ext uri="{FF2B5EF4-FFF2-40B4-BE49-F238E27FC236}">
                    <a16:creationId xmlns:a16="http://schemas.microsoft.com/office/drawing/2014/main" xmlns="" id="{609700F7-489A-4242-84E2-A80960648395}"/>
                  </a:ext>
                </a:extLst>
              </p14:cNvPr>
              <p14:cNvContentPartPr/>
              <p14:nvPr/>
            </p14:nvContentPartPr>
            <p14:xfrm>
              <a:off x="5588361" y="976186"/>
              <a:ext cx="531000" cy="397440"/>
            </p14:xfrm>
          </p:contentPart>
        </mc:Choice>
        <mc:Fallback xmlns="">
          <p:pic>
            <p:nvPicPr>
              <p:cNvPr id="168" name="Ink 167">
                <a:extLst>
                  <a:ext uri="{FF2B5EF4-FFF2-40B4-BE49-F238E27FC236}">
                    <a16:creationId xmlns:a16="http://schemas.microsoft.com/office/drawing/2014/main" id="{609700F7-489A-4242-84E2-A80960648395}"/>
                  </a:ext>
                </a:extLst>
              </p:cNvPr>
              <p:cNvPicPr/>
              <p:nvPr/>
            </p:nvPicPr>
            <p:blipFill>
              <a:blip r:embed="rId57"/>
              <a:stretch>
                <a:fillRect/>
              </a:stretch>
            </p:blipFill>
            <p:spPr>
              <a:xfrm>
                <a:off x="5570361" y="958186"/>
                <a:ext cx="56664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51" name="Ink 250">
                <a:extLst>
                  <a:ext uri="{FF2B5EF4-FFF2-40B4-BE49-F238E27FC236}">
                    <a16:creationId xmlns:a16="http://schemas.microsoft.com/office/drawing/2014/main" xmlns="" id="{6EBE4205-98D6-48BD-8B32-5722DAF029E9}"/>
                  </a:ext>
                </a:extLst>
              </p14:cNvPr>
              <p14:cNvContentPartPr/>
              <p14:nvPr/>
            </p14:nvContentPartPr>
            <p14:xfrm>
              <a:off x="145521" y="3540466"/>
              <a:ext cx="5822280" cy="2666520"/>
            </p14:xfrm>
          </p:contentPart>
        </mc:Choice>
        <mc:Fallback xmlns="">
          <p:pic>
            <p:nvPicPr>
              <p:cNvPr id="251" name="Ink 250">
                <a:extLst>
                  <a:ext uri="{FF2B5EF4-FFF2-40B4-BE49-F238E27FC236}">
                    <a16:creationId xmlns:a16="http://schemas.microsoft.com/office/drawing/2014/main" id="{6EBE4205-98D6-48BD-8B32-5722DAF029E9}"/>
                  </a:ext>
                </a:extLst>
              </p:cNvPr>
              <p:cNvPicPr/>
              <p:nvPr/>
            </p:nvPicPr>
            <p:blipFill>
              <a:blip r:embed="rId59"/>
              <a:stretch>
                <a:fillRect/>
              </a:stretch>
            </p:blipFill>
            <p:spPr>
              <a:xfrm>
                <a:off x="127521" y="3522466"/>
                <a:ext cx="5857920" cy="2702160"/>
              </a:xfrm>
              <a:prstGeom prst="rect">
                <a:avLst/>
              </a:prstGeom>
            </p:spPr>
          </p:pic>
        </mc:Fallback>
      </mc:AlternateContent>
    </p:spTree>
    <p:extLst>
      <p:ext uri="{BB962C8B-B14F-4D97-AF65-F5344CB8AC3E}">
        <p14:creationId xmlns:p14="http://schemas.microsoft.com/office/powerpoint/2010/main" val="645071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xmlns="" id="{A5E62F91-1C33-4775-96F9-2139AB7B3151}"/>
                  </a:ext>
                </a:extLst>
              </p14:cNvPr>
              <p14:cNvContentPartPr/>
              <p14:nvPr/>
            </p14:nvContentPartPr>
            <p14:xfrm>
              <a:off x="11542041" y="84466"/>
              <a:ext cx="449280" cy="607320"/>
            </p14:xfrm>
          </p:contentPart>
        </mc:Choice>
        <mc:Fallback xmlns="">
          <p:pic>
            <p:nvPicPr>
              <p:cNvPr id="4" name="Ink 3">
                <a:extLst>
                  <a:ext uri="{FF2B5EF4-FFF2-40B4-BE49-F238E27FC236}">
                    <a16:creationId xmlns:a16="http://schemas.microsoft.com/office/drawing/2014/main" id="{A5E62F91-1C33-4775-96F9-2139AB7B3151}"/>
                  </a:ext>
                </a:extLst>
              </p:cNvPr>
              <p:cNvPicPr/>
              <p:nvPr/>
            </p:nvPicPr>
            <p:blipFill>
              <a:blip r:embed="rId3"/>
              <a:stretch>
                <a:fillRect/>
              </a:stretch>
            </p:blipFill>
            <p:spPr>
              <a:xfrm>
                <a:off x="11524041" y="66466"/>
                <a:ext cx="484920" cy="642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0" name="Ink 29">
                <a:extLst>
                  <a:ext uri="{FF2B5EF4-FFF2-40B4-BE49-F238E27FC236}">
                    <a16:creationId xmlns:a16="http://schemas.microsoft.com/office/drawing/2014/main" xmlns="" id="{900CDEC2-80D7-4CC7-96F9-39F6EAE90258}"/>
                  </a:ext>
                </a:extLst>
              </p14:cNvPr>
              <p14:cNvContentPartPr/>
              <p14:nvPr/>
            </p14:nvContentPartPr>
            <p14:xfrm>
              <a:off x="6300801" y="41986"/>
              <a:ext cx="4938480" cy="715680"/>
            </p14:xfrm>
          </p:contentPart>
        </mc:Choice>
        <mc:Fallback xmlns="">
          <p:pic>
            <p:nvPicPr>
              <p:cNvPr id="30" name="Ink 29">
                <a:extLst>
                  <a:ext uri="{FF2B5EF4-FFF2-40B4-BE49-F238E27FC236}">
                    <a16:creationId xmlns:a16="http://schemas.microsoft.com/office/drawing/2014/main" id="{900CDEC2-80D7-4CC7-96F9-39F6EAE90258}"/>
                  </a:ext>
                </a:extLst>
              </p:cNvPr>
              <p:cNvPicPr/>
              <p:nvPr/>
            </p:nvPicPr>
            <p:blipFill>
              <a:blip r:embed="rId5"/>
              <a:stretch>
                <a:fillRect/>
              </a:stretch>
            </p:blipFill>
            <p:spPr>
              <a:xfrm>
                <a:off x="6282801" y="23986"/>
                <a:ext cx="4974120" cy="751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1" name="Ink 30">
                <a:extLst>
                  <a:ext uri="{FF2B5EF4-FFF2-40B4-BE49-F238E27FC236}">
                    <a16:creationId xmlns:a16="http://schemas.microsoft.com/office/drawing/2014/main" xmlns="" id="{7887693B-358C-4B4F-8948-984301938164}"/>
                  </a:ext>
                </a:extLst>
              </p14:cNvPr>
              <p14:cNvContentPartPr/>
              <p14:nvPr/>
            </p14:nvContentPartPr>
            <p14:xfrm>
              <a:off x="5962761" y="545266"/>
              <a:ext cx="39240" cy="39600"/>
            </p14:xfrm>
          </p:contentPart>
        </mc:Choice>
        <mc:Fallback xmlns="">
          <p:pic>
            <p:nvPicPr>
              <p:cNvPr id="31" name="Ink 30">
                <a:extLst>
                  <a:ext uri="{FF2B5EF4-FFF2-40B4-BE49-F238E27FC236}">
                    <a16:creationId xmlns:a16="http://schemas.microsoft.com/office/drawing/2014/main" id="{7887693B-358C-4B4F-8948-984301938164}"/>
                  </a:ext>
                </a:extLst>
              </p:cNvPr>
              <p:cNvPicPr/>
              <p:nvPr/>
            </p:nvPicPr>
            <p:blipFill>
              <a:blip r:embed="rId7"/>
              <a:stretch>
                <a:fillRect/>
              </a:stretch>
            </p:blipFill>
            <p:spPr>
              <a:xfrm>
                <a:off x="5944761" y="527266"/>
                <a:ext cx="74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Ink 31">
                <a:extLst>
                  <a:ext uri="{FF2B5EF4-FFF2-40B4-BE49-F238E27FC236}">
                    <a16:creationId xmlns:a16="http://schemas.microsoft.com/office/drawing/2014/main" xmlns="" id="{B1123EF7-BCA7-4771-9F4E-315E753D6165}"/>
                  </a:ext>
                </a:extLst>
              </p14:cNvPr>
              <p14:cNvContentPartPr/>
              <p14:nvPr/>
            </p14:nvContentPartPr>
            <p14:xfrm>
              <a:off x="5878881" y="352666"/>
              <a:ext cx="47160" cy="29160"/>
            </p14:xfrm>
          </p:contentPart>
        </mc:Choice>
        <mc:Fallback xmlns="">
          <p:pic>
            <p:nvPicPr>
              <p:cNvPr id="32" name="Ink 31">
                <a:extLst>
                  <a:ext uri="{FF2B5EF4-FFF2-40B4-BE49-F238E27FC236}">
                    <a16:creationId xmlns:a16="http://schemas.microsoft.com/office/drawing/2014/main" id="{B1123EF7-BCA7-4771-9F4E-315E753D6165}"/>
                  </a:ext>
                </a:extLst>
              </p:cNvPr>
              <p:cNvPicPr/>
              <p:nvPr/>
            </p:nvPicPr>
            <p:blipFill>
              <a:blip r:embed="rId9"/>
              <a:stretch>
                <a:fillRect/>
              </a:stretch>
            </p:blipFill>
            <p:spPr>
              <a:xfrm>
                <a:off x="5860881" y="334666"/>
                <a:ext cx="82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 name="Ink 40">
                <a:extLst>
                  <a:ext uri="{FF2B5EF4-FFF2-40B4-BE49-F238E27FC236}">
                    <a16:creationId xmlns:a16="http://schemas.microsoft.com/office/drawing/2014/main" xmlns="" id="{CD0CCD18-9C9A-40E8-A8ED-109E62481961}"/>
                  </a:ext>
                </a:extLst>
              </p14:cNvPr>
              <p14:cNvContentPartPr/>
              <p14:nvPr/>
            </p14:nvContentPartPr>
            <p14:xfrm>
              <a:off x="10595601" y="869986"/>
              <a:ext cx="226440" cy="80280"/>
            </p14:xfrm>
          </p:contentPart>
        </mc:Choice>
        <mc:Fallback xmlns="">
          <p:pic>
            <p:nvPicPr>
              <p:cNvPr id="41" name="Ink 40">
                <a:extLst>
                  <a:ext uri="{FF2B5EF4-FFF2-40B4-BE49-F238E27FC236}">
                    <a16:creationId xmlns:a16="http://schemas.microsoft.com/office/drawing/2014/main" id="{CD0CCD18-9C9A-40E8-A8ED-109E62481961}"/>
                  </a:ext>
                </a:extLst>
              </p:cNvPr>
              <p:cNvPicPr/>
              <p:nvPr/>
            </p:nvPicPr>
            <p:blipFill>
              <a:blip r:embed="rId11"/>
              <a:stretch>
                <a:fillRect/>
              </a:stretch>
            </p:blipFill>
            <p:spPr>
              <a:xfrm>
                <a:off x="10577601" y="851986"/>
                <a:ext cx="2620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2" name="Ink 41">
                <a:extLst>
                  <a:ext uri="{FF2B5EF4-FFF2-40B4-BE49-F238E27FC236}">
                    <a16:creationId xmlns:a16="http://schemas.microsoft.com/office/drawing/2014/main" xmlns="" id="{85CA8A10-F377-4EB0-BB55-4D1FA5C18C7E}"/>
                  </a:ext>
                </a:extLst>
              </p14:cNvPr>
              <p14:cNvContentPartPr/>
              <p14:nvPr/>
            </p14:nvContentPartPr>
            <p14:xfrm>
              <a:off x="9973521" y="1064026"/>
              <a:ext cx="1335600" cy="548280"/>
            </p14:xfrm>
          </p:contentPart>
        </mc:Choice>
        <mc:Fallback xmlns="">
          <p:pic>
            <p:nvPicPr>
              <p:cNvPr id="42" name="Ink 41">
                <a:extLst>
                  <a:ext uri="{FF2B5EF4-FFF2-40B4-BE49-F238E27FC236}">
                    <a16:creationId xmlns:a16="http://schemas.microsoft.com/office/drawing/2014/main" id="{85CA8A10-F377-4EB0-BB55-4D1FA5C18C7E}"/>
                  </a:ext>
                </a:extLst>
              </p:cNvPr>
              <p:cNvPicPr/>
              <p:nvPr/>
            </p:nvPicPr>
            <p:blipFill>
              <a:blip r:embed="rId13"/>
              <a:stretch>
                <a:fillRect/>
              </a:stretch>
            </p:blipFill>
            <p:spPr>
              <a:xfrm>
                <a:off x="9955521" y="1046026"/>
                <a:ext cx="137124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6" name="Ink 45">
                <a:extLst>
                  <a:ext uri="{FF2B5EF4-FFF2-40B4-BE49-F238E27FC236}">
                    <a16:creationId xmlns:a16="http://schemas.microsoft.com/office/drawing/2014/main" xmlns="" id="{C28FB44E-0C7D-440B-82DB-3970DB273515}"/>
                  </a:ext>
                </a:extLst>
              </p14:cNvPr>
              <p14:cNvContentPartPr/>
              <p14:nvPr/>
            </p14:nvContentPartPr>
            <p14:xfrm>
              <a:off x="9339561" y="1478026"/>
              <a:ext cx="182160" cy="100080"/>
            </p14:xfrm>
          </p:contentPart>
        </mc:Choice>
        <mc:Fallback xmlns="">
          <p:pic>
            <p:nvPicPr>
              <p:cNvPr id="46" name="Ink 45">
                <a:extLst>
                  <a:ext uri="{FF2B5EF4-FFF2-40B4-BE49-F238E27FC236}">
                    <a16:creationId xmlns:a16="http://schemas.microsoft.com/office/drawing/2014/main" id="{C28FB44E-0C7D-440B-82DB-3970DB273515}"/>
                  </a:ext>
                </a:extLst>
              </p:cNvPr>
              <p:cNvPicPr/>
              <p:nvPr/>
            </p:nvPicPr>
            <p:blipFill>
              <a:blip r:embed="rId15"/>
              <a:stretch>
                <a:fillRect/>
              </a:stretch>
            </p:blipFill>
            <p:spPr>
              <a:xfrm>
                <a:off x="9321561" y="1460026"/>
                <a:ext cx="2178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1" name="Ink 80">
                <a:extLst>
                  <a:ext uri="{FF2B5EF4-FFF2-40B4-BE49-F238E27FC236}">
                    <a16:creationId xmlns:a16="http://schemas.microsoft.com/office/drawing/2014/main" xmlns="" id="{A34C4367-36D0-43A1-8CAA-B6107F93C5BA}"/>
                  </a:ext>
                </a:extLst>
              </p14:cNvPr>
              <p14:cNvContentPartPr/>
              <p14:nvPr/>
            </p14:nvContentPartPr>
            <p14:xfrm>
              <a:off x="1943001" y="495226"/>
              <a:ext cx="2220840" cy="956880"/>
            </p14:xfrm>
          </p:contentPart>
        </mc:Choice>
        <mc:Fallback xmlns="">
          <p:pic>
            <p:nvPicPr>
              <p:cNvPr id="81" name="Ink 80">
                <a:extLst>
                  <a:ext uri="{FF2B5EF4-FFF2-40B4-BE49-F238E27FC236}">
                    <a16:creationId xmlns:a16="http://schemas.microsoft.com/office/drawing/2014/main" id="{A34C4367-36D0-43A1-8CAA-B6107F93C5BA}"/>
                  </a:ext>
                </a:extLst>
              </p:cNvPr>
              <p:cNvPicPr/>
              <p:nvPr/>
            </p:nvPicPr>
            <p:blipFill>
              <a:blip r:embed="rId17"/>
              <a:stretch>
                <a:fillRect/>
              </a:stretch>
            </p:blipFill>
            <p:spPr>
              <a:xfrm>
                <a:off x="1925001" y="477226"/>
                <a:ext cx="2256480" cy="992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3" name="Ink 82">
                <a:extLst>
                  <a:ext uri="{FF2B5EF4-FFF2-40B4-BE49-F238E27FC236}">
                    <a16:creationId xmlns:a16="http://schemas.microsoft.com/office/drawing/2014/main" xmlns="" id="{2E425157-4C8E-4F30-B4FF-3F1A84943ECE}"/>
                  </a:ext>
                </a:extLst>
              </p14:cNvPr>
              <p14:cNvContentPartPr/>
              <p14:nvPr/>
            </p14:nvContentPartPr>
            <p14:xfrm>
              <a:off x="7605441" y="1025866"/>
              <a:ext cx="895680" cy="620640"/>
            </p14:xfrm>
          </p:contentPart>
        </mc:Choice>
        <mc:Fallback xmlns="">
          <p:pic>
            <p:nvPicPr>
              <p:cNvPr id="83" name="Ink 82">
                <a:extLst>
                  <a:ext uri="{FF2B5EF4-FFF2-40B4-BE49-F238E27FC236}">
                    <a16:creationId xmlns:a16="http://schemas.microsoft.com/office/drawing/2014/main" id="{2E425157-4C8E-4F30-B4FF-3F1A84943ECE}"/>
                  </a:ext>
                </a:extLst>
              </p:cNvPr>
              <p:cNvPicPr/>
              <p:nvPr/>
            </p:nvPicPr>
            <p:blipFill>
              <a:blip r:embed="rId19"/>
              <a:stretch>
                <a:fillRect/>
              </a:stretch>
            </p:blipFill>
            <p:spPr>
              <a:xfrm>
                <a:off x="7587441" y="1007866"/>
                <a:ext cx="931320" cy="656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4" name="Ink 83">
                <a:extLst>
                  <a:ext uri="{FF2B5EF4-FFF2-40B4-BE49-F238E27FC236}">
                    <a16:creationId xmlns:a16="http://schemas.microsoft.com/office/drawing/2014/main" xmlns="" id="{D04ED132-6880-4731-A5DD-4FEC5A2CDABB}"/>
                  </a:ext>
                </a:extLst>
              </p14:cNvPr>
              <p14:cNvContentPartPr/>
              <p14:nvPr/>
            </p14:nvContentPartPr>
            <p14:xfrm>
              <a:off x="8768601" y="1020106"/>
              <a:ext cx="629640" cy="351360"/>
            </p14:xfrm>
          </p:contentPart>
        </mc:Choice>
        <mc:Fallback xmlns="">
          <p:pic>
            <p:nvPicPr>
              <p:cNvPr id="84" name="Ink 83">
                <a:extLst>
                  <a:ext uri="{FF2B5EF4-FFF2-40B4-BE49-F238E27FC236}">
                    <a16:creationId xmlns:a16="http://schemas.microsoft.com/office/drawing/2014/main" id="{D04ED132-6880-4731-A5DD-4FEC5A2CDABB}"/>
                  </a:ext>
                </a:extLst>
              </p:cNvPr>
              <p:cNvPicPr/>
              <p:nvPr/>
            </p:nvPicPr>
            <p:blipFill>
              <a:blip r:embed="rId21"/>
              <a:stretch>
                <a:fillRect/>
              </a:stretch>
            </p:blipFill>
            <p:spPr>
              <a:xfrm>
                <a:off x="8750601" y="1002106"/>
                <a:ext cx="66528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3" name="Ink 92">
                <a:extLst>
                  <a:ext uri="{FF2B5EF4-FFF2-40B4-BE49-F238E27FC236}">
                    <a16:creationId xmlns:a16="http://schemas.microsoft.com/office/drawing/2014/main" xmlns="" id="{2B3420A9-390D-41FB-BCF0-94C47C5CFAE6}"/>
                  </a:ext>
                </a:extLst>
              </p14:cNvPr>
              <p14:cNvContentPartPr/>
              <p14:nvPr/>
            </p14:nvContentPartPr>
            <p14:xfrm>
              <a:off x="195201" y="799426"/>
              <a:ext cx="1454400" cy="707040"/>
            </p14:xfrm>
          </p:contentPart>
        </mc:Choice>
        <mc:Fallback xmlns="">
          <p:pic>
            <p:nvPicPr>
              <p:cNvPr id="93" name="Ink 92">
                <a:extLst>
                  <a:ext uri="{FF2B5EF4-FFF2-40B4-BE49-F238E27FC236}">
                    <a16:creationId xmlns:a16="http://schemas.microsoft.com/office/drawing/2014/main" id="{2B3420A9-390D-41FB-BCF0-94C47C5CFAE6}"/>
                  </a:ext>
                </a:extLst>
              </p:cNvPr>
              <p:cNvPicPr/>
              <p:nvPr/>
            </p:nvPicPr>
            <p:blipFill>
              <a:blip r:embed="rId23"/>
              <a:stretch>
                <a:fillRect/>
              </a:stretch>
            </p:blipFill>
            <p:spPr>
              <a:xfrm>
                <a:off x="177201" y="781426"/>
                <a:ext cx="1490040" cy="742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4" name="Ink 93">
                <a:extLst>
                  <a:ext uri="{FF2B5EF4-FFF2-40B4-BE49-F238E27FC236}">
                    <a16:creationId xmlns:a16="http://schemas.microsoft.com/office/drawing/2014/main" xmlns="" id="{2D43D51F-B80D-4787-AB23-8FA415EC5CD4}"/>
                  </a:ext>
                </a:extLst>
              </p14:cNvPr>
              <p14:cNvContentPartPr/>
              <p14:nvPr/>
            </p14:nvContentPartPr>
            <p14:xfrm>
              <a:off x="10980801" y="1984906"/>
              <a:ext cx="358560" cy="249480"/>
            </p14:xfrm>
          </p:contentPart>
        </mc:Choice>
        <mc:Fallback xmlns="">
          <p:pic>
            <p:nvPicPr>
              <p:cNvPr id="94" name="Ink 93">
                <a:extLst>
                  <a:ext uri="{FF2B5EF4-FFF2-40B4-BE49-F238E27FC236}">
                    <a16:creationId xmlns:a16="http://schemas.microsoft.com/office/drawing/2014/main" id="{2D43D51F-B80D-4787-AB23-8FA415EC5CD4}"/>
                  </a:ext>
                </a:extLst>
              </p:cNvPr>
              <p:cNvPicPr/>
              <p:nvPr/>
            </p:nvPicPr>
            <p:blipFill>
              <a:blip r:embed="rId25"/>
              <a:stretch>
                <a:fillRect/>
              </a:stretch>
            </p:blipFill>
            <p:spPr>
              <a:xfrm>
                <a:off x="10962801" y="1966906"/>
                <a:ext cx="3942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9" name="Ink 98">
                <a:extLst>
                  <a:ext uri="{FF2B5EF4-FFF2-40B4-BE49-F238E27FC236}">
                    <a16:creationId xmlns:a16="http://schemas.microsoft.com/office/drawing/2014/main" xmlns="" id="{C5D4EAB4-A23E-4E68-A6BD-8ED4EF471AF9}"/>
                  </a:ext>
                </a:extLst>
              </p14:cNvPr>
              <p14:cNvContentPartPr/>
              <p14:nvPr/>
            </p14:nvContentPartPr>
            <p14:xfrm>
              <a:off x="8917641" y="1821106"/>
              <a:ext cx="23760" cy="25560"/>
            </p14:xfrm>
          </p:contentPart>
        </mc:Choice>
        <mc:Fallback xmlns="">
          <p:pic>
            <p:nvPicPr>
              <p:cNvPr id="99" name="Ink 98">
                <a:extLst>
                  <a:ext uri="{FF2B5EF4-FFF2-40B4-BE49-F238E27FC236}">
                    <a16:creationId xmlns:a16="http://schemas.microsoft.com/office/drawing/2014/main" id="{C5D4EAB4-A23E-4E68-A6BD-8ED4EF471AF9}"/>
                  </a:ext>
                </a:extLst>
              </p:cNvPr>
              <p:cNvPicPr/>
              <p:nvPr/>
            </p:nvPicPr>
            <p:blipFill>
              <a:blip r:embed="rId27"/>
              <a:stretch>
                <a:fillRect/>
              </a:stretch>
            </p:blipFill>
            <p:spPr>
              <a:xfrm>
                <a:off x="8899641" y="1803106"/>
                <a:ext cx="594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4" name="Ink 103">
                <a:extLst>
                  <a:ext uri="{FF2B5EF4-FFF2-40B4-BE49-F238E27FC236}">
                    <a16:creationId xmlns:a16="http://schemas.microsoft.com/office/drawing/2014/main" xmlns="" id="{6E9076BE-B737-41B4-9C41-EB18FA756517}"/>
                  </a:ext>
                </a:extLst>
              </p14:cNvPr>
              <p14:cNvContentPartPr/>
              <p14:nvPr/>
            </p14:nvContentPartPr>
            <p14:xfrm>
              <a:off x="7893441" y="2051866"/>
              <a:ext cx="2718720" cy="629280"/>
            </p14:xfrm>
          </p:contentPart>
        </mc:Choice>
        <mc:Fallback xmlns="">
          <p:pic>
            <p:nvPicPr>
              <p:cNvPr id="104" name="Ink 103">
                <a:extLst>
                  <a:ext uri="{FF2B5EF4-FFF2-40B4-BE49-F238E27FC236}">
                    <a16:creationId xmlns:a16="http://schemas.microsoft.com/office/drawing/2014/main" id="{6E9076BE-B737-41B4-9C41-EB18FA756517}"/>
                  </a:ext>
                </a:extLst>
              </p:cNvPr>
              <p:cNvPicPr/>
              <p:nvPr/>
            </p:nvPicPr>
            <p:blipFill>
              <a:blip r:embed="rId29"/>
              <a:stretch>
                <a:fillRect/>
              </a:stretch>
            </p:blipFill>
            <p:spPr>
              <a:xfrm>
                <a:off x="7875441" y="2033866"/>
                <a:ext cx="2754360" cy="664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2" name="Ink 131">
                <a:extLst>
                  <a:ext uri="{FF2B5EF4-FFF2-40B4-BE49-F238E27FC236}">
                    <a16:creationId xmlns:a16="http://schemas.microsoft.com/office/drawing/2014/main" xmlns="" id="{3F51C14C-64A5-4494-B1F7-E1E571BC9094}"/>
                  </a:ext>
                </a:extLst>
              </p14:cNvPr>
              <p14:cNvContentPartPr/>
              <p14:nvPr/>
            </p14:nvContentPartPr>
            <p14:xfrm>
              <a:off x="864081" y="840106"/>
              <a:ext cx="6518160" cy="1713960"/>
            </p14:xfrm>
          </p:contentPart>
        </mc:Choice>
        <mc:Fallback xmlns="">
          <p:pic>
            <p:nvPicPr>
              <p:cNvPr id="132" name="Ink 131">
                <a:extLst>
                  <a:ext uri="{FF2B5EF4-FFF2-40B4-BE49-F238E27FC236}">
                    <a16:creationId xmlns:a16="http://schemas.microsoft.com/office/drawing/2014/main" id="{3F51C14C-64A5-4494-B1F7-E1E571BC9094}"/>
                  </a:ext>
                </a:extLst>
              </p:cNvPr>
              <p:cNvPicPr/>
              <p:nvPr/>
            </p:nvPicPr>
            <p:blipFill>
              <a:blip r:embed="rId31"/>
              <a:stretch>
                <a:fillRect/>
              </a:stretch>
            </p:blipFill>
            <p:spPr>
              <a:xfrm>
                <a:off x="846081" y="822106"/>
                <a:ext cx="6553800" cy="1749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1" name="Ink 140">
                <a:extLst>
                  <a:ext uri="{FF2B5EF4-FFF2-40B4-BE49-F238E27FC236}">
                    <a16:creationId xmlns:a16="http://schemas.microsoft.com/office/drawing/2014/main" xmlns="" id="{6E900A90-27D7-47CB-933E-8613CF0B2699}"/>
                  </a:ext>
                </a:extLst>
              </p14:cNvPr>
              <p14:cNvContentPartPr/>
              <p14:nvPr/>
            </p14:nvContentPartPr>
            <p14:xfrm>
              <a:off x="9847521" y="2548306"/>
              <a:ext cx="1764360" cy="653040"/>
            </p14:xfrm>
          </p:contentPart>
        </mc:Choice>
        <mc:Fallback xmlns="">
          <p:pic>
            <p:nvPicPr>
              <p:cNvPr id="141" name="Ink 140">
                <a:extLst>
                  <a:ext uri="{FF2B5EF4-FFF2-40B4-BE49-F238E27FC236}">
                    <a16:creationId xmlns:a16="http://schemas.microsoft.com/office/drawing/2014/main" id="{6E900A90-27D7-47CB-933E-8613CF0B2699}"/>
                  </a:ext>
                </a:extLst>
              </p:cNvPr>
              <p:cNvPicPr/>
              <p:nvPr/>
            </p:nvPicPr>
            <p:blipFill>
              <a:blip r:embed="rId33"/>
              <a:stretch>
                <a:fillRect/>
              </a:stretch>
            </p:blipFill>
            <p:spPr>
              <a:xfrm>
                <a:off x="9829521" y="2530306"/>
                <a:ext cx="1800000" cy="688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9" name="Ink 168">
                <a:extLst>
                  <a:ext uri="{FF2B5EF4-FFF2-40B4-BE49-F238E27FC236}">
                    <a16:creationId xmlns:a16="http://schemas.microsoft.com/office/drawing/2014/main" xmlns="" id="{C54838F1-D516-4015-BB11-EFFBB737100E}"/>
                  </a:ext>
                </a:extLst>
              </p14:cNvPr>
              <p14:cNvContentPartPr/>
              <p14:nvPr/>
            </p14:nvContentPartPr>
            <p14:xfrm>
              <a:off x="3098961" y="2565946"/>
              <a:ext cx="6567120" cy="707400"/>
            </p14:xfrm>
          </p:contentPart>
        </mc:Choice>
        <mc:Fallback xmlns="">
          <p:pic>
            <p:nvPicPr>
              <p:cNvPr id="169" name="Ink 168">
                <a:extLst>
                  <a:ext uri="{FF2B5EF4-FFF2-40B4-BE49-F238E27FC236}">
                    <a16:creationId xmlns:a16="http://schemas.microsoft.com/office/drawing/2014/main" id="{C54838F1-D516-4015-BB11-EFFBB737100E}"/>
                  </a:ext>
                </a:extLst>
              </p:cNvPr>
              <p:cNvPicPr/>
              <p:nvPr/>
            </p:nvPicPr>
            <p:blipFill>
              <a:blip r:embed="rId35"/>
              <a:stretch>
                <a:fillRect/>
              </a:stretch>
            </p:blipFill>
            <p:spPr>
              <a:xfrm>
                <a:off x="3080961" y="2547946"/>
                <a:ext cx="6602760" cy="743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7" name="Ink 176">
                <a:extLst>
                  <a:ext uri="{FF2B5EF4-FFF2-40B4-BE49-F238E27FC236}">
                    <a16:creationId xmlns:a16="http://schemas.microsoft.com/office/drawing/2014/main" xmlns="" id="{2D165F59-A1B5-4383-9CE5-ADFD5D47498E}"/>
                  </a:ext>
                </a:extLst>
              </p14:cNvPr>
              <p14:cNvContentPartPr/>
              <p14:nvPr/>
            </p14:nvContentPartPr>
            <p14:xfrm>
              <a:off x="1714761" y="4720546"/>
              <a:ext cx="300960" cy="307080"/>
            </p14:xfrm>
          </p:contentPart>
        </mc:Choice>
        <mc:Fallback xmlns="">
          <p:pic>
            <p:nvPicPr>
              <p:cNvPr id="177" name="Ink 176">
                <a:extLst>
                  <a:ext uri="{FF2B5EF4-FFF2-40B4-BE49-F238E27FC236}">
                    <a16:creationId xmlns:a16="http://schemas.microsoft.com/office/drawing/2014/main" id="{2D165F59-A1B5-4383-9CE5-ADFD5D47498E}"/>
                  </a:ext>
                </a:extLst>
              </p:cNvPr>
              <p:cNvPicPr/>
              <p:nvPr/>
            </p:nvPicPr>
            <p:blipFill>
              <a:blip r:embed="rId37"/>
              <a:stretch>
                <a:fillRect/>
              </a:stretch>
            </p:blipFill>
            <p:spPr>
              <a:xfrm>
                <a:off x="1696761" y="4702546"/>
                <a:ext cx="33660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8" name="Ink 177">
                <a:extLst>
                  <a:ext uri="{FF2B5EF4-FFF2-40B4-BE49-F238E27FC236}">
                    <a16:creationId xmlns:a16="http://schemas.microsoft.com/office/drawing/2014/main" xmlns="" id="{BA201BBD-0FE0-4EC0-8321-A13D96E12F41}"/>
                  </a:ext>
                </a:extLst>
              </p14:cNvPr>
              <p14:cNvContentPartPr/>
              <p14:nvPr/>
            </p14:nvContentPartPr>
            <p14:xfrm>
              <a:off x="747441" y="4635586"/>
              <a:ext cx="599400" cy="745920"/>
            </p14:xfrm>
          </p:contentPart>
        </mc:Choice>
        <mc:Fallback xmlns="">
          <p:pic>
            <p:nvPicPr>
              <p:cNvPr id="178" name="Ink 177">
                <a:extLst>
                  <a:ext uri="{FF2B5EF4-FFF2-40B4-BE49-F238E27FC236}">
                    <a16:creationId xmlns:a16="http://schemas.microsoft.com/office/drawing/2014/main" id="{BA201BBD-0FE0-4EC0-8321-A13D96E12F41}"/>
                  </a:ext>
                </a:extLst>
              </p:cNvPr>
              <p:cNvPicPr/>
              <p:nvPr/>
            </p:nvPicPr>
            <p:blipFill>
              <a:blip r:embed="rId39"/>
              <a:stretch>
                <a:fillRect/>
              </a:stretch>
            </p:blipFill>
            <p:spPr>
              <a:xfrm>
                <a:off x="729441" y="4617586"/>
                <a:ext cx="635040" cy="781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9" name="Ink 178">
                <a:extLst>
                  <a:ext uri="{FF2B5EF4-FFF2-40B4-BE49-F238E27FC236}">
                    <a16:creationId xmlns:a16="http://schemas.microsoft.com/office/drawing/2014/main" xmlns="" id="{F7A587E4-E8E4-48FC-B200-6E3C1F7BB969}"/>
                  </a:ext>
                </a:extLst>
              </p14:cNvPr>
              <p14:cNvContentPartPr/>
              <p14:nvPr/>
            </p14:nvContentPartPr>
            <p14:xfrm>
              <a:off x="682281" y="3684466"/>
              <a:ext cx="2206800" cy="708480"/>
            </p14:xfrm>
          </p:contentPart>
        </mc:Choice>
        <mc:Fallback xmlns="">
          <p:pic>
            <p:nvPicPr>
              <p:cNvPr id="179" name="Ink 178">
                <a:extLst>
                  <a:ext uri="{FF2B5EF4-FFF2-40B4-BE49-F238E27FC236}">
                    <a16:creationId xmlns:a16="http://schemas.microsoft.com/office/drawing/2014/main" id="{F7A587E4-E8E4-48FC-B200-6E3C1F7BB969}"/>
                  </a:ext>
                </a:extLst>
              </p:cNvPr>
              <p:cNvPicPr/>
              <p:nvPr/>
            </p:nvPicPr>
            <p:blipFill>
              <a:blip r:embed="rId41"/>
              <a:stretch>
                <a:fillRect/>
              </a:stretch>
            </p:blipFill>
            <p:spPr>
              <a:xfrm>
                <a:off x="664281" y="3666466"/>
                <a:ext cx="2242440" cy="744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4" name="Ink 183">
                <a:extLst>
                  <a:ext uri="{FF2B5EF4-FFF2-40B4-BE49-F238E27FC236}">
                    <a16:creationId xmlns:a16="http://schemas.microsoft.com/office/drawing/2014/main" xmlns="" id="{8D3CAA64-482A-46F7-A403-4DB75A88A0D7}"/>
                  </a:ext>
                </a:extLst>
              </p14:cNvPr>
              <p14:cNvContentPartPr/>
              <p14:nvPr/>
            </p14:nvContentPartPr>
            <p14:xfrm>
              <a:off x="2418561" y="4444426"/>
              <a:ext cx="603720" cy="817920"/>
            </p14:xfrm>
          </p:contentPart>
        </mc:Choice>
        <mc:Fallback xmlns="">
          <p:pic>
            <p:nvPicPr>
              <p:cNvPr id="184" name="Ink 183">
                <a:extLst>
                  <a:ext uri="{FF2B5EF4-FFF2-40B4-BE49-F238E27FC236}">
                    <a16:creationId xmlns:a16="http://schemas.microsoft.com/office/drawing/2014/main" id="{8D3CAA64-482A-46F7-A403-4DB75A88A0D7}"/>
                  </a:ext>
                </a:extLst>
              </p:cNvPr>
              <p:cNvPicPr/>
              <p:nvPr/>
            </p:nvPicPr>
            <p:blipFill>
              <a:blip r:embed="rId43"/>
              <a:stretch>
                <a:fillRect/>
              </a:stretch>
            </p:blipFill>
            <p:spPr>
              <a:xfrm>
                <a:off x="2400561" y="4426426"/>
                <a:ext cx="639360" cy="853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5" name="Ink 184">
                <a:extLst>
                  <a:ext uri="{FF2B5EF4-FFF2-40B4-BE49-F238E27FC236}">
                    <a16:creationId xmlns:a16="http://schemas.microsoft.com/office/drawing/2014/main" xmlns="" id="{AFD04318-9553-46E3-A5FD-1317EC6AB7F6}"/>
                  </a:ext>
                </a:extLst>
              </p14:cNvPr>
              <p14:cNvContentPartPr/>
              <p14:nvPr/>
            </p14:nvContentPartPr>
            <p14:xfrm>
              <a:off x="3867921" y="4188826"/>
              <a:ext cx="310320" cy="12240"/>
            </p14:xfrm>
          </p:contentPart>
        </mc:Choice>
        <mc:Fallback xmlns="">
          <p:pic>
            <p:nvPicPr>
              <p:cNvPr id="185" name="Ink 184">
                <a:extLst>
                  <a:ext uri="{FF2B5EF4-FFF2-40B4-BE49-F238E27FC236}">
                    <a16:creationId xmlns:a16="http://schemas.microsoft.com/office/drawing/2014/main" id="{AFD04318-9553-46E3-A5FD-1317EC6AB7F6}"/>
                  </a:ext>
                </a:extLst>
              </p:cNvPr>
              <p:cNvPicPr/>
              <p:nvPr/>
            </p:nvPicPr>
            <p:blipFill>
              <a:blip r:embed="rId45"/>
              <a:stretch>
                <a:fillRect/>
              </a:stretch>
            </p:blipFill>
            <p:spPr>
              <a:xfrm>
                <a:off x="3849921" y="4170826"/>
                <a:ext cx="3459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86" name="Ink 185">
                <a:extLst>
                  <a:ext uri="{FF2B5EF4-FFF2-40B4-BE49-F238E27FC236}">
                    <a16:creationId xmlns:a16="http://schemas.microsoft.com/office/drawing/2014/main" xmlns="" id="{FFE91A03-19AB-495E-BB6F-2774F6FD48B1}"/>
                  </a:ext>
                </a:extLst>
              </p14:cNvPr>
              <p14:cNvContentPartPr/>
              <p14:nvPr/>
            </p14:nvContentPartPr>
            <p14:xfrm>
              <a:off x="3944601" y="4324906"/>
              <a:ext cx="210240" cy="16560"/>
            </p14:xfrm>
          </p:contentPart>
        </mc:Choice>
        <mc:Fallback xmlns="">
          <p:pic>
            <p:nvPicPr>
              <p:cNvPr id="186" name="Ink 185">
                <a:extLst>
                  <a:ext uri="{FF2B5EF4-FFF2-40B4-BE49-F238E27FC236}">
                    <a16:creationId xmlns:a16="http://schemas.microsoft.com/office/drawing/2014/main" id="{FFE91A03-19AB-495E-BB6F-2774F6FD48B1}"/>
                  </a:ext>
                </a:extLst>
              </p:cNvPr>
              <p:cNvPicPr/>
              <p:nvPr/>
            </p:nvPicPr>
            <p:blipFill>
              <a:blip r:embed="rId47"/>
              <a:stretch>
                <a:fillRect/>
              </a:stretch>
            </p:blipFill>
            <p:spPr>
              <a:xfrm>
                <a:off x="3926601" y="4306906"/>
                <a:ext cx="2458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87" name="Ink 186">
                <a:extLst>
                  <a:ext uri="{FF2B5EF4-FFF2-40B4-BE49-F238E27FC236}">
                    <a16:creationId xmlns:a16="http://schemas.microsoft.com/office/drawing/2014/main" xmlns="" id="{4EB069B5-255B-459C-B7EB-9F4B9503C235}"/>
                  </a:ext>
                </a:extLst>
              </p14:cNvPr>
              <p14:cNvContentPartPr/>
              <p14:nvPr/>
            </p14:nvContentPartPr>
            <p14:xfrm>
              <a:off x="5262201" y="3637306"/>
              <a:ext cx="48600" cy="373680"/>
            </p14:xfrm>
          </p:contentPart>
        </mc:Choice>
        <mc:Fallback xmlns="">
          <p:pic>
            <p:nvPicPr>
              <p:cNvPr id="187" name="Ink 186">
                <a:extLst>
                  <a:ext uri="{FF2B5EF4-FFF2-40B4-BE49-F238E27FC236}">
                    <a16:creationId xmlns:a16="http://schemas.microsoft.com/office/drawing/2014/main" id="{4EB069B5-255B-459C-B7EB-9F4B9503C235}"/>
                  </a:ext>
                </a:extLst>
              </p:cNvPr>
              <p:cNvPicPr/>
              <p:nvPr/>
            </p:nvPicPr>
            <p:blipFill>
              <a:blip r:embed="rId49"/>
              <a:stretch>
                <a:fillRect/>
              </a:stretch>
            </p:blipFill>
            <p:spPr>
              <a:xfrm>
                <a:off x="5244201" y="3619306"/>
                <a:ext cx="8424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88" name="Ink 187">
                <a:extLst>
                  <a:ext uri="{FF2B5EF4-FFF2-40B4-BE49-F238E27FC236}">
                    <a16:creationId xmlns:a16="http://schemas.microsoft.com/office/drawing/2014/main" xmlns="" id="{E2011256-4FD4-45B8-BACD-9C6C56229405}"/>
                  </a:ext>
                </a:extLst>
              </p14:cNvPr>
              <p14:cNvContentPartPr/>
              <p14:nvPr/>
            </p14:nvContentPartPr>
            <p14:xfrm>
              <a:off x="4807161" y="4191346"/>
              <a:ext cx="1204920" cy="33120"/>
            </p14:xfrm>
          </p:contentPart>
        </mc:Choice>
        <mc:Fallback xmlns="">
          <p:pic>
            <p:nvPicPr>
              <p:cNvPr id="188" name="Ink 187">
                <a:extLst>
                  <a:ext uri="{FF2B5EF4-FFF2-40B4-BE49-F238E27FC236}">
                    <a16:creationId xmlns:a16="http://schemas.microsoft.com/office/drawing/2014/main" id="{E2011256-4FD4-45B8-BACD-9C6C56229405}"/>
                  </a:ext>
                </a:extLst>
              </p:cNvPr>
              <p:cNvPicPr/>
              <p:nvPr/>
            </p:nvPicPr>
            <p:blipFill>
              <a:blip r:embed="rId51"/>
              <a:stretch>
                <a:fillRect/>
              </a:stretch>
            </p:blipFill>
            <p:spPr>
              <a:xfrm>
                <a:off x="4789161" y="4173346"/>
                <a:ext cx="12405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6" name="Ink 195">
                <a:extLst>
                  <a:ext uri="{FF2B5EF4-FFF2-40B4-BE49-F238E27FC236}">
                    <a16:creationId xmlns:a16="http://schemas.microsoft.com/office/drawing/2014/main" xmlns="" id="{77B758BA-F53F-4A9F-A0C1-7694A492CAA1}"/>
                  </a:ext>
                </a:extLst>
              </p14:cNvPr>
              <p14:cNvContentPartPr/>
              <p14:nvPr/>
            </p14:nvContentPartPr>
            <p14:xfrm>
              <a:off x="5163561" y="4441546"/>
              <a:ext cx="732240" cy="700200"/>
            </p14:xfrm>
          </p:contentPart>
        </mc:Choice>
        <mc:Fallback xmlns="">
          <p:pic>
            <p:nvPicPr>
              <p:cNvPr id="196" name="Ink 195">
                <a:extLst>
                  <a:ext uri="{FF2B5EF4-FFF2-40B4-BE49-F238E27FC236}">
                    <a16:creationId xmlns:a16="http://schemas.microsoft.com/office/drawing/2014/main" id="{77B758BA-F53F-4A9F-A0C1-7694A492CAA1}"/>
                  </a:ext>
                </a:extLst>
              </p:cNvPr>
              <p:cNvPicPr/>
              <p:nvPr/>
            </p:nvPicPr>
            <p:blipFill>
              <a:blip r:embed="rId53"/>
              <a:stretch>
                <a:fillRect/>
              </a:stretch>
            </p:blipFill>
            <p:spPr>
              <a:xfrm>
                <a:off x="5145561" y="4423546"/>
                <a:ext cx="767880" cy="735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98" name="Ink 197">
                <a:extLst>
                  <a:ext uri="{FF2B5EF4-FFF2-40B4-BE49-F238E27FC236}">
                    <a16:creationId xmlns:a16="http://schemas.microsoft.com/office/drawing/2014/main" xmlns="" id="{D4FF73A1-71B0-4E6F-81BF-C9BE530D9CE9}"/>
                  </a:ext>
                </a:extLst>
              </p14:cNvPr>
              <p14:cNvContentPartPr/>
              <p14:nvPr/>
            </p14:nvContentPartPr>
            <p14:xfrm>
              <a:off x="6440481" y="3590146"/>
              <a:ext cx="1263960" cy="759240"/>
            </p14:xfrm>
          </p:contentPart>
        </mc:Choice>
        <mc:Fallback xmlns="">
          <p:pic>
            <p:nvPicPr>
              <p:cNvPr id="198" name="Ink 197">
                <a:extLst>
                  <a:ext uri="{FF2B5EF4-FFF2-40B4-BE49-F238E27FC236}">
                    <a16:creationId xmlns:a16="http://schemas.microsoft.com/office/drawing/2014/main" id="{D4FF73A1-71B0-4E6F-81BF-C9BE530D9CE9}"/>
                  </a:ext>
                </a:extLst>
              </p:cNvPr>
              <p:cNvPicPr/>
              <p:nvPr/>
            </p:nvPicPr>
            <p:blipFill>
              <a:blip r:embed="rId55"/>
              <a:stretch>
                <a:fillRect/>
              </a:stretch>
            </p:blipFill>
            <p:spPr>
              <a:xfrm>
                <a:off x="6422481" y="3572146"/>
                <a:ext cx="1299600" cy="794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42" name="Ink 241">
                <a:extLst>
                  <a:ext uri="{FF2B5EF4-FFF2-40B4-BE49-F238E27FC236}">
                    <a16:creationId xmlns:a16="http://schemas.microsoft.com/office/drawing/2014/main" xmlns="" id="{FEB3752C-21D1-400F-80FC-0E92FAE4900B}"/>
                  </a:ext>
                </a:extLst>
              </p14:cNvPr>
              <p14:cNvContentPartPr/>
              <p14:nvPr/>
            </p14:nvContentPartPr>
            <p14:xfrm>
              <a:off x="8542521" y="5822506"/>
              <a:ext cx="3325680" cy="633240"/>
            </p14:xfrm>
          </p:contentPart>
        </mc:Choice>
        <mc:Fallback xmlns="">
          <p:pic>
            <p:nvPicPr>
              <p:cNvPr id="242" name="Ink 241">
                <a:extLst>
                  <a:ext uri="{FF2B5EF4-FFF2-40B4-BE49-F238E27FC236}">
                    <a16:creationId xmlns:a16="http://schemas.microsoft.com/office/drawing/2014/main" id="{FEB3752C-21D1-400F-80FC-0E92FAE4900B}"/>
                  </a:ext>
                </a:extLst>
              </p:cNvPr>
              <p:cNvPicPr/>
              <p:nvPr/>
            </p:nvPicPr>
            <p:blipFill>
              <a:blip r:embed="rId57"/>
              <a:stretch>
                <a:fillRect/>
              </a:stretch>
            </p:blipFill>
            <p:spPr>
              <a:xfrm>
                <a:off x="8524521" y="5804506"/>
                <a:ext cx="3361320" cy="668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50" name="Ink 249">
                <a:extLst>
                  <a:ext uri="{FF2B5EF4-FFF2-40B4-BE49-F238E27FC236}">
                    <a16:creationId xmlns:a16="http://schemas.microsoft.com/office/drawing/2014/main" xmlns="" id="{055C75CD-5CC0-4FC1-8B7D-CF58AB93BB8F}"/>
                  </a:ext>
                </a:extLst>
              </p14:cNvPr>
              <p14:cNvContentPartPr/>
              <p14:nvPr/>
            </p14:nvContentPartPr>
            <p14:xfrm>
              <a:off x="6433641" y="5884066"/>
              <a:ext cx="1675800" cy="353160"/>
            </p14:xfrm>
          </p:contentPart>
        </mc:Choice>
        <mc:Fallback xmlns="">
          <p:pic>
            <p:nvPicPr>
              <p:cNvPr id="250" name="Ink 249">
                <a:extLst>
                  <a:ext uri="{FF2B5EF4-FFF2-40B4-BE49-F238E27FC236}">
                    <a16:creationId xmlns:a16="http://schemas.microsoft.com/office/drawing/2014/main" id="{055C75CD-5CC0-4FC1-8B7D-CF58AB93BB8F}"/>
                  </a:ext>
                </a:extLst>
              </p:cNvPr>
              <p:cNvPicPr/>
              <p:nvPr/>
            </p:nvPicPr>
            <p:blipFill>
              <a:blip r:embed="rId59"/>
              <a:stretch>
                <a:fillRect/>
              </a:stretch>
            </p:blipFill>
            <p:spPr>
              <a:xfrm>
                <a:off x="6415641" y="5866066"/>
                <a:ext cx="171144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69" name="Ink 268">
                <a:extLst>
                  <a:ext uri="{FF2B5EF4-FFF2-40B4-BE49-F238E27FC236}">
                    <a16:creationId xmlns:a16="http://schemas.microsoft.com/office/drawing/2014/main" xmlns="" id="{38612019-089F-49BE-A21A-91DD52559359}"/>
                  </a:ext>
                </a:extLst>
              </p14:cNvPr>
              <p14:cNvContentPartPr/>
              <p14:nvPr/>
            </p14:nvContentPartPr>
            <p14:xfrm>
              <a:off x="1733121" y="5855266"/>
              <a:ext cx="4077720" cy="489240"/>
            </p14:xfrm>
          </p:contentPart>
        </mc:Choice>
        <mc:Fallback xmlns="">
          <p:pic>
            <p:nvPicPr>
              <p:cNvPr id="269" name="Ink 268">
                <a:extLst>
                  <a:ext uri="{FF2B5EF4-FFF2-40B4-BE49-F238E27FC236}">
                    <a16:creationId xmlns:a16="http://schemas.microsoft.com/office/drawing/2014/main" id="{38612019-089F-49BE-A21A-91DD52559359}"/>
                  </a:ext>
                </a:extLst>
              </p:cNvPr>
              <p:cNvPicPr/>
              <p:nvPr/>
            </p:nvPicPr>
            <p:blipFill>
              <a:blip r:embed="rId61"/>
              <a:stretch>
                <a:fillRect/>
              </a:stretch>
            </p:blipFill>
            <p:spPr>
              <a:xfrm>
                <a:off x="1715121" y="5837266"/>
                <a:ext cx="4113360" cy="524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73" name="Ink 272">
                <a:extLst>
                  <a:ext uri="{FF2B5EF4-FFF2-40B4-BE49-F238E27FC236}">
                    <a16:creationId xmlns:a16="http://schemas.microsoft.com/office/drawing/2014/main" xmlns="" id="{CE962ECE-4DAF-47AB-A2F9-1D5841A42AE9}"/>
                  </a:ext>
                </a:extLst>
              </p14:cNvPr>
              <p14:cNvContentPartPr/>
              <p14:nvPr/>
            </p14:nvContentPartPr>
            <p14:xfrm>
              <a:off x="6941601" y="6227506"/>
              <a:ext cx="329040" cy="153720"/>
            </p14:xfrm>
          </p:contentPart>
        </mc:Choice>
        <mc:Fallback xmlns="">
          <p:pic>
            <p:nvPicPr>
              <p:cNvPr id="273" name="Ink 272">
                <a:extLst>
                  <a:ext uri="{FF2B5EF4-FFF2-40B4-BE49-F238E27FC236}">
                    <a16:creationId xmlns:a16="http://schemas.microsoft.com/office/drawing/2014/main" id="{CE962ECE-4DAF-47AB-A2F9-1D5841A42AE9}"/>
                  </a:ext>
                </a:extLst>
              </p:cNvPr>
              <p:cNvPicPr/>
              <p:nvPr/>
            </p:nvPicPr>
            <p:blipFill>
              <a:blip r:embed="rId63"/>
              <a:stretch>
                <a:fillRect/>
              </a:stretch>
            </p:blipFill>
            <p:spPr>
              <a:xfrm>
                <a:off x="6923601" y="6209506"/>
                <a:ext cx="364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74" name="Ink 273">
                <a:extLst>
                  <a:ext uri="{FF2B5EF4-FFF2-40B4-BE49-F238E27FC236}">
                    <a16:creationId xmlns:a16="http://schemas.microsoft.com/office/drawing/2014/main" xmlns="" id="{A5A3150A-BE54-4EA4-AFC7-3DBE7C1C7688}"/>
                  </a:ext>
                </a:extLst>
              </p14:cNvPr>
              <p14:cNvContentPartPr/>
              <p14:nvPr/>
            </p14:nvContentPartPr>
            <p14:xfrm>
              <a:off x="7079121" y="6570226"/>
              <a:ext cx="198360" cy="154080"/>
            </p14:xfrm>
          </p:contentPart>
        </mc:Choice>
        <mc:Fallback xmlns="">
          <p:pic>
            <p:nvPicPr>
              <p:cNvPr id="274" name="Ink 273">
                <a:extLst>
                  <a:ext uri="{FF2B5EF4-FFF2-40B4-BE49-F238E27FC236}">
                    <a16:creationId xmlns:a16="http://schemas.microsoft.com/office/drawing/2014/main" id="{A5A3150A-BE54-4EA4-AFC7-3DBE7C1C7688}"/>
                  </a:ext>
                </a:extLst>
              </p:cNvPr>
              <p:cNvPicPr/>
              <p:nvPr/>
            </p:nvPicPr>
            <p:blipFill>
              <a:blip r:embed="rId65"/>
              <a:stretch>
                <a:fillRect/>
              </a:stretch>
            </p:blipFill>
            <p:spPr>
              <a:xfrm>
                <a:off x="7061121" y="6552226"/>
                <a:ext cx="234000" cy="189720"/>
              </a:xfrm>
              <a:prstGeom prst="rect">
                <a:avLst/>
              </a:prstGeom>
            </p:spPr>
          </p:pic>
        </mc:Fallback>
      </mc:AlternateContent>
    </p:spTree>
    <p:extLst>
      <p:ext uri="{BB962C8B-B14F-4D97-AF65-F5344CB8AC3E}">
        <p14:creationId xmlns:p14="http://schemas.microsoft.com/office/powerpoint/2010/main" val="304255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xmlns="" id="{E6AFEA95-C9CD-4DED-A704-B65E566ECED1}"/>
                  </a:ext>
                </a:extLst>
              </p14:cNvPr>
              <p14:cNvContentPartPr/>
              <p14:nvPr/>
            </p14:nvContentPartPr>
            <p14:xfrm>
              <a:off x="927081" y="790066"/>
              <a:ext cx="633960" cy="557280"/>
            </p14:xfrm>
          </p:contentPart>
        </mc:Choice>
        <mc:Fallback xmlns="">
          <p:pic>
            <p:nvPicPr>
              <p:cNvPr id="5" name="Ink 4">
                <a:extLst>
                  <a:ext uri="{FF2B5EF4-FFF2-40B4-BE49-F238E27FC236}">
                    <a16:creationId xmlns:a16="http://schemas.microsoft.com/office/drawing/2014/main" id="{E6AFEA95-C9CD-4DED-A704-B65E566ECED1}"/>
                  </a:ext>
                </a:extLst>
              </p:cNvPr>
              <p:cNvPicPr/>
              <p:nvPr/>
            </p:nvPicPr>
            <p:blipFill>
              <a:blip r:embed="rId3"/>
              <a:stretch>
                <a:fillRect/>
              </a:stretch>
            </p:blipFill>
            <p:spPr>
              <a:xfrm>
                <a:off x="909081" y="772066"/>
                <a:ext cx="66960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xmlns="" id="{83BC43D0-F969-4613-B68D-E2F24F3F1EF1}"/>
                  </a:ext>
                </a:extLst>
              </p14:cNvPr>
              <p14:cNvContentPartPr/>
              <p14:nvPr/>
            </p14:nvContentPartPr>
            <p14:xfrm>
              <a:off x="1623681" y="1094266"/>
              <a:ext cx="641160" cy="513720"/>
            </p14:xfrm>
          </p:contentPart>
        </mc:Choice>
        <mc:Fallback xmlns="">
          <p:pic>
            <p:nvPicPr>
              <p:cNvPr id="8" name="Ink 7">
                <a:extLst>
                  <a:ext uri="{FF2B5EF4-FFF2-40B4-BE49-F238E27FC236}">
                    <a16:creationId xmlns:a16="http://schemas.microsoft.com/office/drawing/2014/main" id="{83BC43D0-F969-4613-B68D-E2F24F3F1EF1}"/>
                  </a:ext>
                </a:extLst>
              </p:cNvPr>
              <p:cNvPicPr/>
              <p:nvPr/>
            </p:nvPicPr>
            <p:blipFill>
              <a:blip r:embed="rId5"/>
              <a:stretch>
                <a:fillRect/>
              </a:stretch>
            </p:blipFill>
            <p:spPr>
              <a:xfrm>
                <a:off x="1605681" y="1076266"/>
                <a:ext cx="676800"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xmlns="" id="{BF634A62-EA35-497A-8D67-23991EA1B56A}"/>
                  </a:ext>
                </a:extLst>
              </p14:cNvPr>
              <p14:cNvContentPartPr/>
              <p14:nvPr/>
            </p14:nvContentPartPr>
            <p14:xfrm>
              <a:off x="2719161" y="578746"/>
              <a:ext cx="2018160" cy="1715760"/>
            </p14:xfrm>
          </p:contentPart>
        </mc:Choice>
        <mc:Fallback xmlns="">
          <p:pic>
            <p:nvPicPr>
              <p:cNvPr id="19" name="Ink 18">
                <a:extLst>
                  <a:ext uri="{FF2B5EF4-FFF2-40B4-BE49-F238E27FC236}">
                    <a16:creationId xmlns:a16="http://schemas.microsoft.com/office/drawing/2014/main" id="{BF634A62-EA35-497A-8D67-23991EA1B56A}"/>
                  </a:ext>
                </a:extLst>
              </p:cNvPr>
              <p:cNvPicPr/>
              <p:nvPr/>
            </p:nvPicPr>
            <p:blipFill>
              <a:blip r:embed="rId7"/>
              <a:stretch>
                <a:fillRect/>
              </a:stretch>
            </p:blipFill>
            <p:spPr>
              <a:xfrm>
                <a:off x="2701161" y="560746"/>
                <a:ext cx="2053800" cy="1751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 name="Ink 30">
                <a:extLst>
                  <a:ext uri="{FF2B5EF4-FFF2-40B4-BE49-F238E27FC236}">
                    <a16:creationId xmlns:a16="http://schemas.microsoft.com/office/drawing/2014/main" xmlns="" id="{2B6DFB81-1532-463E-B135-9F081E7D1DA1}"/>
                  </a:ext>
                </a:extLst>
              </p14:cNvPr>
              <p14:cNvContentPartPr/>
              <p14:nvPr/>
            </p14:nvContentPartPr>
            <p14:xfrm>
              <a:off x="9153081" y="2670706"/>
              <a:ext cx="60840" cy="29880"/>
            </p14:xfrm>
          </p:contentPart>
        </mc:Choice>
        <mc:Fallback xmlns="">
          <p:pic>
            <p:nvPicPr>
              <p:cNvPr id="31" name="Ink 30">
                <a:extLst>
                  <a:ext uri="{FF2B5EF4-FFF2-40B4-BE49-F238E27FC236}">
                    <a16:creationId xmlns:a16="http://schemas.microsoft.com/office/drawing/2014/main" id="{2B6DFB81-1532-463E-B135-9F081E7D1DA1}"/>
                  </a:ext>
                </a:extLst>
              </p:cNvPr>
              <p:cNvPicPr/>
              <p:nvPr/>
            </p:nvPicPr>
            <p:blipFill>
              <a:blip r:embed="rId9"/>
              <a:stretch>
                <a:fillRect/>
              </a:stretch>
            </p:blipFill>
            <p:spPr>
              <a:xfrm>
                <a:off x="9135081" y="2652706"/>
                <a:ext cx="96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5" name="Ink 34">
                <a:extLst>
                  <a:ext uri="{FF2B5EF4-FFF2-40B4-BE49-F238E27FC236}">
                    <a16:creationId xmlns:a16="http://schemas.microsoft.com/office/drawing/2014/main" xmlns="" id="{6EDD1E08-1419-4A94-B035-BE26AB97EDA3}"/>
                  </a:ext>
                </a:extLst>
              </p14:cNvPr>
              <p14:cNvContentPartPr/>
              <p14:nvPr/>
            </p14:nvContentPartPr>
            <p14:xfrm>
              <a:off x="7868961" y="2576026"/>
              <a:ext cx="35280" cy="1440"/>
            </p14:xfrm>
          </p:contentPart>
        </mc:Choice>
        <mc:Fallback xmlns="">
          <p:pic>
            <p:nvPicPr>
              <p:cNvPr id="35" name="Ink 34">
                <a:extLst>
                  <a:ext uri="{FF2B5EF4-FFF2-40B4-BE49-F238E27FC236}">
                    <a16:creationId xmlns:a16="http://schemas.microsoft.com/office/drawing/2014/main" id="{6EDD1E08-1419-4A94-B035-BE26AB97EDA3}"/>
                  </a:ext>
                </a:extLst>
              </p:cNvPr>
              <p:cNvPicPr/>
              <p:nvPr/>
            </p:nvPicPr>
            <p:blipFill>
              <a:blip r:embed="rId11"/>
              <a:stretch>
                <a:fillRect/>
              </a:stretch>
            </p:blipFill>
            <p:spPr>
              <a:xfrm>
                <a:off x="7850961" y="2558026"/>
                <a:ext cx="709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xmlns="" id="{86420C62-870E-41D1-B3B0-63E11A25CEDA}"/>
                  </a:ext>
                </a:extLst>
              </p14:cNvPr>
              <p14:cNvContentPartPr/>
              <p14:nvPr/>
            </p14:nvContentPartPr>
            <p14:xfrm>
              <a:off x="7240041" y="2826586"/>
              <a:ext cx="4637520" cy="988200"/>
            </p14:xfrm>
          </p:contentPart>
        </mc:Choice>
        <mc:Fallback xmlns="">
          <p:pic>
            <p:nvPicPr>
              <p:cNvPr id="38" name="Ink 37">
                <a:extLst>
                  <a:ext uri="{FF2B5EF4-FFF2-40B4-BE49-F238E27FC236}">
                    <a16:creationId xmlns:a16="http://schemas.microsoft.com/office/drawing/2014/main" id="{86420C62-870E-41D1-B3B0-63E11A25CEDA}"/>
                  </a:ext>
                </a:extLst>
              </p:cNvPr>
              <p:cNvPicPr/>
              <p:nvPr/>
            </p:nvPicPr>
            <p:blipFill>
              <a:blip r:embed="rId13"/>
              <a:stretch>
                <a:fillRect/>
              </a:stretch>
            </p:blipFill>
            <p:spPr>
              <a:xfrm>
                <a:off x="7222041" y="2808586"/>
                <a:ext cx="4673160" cy="1023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7" name="Ink 46">
                <a:extLst>
                  <a:ext uri="{FF2B5EF4-FFF2-40B4-BE49-F238E27FC236}">
                    <a16:creationId xmlns:a16="http://schemas.microsoft.com/office/drawing/2014/main" xmlns="" id="{7B49212D-2173-41E0-8175-E88F00967ECB}"/>
                  </a:ext>
                </a:extLst>
              </p14:cNvPr>
              <p14:cNvContentPartPr/>
              <p14:nvPr/>
            </p14:nvContentPartPr>
            <p14:xfrm>
              <a:off x="4049721" y="2899666"/>
              <a:ext cx="2463840" cy="655200"/>
            </p14:xfrm>
          </p:contentPart>
        </mc:Choice>
        <mc:Fallback xmlns="">
          <p:pic>
            <p:nvPicPr>
              <p:cNvPr id="47" name="Ink 46">
                <a:extLst>
                  <a:ext uri="{FF2B5EF4-FFF2-40B4-BE49-F238E27FC236}">
                    <a16:creationId xmlns:a16="http://schemas.microsoft.com/office/drawing/2014/main" id="{7B49212D-2173-41E0-8175-E88F00967ECB}"/>
                  </a:ext>
                </a:extLst>
              </p:cNvPr>
              <p:cNvPicPr/>
              <p:nvPr/>
            </p:nvPicPr>
            <p:blipFill>
              <a:blip r:embed="rId15"/>
              <a:stretch>
                <a:fillRect/>
              </a:stretch>
            </p:blipFill>
            <p:spPr>
              <a:xfrm>
                <a:off x="4031721" y="2881666"/>
                <a:ext cx="2499480" cy="690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8" name="Ink 57">
                <a:extLst>
                  <a:ext uri="{FF2B5EF4-FFF2-40B4-BE49-F238E27FC236}">
                    <a16:creationId xmlns:a16="http://schemas.microsoft.com/office/drawing/2014/main" xmlns="" id="{6C8BE1C3-9B51-4D25-8500-B56BDB006E67}"/>
                  </a:ext>
                </a:extLst>
              </p14:cNvPr>
              <p14:cNvContentPartPr/>
              <p14:nvPr/>
            </p14:nvContentPartPr>
            <p14:xfrm>
              <a:off x="688041" y="2600866"/>
              <a:ext cx="2467080" cy="780120"/>
            </p14:xfrm>
          </p:contentPart>
        </mc:Choice>
        <mc:Fallback xmlns="">
          <p:pic>
            <p:nvPicPr>
              <p:cNvPr id="58" name="Ink 57">
                <a:extLst>
                  <a:ext uri="{FF2B5EF4-FFF2-40B4-BE49-F238E27FC236}">
                    <a16:creationId xmlns:a16="http://schemas.microsoft.com/office/drawing/2014/main" id="{6C8BE1C3-9B51-4D25-8500-B56BDB006E67}"/>
                  </a:ext>
                </a:extLst>
              </p:cNvPr>
              <p:cNvPicPr/>
              <p:nvPr/>
            </p:nvPicPr>
            <p:blipFill>
              <a:blip r:embed="rId17"/>
              <a:stretch>
                <a:fillRect/>
              </a:stretch>
            </p:blipFill>
            <p:spPr>
              <a:xfrm>
                <a:off x="670041" y="2582866"/>
                <a:ext cx="2502720" cy="815760"/>
              </a:xfrm>
              <a:prstGeom prst="rect">
                <a:avLst/>
              </a:prstGeom>
            </p:spPr>
          </p:pic>
        </mc:Fallback>
      </mc:AlternateContent>
    </p:spTree>
    <p:extLst>
      <p:ext uri="{BB962C8B-B14F-4D97-AF65-F5344CB8AC3E}">
        <p14:creationId xmlns:p14="http://schemas.microsoft.com/office/powerpoint/2010/main" val="3602361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xmlns="" id="{E8788839-7674-4537-A41D-8C7FCD72C37B}"/>
                  </a:ext>
                </a:extLst>
              </p14:cNvPr>
              <p14:cNvContentPartPr/>
              <p14:nvPr/>
            </p14:nvContentPartPr>
            <p14:xfrm>
              <a:off x="11296161" y="1306"/>
              <a:ext cx="563400" cy="667440"/>
            </p14:xfrm>
          </p:contentPart>
        </mc:Choice>
        <mc:Fallback xmlns="">
          <p:pic>
            <p:nvPicPr>
              <p:cNvPr id="4" name="Ink 3">
                <a:extLst>
                  <a:ext uri="{FF2B5EF4-FFF2-40B4-BE49-F238E27FC236}">
                    <a16:creationId xmlns:a16="http://schemas.microsoft.com/office/drawing/2014/main" id="{E8788839-7674-4537-A41D-8C7FCD72C37B}"/>
                  </a:ext>
                </a:extLst>
              </p:cNvPr>
              <p:cNvPicPr/>
              <p:nvPr/>
            </p:nvPicPr>
            <p:blipFill>
              <a:blip r:embed="rId3"/>
              <a:stretch>
                <a:fillRect/>
              </a:stretch>
            </p:blipFill>
            <p:spPr>
              <a:xfrm>
                <a:off x="11278161" y="-16694"/>
                <a:ext cx="599040" cy="703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xmlns="" id="{9420BB98-B2E8-438A-A7D3-E60B2BF59360}"/>
                  </a:ext>
                </a:extLst>
              </p14:cNvPr>
              <p14:cNvContentPartPr/>
              <p14:nvPr/>
            </p14:nvContentPartPr>
            <p14:xfrm>
              <a:off x="8300241" y="117946"/>
              <a:ext cx="690120" cy="474840"/>
            </p14:xfrm>
          </p:contentPart>
        </mc:Choice>
        <mc:Fallback xmlns="">
          <p:pic>
            <p:nvPicPr>
              <p:cNvPr id="20" name="Ink 19">
                <a:extLst>
                  <a:ext uri="{FF2B5EF4-FFF2-40B4-BE49-F238E27FC236}">
                    <a16:creationId xmlns:a16="http://schemas.microsoft.com/office/drawing/2014/main" id="{9420BB98-B2E8-438A-A7D3-E60B2BF59360}"/>
                  </a:ext>
                </a:extLst>
              </p:cNvPr>
              <p:cNvPicPr/>
              <p:nvPr/>
            </p:nvPicPr>
            <p:blipFill>
              <a:blip r:embed="rId5"/>
              <a:stretch>
                <a:fillRect/>
              </a:stretch>
            </p:blipFill>
            <p:spPr>
              <a:xfrm>
                <a:off x="8282241" y="99946"/>
                <a:ext cx="72576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xmlns="" id="{A6BE514A-AEE2-4EE4-84CD-D715D0B37413}"/>
                  </a:ext>
                </a:extLst>
              </p14:cNvPr>
              <p14:cNvContentPartPr/>
              <p14:nvPr/>
            </p14:nvContentPartPr>
            <p14:xfrm>
              <a:off x="7156161" y="305506"/>
              <a:ext cx="851040" cy="300960"/>
            </p14:xfrm>
          </p:contentPart>
        </mc:Choice>
        <mc:Fallback xmlns="">
          <p:pic>
            <p:nvPicPr>
              <p:cNvPr id="21" name="Ink 20">
                <a:extLst>
                  <a:ext uri="{FF2B5EF4-FFF2-40B4-BE49-F238E27FC236}">
                    <a16:creationId xmlns:a16="http://schemas.microsoft.com/office/drawing/2014/main" id="{A6BE514A-AEE2-4EE4-84CD-D715D0B37413}"/>
                  </a:ext>
                </a:extLst>
              </p:cNvPr>
              <p:cNvPicPr/>
              <p:nvPr/>
            </p:nvPicPr>
            <p:blipFill>
              <a:blip r:embed="rId7"/>
              <a:stretch>
                <a:fillRect/>
              </a:stretch>
            </p:blipFill>
            <p:spPr>
              <a:xfrm>
                <a:off x="7138161" y="287506"/>
                <a:ext cx="8866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xmlns="" id="{8D739D90-3DE1-43D4-AF99-5714A6D4ADC0}"/>
                  </a:ext>
                </a:extLst>
              </p14:cNvPr>
              <p14:cNvContentPartPr/>
              <p14:nvPr/>
            </p14:nvContentPartPr>
            <p14:xfrm>
              <a:off x="9301041" y="110026"/>
              <a:ext cx="1791360" cy="457200"/>
            </p14:xfrm>
          </p:contentPart>
        </mc:Choice>
        <mc:Fallback xmlns="">
          <p:pic>
            <p:nvPicPr>
              <p:cNvPr id="24" name="Ink 23">
                <a:extLst>
                  <a:ext uri="{FF2B5EF4-FFF2-40B4-BE49-F238E27FC236}">
                    <a16:creationId xmlns:a16="http://schemas.microsoft.com/office/drawing/2014/main" id="{8D739D90-3DE1-43D4-AF99-5714A6D4ADC0}"/>
                  </a:ext>
                </a:extLst>
              </p:cNvPr>
              <p:cNvPicPr/>
              <p:nvPr/>
            </p:nvPicPr>
            <p:blipFill>
              <a:blip r:embed="rId9"/>
              <a:stretch>
                <a:fillRect/>
              </a:stretch>
            </p:blipFill>
            <p:spPr>
              <a:xfrm>
                <a:off x="9283041" y="92026"/>
                <a:ext cx="182700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7" name="Ink 56">
                <a:extLst>
                  <a:ext uri="{FF2B5EF4-FFF2-40B4-BE49-F238E27FC236}">
                    <a16:creationId xmlns:a16="http://schemas.microsoft.com/office/drawing/2014/main" xmlns="" id="{127A4BD5-E282-4EA7-830E-0E1F5943E26F}"/>
                  </a:ext>
                </a:extLst>
              </p14:cNvPr>
              <p14:cNvContentPartPr/>
              <p14:nvPr/>
            </p14:nvContentPartPr>
            <p14:xfrm>
              <a:off x="449361" y="-105974"/>
              <a:ext cx="6177240" cy="792360"/>
            </p14:xfrm>
          </p:contentPart>
        </mc:Choice>
        <mc:Fallback xmlns="">
          <p:pic>
            <p:nvPicPr>
              <p:cNvPr id="57" name="Ink 56">
                <a:extLst>
                  <a:ext uri="{FF2B5EF4-FFF2-40B4-BE49-F238E27FC236}">
                    <a16:creationId xmlns:a16="http://schemas.microsoft.com/office/drawing/2014/main" id="{127A4BD5-E282-4EA7-830E-0E1F5943E26F}"/>
                  </a:ext>
                </a:extLst>
              </p:cNvPr>
              <p:cNvPicPr/>
              <p:nvPr/>
            </p:nvPicPr>
            <p:blipFill>
              <a:blip r:embed="rId11"/>
              <a:stretch>
                <a:fillRect/>
              </a:stretch>
            </p:blipFill>
            <p:spPr>
              <a:xfrm>
                <a:off x="431361" y="-123974"/>
                <a:ext cx="6212880" cy="82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 name="Ink 60">
                <a:extLst>
                  <a:ext uri="{FF2B5EF4-FFF2-40B4-BE49-F238E27FC236}">
                    <a16:creationId xmlns:a16="http://schemas.microsoft.com/office/drawing/2014/main" xmlns="" id="{3416F825-43D6-445F-AA59-617C42D5ADA8}"/>
                  </a:ext>
                </a:extLst>
              </p14:cNvPr>
              <p14:cNvContentPartPr/>
              <p14:nvPr/>
            </p14:nvContentPartPr>
            <p14:xfrm>
              <a:off x="772281" y="921466"/>
              <a:ext cx="434520" cy="453240"/>
            </p14:xfrm>
          </p:contentPart>
        </mc:Choice>
        <mc:Fallback xmlns="">
          <p:pic>
            <p:nvPicPr>
              <p:cNvPr id="61" name="Ink 60">
                <a:extLst>
                  <a:ext uri="{FF2B5EF4-FFF2-40B4-BE49-F238E27FC236}">
                    <a16:creationId xmlns:a16="http://schemas.microsoft.com/office/drawing/2014/main" id="{3416F825-43D6-445F-AA59-617C42D5ADA8}"/>
                  </a:ext>
                </a:extLst>
              </p:cNvPr>
              <p:cNvPicPr/>
              <p:nvPr/>
            </p:nvPicPr>
            <p:blipFill>
              <a:blip r:embed="rId13"/>
              <a:stretch>
                <a:fillRect/>
              </a:stretch>
            </p:blipFill>
            <p:spPr>
              <a:xfrm>
                <a:off x="754281" y="903466"/>
                <a:ext cx="47016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2" name="Ink 71">
                <a:extLst>
                  <a:ext uri="{FF2B5EF4-FFF2-40B4-BE49-F238E27FC236}">
                    <a16:creationId xmlns:a16="http://schemas.microsoft.com/office/drawing/2014/main" xmlns="" id="{E76B1FB0-F745-41D7-ADD5-6EAF8BF3C03B}"/>
                  </a:ext>
                </a:extLst>
              </p14:cNvPr>
              <p14:cNvContentPartPr/>
              <p14:nvPr/>
            </p14:nvContentPartPr>
            <p14:xfrm>
              <a:off x="3674601" y="929386"/>
              <a:ext cx="986040" cy="429840"/>
            </p14:xfrm>
          </p:contentPart>
        </mc:Choice>
        <mc:Fallback xmlns="">
          <p:pic>
            <p:nvPicPr>
              <p:cNvPr id="72" name="Ink 71">
                <a:extLst>
                  <a:ext uri="{FF2B5EF4-FFF2-40B4-BE49-F238E27FC236}">
                    <a16:creationId xmlns:a16="http://schemas.microsoft.com/office/drawing/2014/main" id="{E76B1FB0-F745-41D7-ADD5-6EAF8BF3C03B}"/>
                  </a:ext>
                </a:extLst>
              </p:cNvPr>
              <p:cNvPicPr/>
              <p:nvPr/>
            </p:nvPicPr>
            <p:blipFill>
              <a:blip r:embed="rId15"/>
              <a:stretch>
                <a:fillRect/>
              </a:stretch>
            </p:blipFill>
            <p:spPr>
              <a:xfrm>
                <a:off x="3656601" y="911386"/>
                <a:ext cx="102168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3" name="Ink 72">
                <a:extLst>
                  <a:ext uri="{FF2B5EF4-FFF2-40B4-BE49-F238E27FC236}">
                    <a16:creationId xmlns:a16="http://schemas.microsoft.com/office/drawing/2014/main" xmlns="" id="{399F6949-61C1-475B-AC9F-5FA4957BBA55}"/>
                  </a:ext>
                </a:extLst>
              </p14:cNvPr>
              <p14:cNvContentPartPr/>
              <p14:nvPr/>
            </p14:nvContentPartPr>
            <p14:xfrm>
              <a:off x="2702601" y="1204066"/>
              <a:ext cx="671760" cy="36000"/>
            </p14:xfrm>
          </p:contentPart>
        </mc:Choice>
        <mc:Fallback xmlns="">
          <p:pic>
            <p:nvPicPr>
              <p:cNvPr id="73" name="Ink 72">
                <a:extLst>
                  <a:ext uri="{FF2B5EF4-FFF2-40B4-BE49-F238E27FC236}">
                    <a16:creationId xmlns:a16="http://schemas.microsoft.com/office/drawing/2014/main" id="{399F6949-61C1-475B-AC9F-5FA4957BBA55}"/>
                  </a:ext>
                </a:extLst>
              </p:cNvPr>
              <p:cNvPicPr/>
              <p:nvPr/>
            </p:nvPicPr>
            <p:blipFill>
              <a:blip r:embed="rId17"/>
              <a:stretch>
                <a:fillRect/>
              </a:stretch>
            </p:blipFill>
            <p:spPr>
              <a:xfrm>
                <a:off x="2684601" y="1186066"/>
                <a:ext cx="707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4" name="Ink 73">
                <a:extLst>
                  <a:ext uri="{FF2B5EF4-FFF2-40B4-BE49-F238E27FC236}">
                    <a16:creationId xmlns:a16="http://schemas.microsoft.com/office/drawing/2014/main" xmlns="" id="{096F9B27-784B-429D-973A-E74979234286}"/>
                  </a:ext>
                </a:extLst>
              </p14:cNvPr>
              <p14:cNvContentPartPr/>
              <p14:nvPr/>
            </p14:nvContentPartPr>
            <p14:xfrm>
              <a:off x="1528281" y="900586"/>
              <a:ext cx="837000" cy="441360"/>
            </p14:xfrm>
          </p:contentPart>
        </mc:Choice>
        <mc:Fallback xmlns="">
          <p:pic>
            <p:nvPicPr>
              <p:cNvPr id="74" name="Ink 73">
                <a:extLst>
                  <a:ext uri="{FF2B5EF4-FFF2-40B4-BE49-F238E27FC236}">
                    <a16:creationId xmlns:a16="http://schemas.microsoft.com/office/drawing/2014/main" id="{096F9B27-784B-429D-973A-E74979234286}"/>
                  </a:ext>
                </a:extLst>
              </p:cNvPr>
              <p:cNvPicPr/>
              <p:nvPr/>
            </p:nvPicPr>
            <p:blipFill>
              <a:blip r:embed="rId19"/>
              <a:stretch>
                <a:fillRect/>
              </a:stretch>
            </p:blipFill>
            <p:spPr>
              <a:xfrm>
                <a:off x="1510281" y="882586"/>
                <a:ext cx="87264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5" name="Ink 74">
                <a:extLst>
                  <a:ext uri="{FF2B5EF4-FFF2-40B4-BE49-F238E27FC236}">
                    <a16:creationId xmlns:a16="http://schemas.microsoft.com/office/drawing/2014/main" xmlns="" id="{4C4E7E4B-B696-4CD9-9420-FD1161C7937C}"/>
                  </a:ext>
                </a:extLst>
              </p14:cNvPr>
              <p14:cNvContentPartPr/>
              <p14:nvPr/>
            </p14:nvContentPartPr>
            <p14:xfrm>
              <a:off x="878121" y="2201626"/>
              <a:ext cx="715680" cy="651240"/>
            </p14:xfrm>
          </p:contentPart>
        </mc:Choice>
        <mc:Fallback xmlns="">
          <p:pic>
            <p:nvPicPr>
              <p:cNvPr id="75" name="Ink 74">
                <a:extLst>
                  <a:ext uri="{FF2B5EF4-FFF2-40B4-BE49-F238E27FC236}">
                    <a16:creationId xmlns:a16="http://schemas.microsoft.com/office/drawing/2014/main" id="{4C4E7E4B-B696-4CD9-9420-FD1161C7937C}"/>
                  </a:ext>
                </a:extLst>
              </p:cNvPr>
              <p:cNvPicPr/>
              <p:nvPr/>
            </p:nvPicPr>
            <p:blipFill>
              <a:blip r:embed="rId21"/>
              <a:stretch>
                <a:fillRect/>
              </a:stretch>
            </p:blipFill>
            <p:spPr>
              <a:xfrm>
                <a:off x="860121" y="2183626"/>
                <a:ext cx="751320" cy="686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7" name="Ink 76">
                <a:extLst>
                  <a:ext uri="{FF2B5EF4-FFF2-40B4-BE49-F238E27FC236}">
                    <a16:creationId xmlns:a16="http://schemas.microsoft.com/office/drawing/2014/main" xmlns="" id="{AB250A51-9FB9-4A0B-86FA-26016874D98D}"/>
                  </a:ext>
                </a:extLst>
              </p14:cNvPr>
              <p14:cNvContentPartPr/>
              <p14:nvPr/>
            </p14:nvContentPartPr>
            <p14:xfrm>
              <a:off x="652041" y="3042226"/>
              <a:ext cx="3292920" cy="49320"/>
            </p14:xfrm>
          </p:contentPart>
        </mc:Choice>
        <mc:Fallback xmlns="">
          <p:pic>
            <p:nvPicPr>
              <p:cNvPr id="77" name="Ink 76">
                <a:extLst>
                  <a:ext uri="{FF2B5EF4-FFF2-40B4-BE49-F238E27FC236}">
                    <a16:creationId xmlns:a16="http://schemas.microsoft.com/office/drawing/2014/main" id="{AB250A51-9FB9-4A0B-86FA-26016874D98D}"/>
                  </a:ext>
                </a:extLst>
              </p:cNvPr>
              <p:cNvPicPr/>
              <p:nvPr/>
            </p:nvPicPr>
            <p:blipFill>
              <a:blip r:embed="rId23"/>
              <a:stretch>
                <a:fillRect/>
              </a:stretch>
            </p:blipFill>
            <p:spPr>
              <a:xfrm>
                <a:off x="634041" y="3024226"/>
                <a:ext cx="33285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7" name="Ink 86">
                <a:extLst>
                  <a:ext uri="{FF2B5EF4-FFF2-40B4-BE49-F238E27FC236}">
                    <a16:creationId xmlns:a16="http://schemas.microsoft.com/office/drawing/2014/main" xmlns="" id="{F115019F-E268-4F35-88F8-E259A7E01088}"/>
                  </a:ext>
                </a:extLst>
              </p14:cNvPr>
              <p14:cNvContentPartPr/>
              <p14:nvPr/>
            </p14:nvContentPartPr>
            <p14:xfrm>
              <a:off x="2983041" y="1850266"/>
              <a:ext cx="687240" cy="323640"/>
            </p14:xfrm>
          </p:contentPart>
        </mc:Choice>
        <mc:Fallback xmlns="">
          <p:pic>
            <p:nvPicPr>
              <p:cNvPr id="87" name="Ink 86">
                <a:extLst>
                  <a:ext uri="{FF2B5EF4-FFF2-40B4-BE49-F238E27FC236}">
                    <a16:creationId xmlns:a16="http://schemas.microsoft.com/office/drawing/2014/main" id="{F115019F-E268-4F35-88F8-E259A7E01088}"/>
                  </a:ext>
                </a:extLst>
              </p:cNvPr>
              <p:cNvPicPr/>
              <p:nvPr/>
            </p:nvPicPr>
            <p:blipFill>
              <a:blip r:embed="rId25"/>
              <a:stretch>
                <a:fillRect/>
              </a:stretch>
            </p:blipFill>
            <p:spPr>
              <a:xfrm>
                <a:off x="2965041" y="1832266"/>
                <a:ext cx="72288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8" name="Ink 87">
                <a:extLst>
                  <a:ext uri="{FF2B5EF4-FFF2-40B4-BE49-F238E27FC236}">
                    <a16:creationId xmlns:a16="http://schemas.microsoft.com/office/drawing/2014/main" xmlns="" id="{66BAF1ED-1BF7-48B8-8E18-02232152B4B1}"/>
                  </a:ext>
                </a:extLst>
              </p14:cNvPr>
              <p14:cNvContentPartPr/>
              <p14:nvPr/>
            </p14:nvContentPartPr>
            <p14:xfrm>
              <a:off x="2005641" y="2302426"/>
              <a:ext cx="781200" cy="390600"/>
            </p14:xfrm>
          </p:contentPart>
        </mc:Choice>
        <mc:Fallback xmlns="">
          <p:pic>
            <p:nvPicPr>
              <p:cNvPr id="88" name="Ink 87">
                <a:extLst>
                  <a:ext uri="{FF2B5EF4-FFF2-40B4-BE49-F238E27FC236}">
                    <a16:creationId xmlns:a16="http://schemas.microsoft.com/office/drawing/2014/main" id="{66BAF1ED-1BF7-48B8-8E18-02232152B4B1}"/>
                  </a:ext>
                </a:extLst>
              </p:cNvPr>
              <p:cNvPicPr/>
              <p:nvPr/>
            </p:nvPicPr>
            <p:blipFill>
              <a:blip r:embed="rId27"/>
              <a:stretch>
                <a:fillRect/>
              </a:stretch>
            </p:blipFill>
            <p:spPr>
              <a:xfrm>
                <a:off x="1987641" y="2284426"/>
                <a:ext cx="81684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9" name="Ink 88">
                <a:extLst>
                  <a:ext uri="{FF2B5EF4-FFF2-40B4-BE49-F238E27FC236}">
                    <a16:creationId xmlns:a16="http://schemas.microsoft.com/office/drawing/2014/main" xmlns="" id="{FDF7D487-F50A-4961-B685-3ECDF1610647}"/>
                  </a:ext>
                </a:extLst>
              </p14:cNvPr>
              <p14:cNvContentPartPr/>
              <p14:nvPr/>
            </p14:nvContentPartPr>
            <p14:xfrm>
              <a:off x="913041" y="3208906"/>
              <a:ext cx="585360" cy="739080"/>
            </p14:xfrm>
          </p:contentPart>
        </mc:Choice>
        <mc:Fallback xmlns="">
          <p:pic>
            <p:nvPicPr>
              <p:cNvPr id="89" name="Ink 88">
                <a:extLst>
                  <a:ext uri="{FF2B5EF4-FFF2-40B4-BE49-F238E27FC236}">
                    <a16:creationId xmlns:a16="http://schemas.microsoft.com/office/drawing/2014/main" id="{FDF7D487-F50A-4961-B685-3ECDF1610647}"/>
                  </a:ext>
                </a:extLst>
              </p:cNvPr>
              <p:cNvPicPr/>
              <p:nvPr/>
            </p:nvPicPr>
            <p:blipFill>
              <a:blip r:embed="rId29"/>
              <a:stretch>
                <a:fillRect/>
              </a:stretch>
            </p:blipFill>
            <p:spPr>
              <a:xfrm>
                <a:off x="895041" y="3190906"/>
                <a:ext cx="621000" cy="774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5" name="Ink 94">
                <a:extLst>
                  <a:ext uri="{FF2B5EF4-FFF2-40B4-BE49-F238E27FC236}">
                    <a16:creationId xmlns:a16="http://schemas.microsoft.com/office/drawing/2014/main" xmlns="" id="{043490F0-573A-4FE2-9C74-C985315DB4EC}"/>
                  </a:ext>
                </a:extLst>
              </p14:cNvPr>
              <p14:cNvContentPartPr/>
              <p14:nvPr/>
            </p14:nvContentPartPr>
            <p14:xfrm>
              <a:off x="2185281" y="3223306"/>
              <a:ext cx="1028160" cy="747000"/>
            </p14:xfrm>
          </p:contentPart>
        </mc:Choice>
        <mc:Fallback xmlns="">
          <p:pic>
            <p:nvPicPr>
              <p:cNvPr id="95" name="Ink 94">
                <a:extLst>
                  <a:ext uri="{FF2B5EF4-FFF2-40B4-BE49-F238E27FC236}">
                    <a16:creationId xmlns:a16="http://schemas.microsoft.com/office/drawing/2014/main" id="{043490F0-573A-4FE2-9C74-C985315DB4EC}"/>
                  </a:ext>
                </a:extLst>
              </p:cNvPr>
              <p:cNvPicPr/>
              <p:nvPr/>
            </p:nvPicPr>
            <p:blipFill>
              <a:blip r:embed="rId31"/>
              <a:stretch>
                <a:fillRect/>
              </a:stretch>
            </p:blipFill>
            <p:spPr>
              <a:xfrm>
                <a:off x="2167281" y="3205306"/>
                <a:ext cx="1063800" cy="782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0" name="Ink 99">
                <a:extLst>
                  <a:ext uri="{FF2B5EF4-FFF2-40B4-BE49-F238E27FC236}">
                    <a16:creationId xmlns:a16="http://schemas.microsoft.com/office/drawing/2014/main" xmlns="" id="{B09B9B3A-6AA0-4A28-8FFB-6259611126A3}"/>
                  </a:ext>
                </a:extLst>
              </p14:cNvPr>
              <p14:cNvContentPartPr/>
              <p14:nvPr/>
            </p14:nvContentPartPr>
            <p14:xfrm>
              <a:off x="4478481" y="1614826"/>
              <a:ext cx="2617200" cy="1385640"/>
            </p14:xfrm>
          </p:contentPart>
        </mc:Choice>
        <mc:Fallback xmlns="">
          <p:pic>
            <p:nvPicPr>
              <p:cNvPr id="100" name="Ink 99">
                <a:extLst>
                  <a:ext uri="{FF2B5EF4-FFF2-40B4-BE49-F238E27FC236}">
                    <a16:creationId xmlns:a16="http://schemas.microsoft.com/office/drawing/2014/main" id="{B09B9B3A-6AA0-4A28-8FFB-6259611126A3}"/>
                  </a:ext>
                </a:extLst>
              </p:cNvPr>
              <p:cNvPicPr/>
              <p:nvPr/>
            </p:nvPicPr>
            <p:blipFill>
              <a:blip r:embed="rId33"/>
              <a:stretch>
                <a:fillRect/>
              </a:stretch>
            </p:blipFill>
            <p:spPr>
              <a:xfrm>
                <a:off x="4460481" y="1596826"/>
                <a:ext cx="2652840" cy="1421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6" name="Ink 105">
                <a:extLst>
                  <a:ext uri="{FF2B5EF4-FFF2-40B4-BE49-F238E27FC236}">
                    <a16:creationId xmlns:a16="http://schemas.microsoft.com/office/drawing/2014/main" xmlns="" id="{2F2F7CF9-9850-403D-BB96-89B8ECE9E45E}"/>
                  </a:ext>
                </a:extLst>
              </p14:cNvPr>
              <p14:cNvContentPartPr/>
              <p14:nvPr/>
            </p14:nvContentPartPr>
            <p14:xfrm>
              <a:off x="604632" y="4319786"/>
              <a:ext cx="374025" cy="147039"/>
            </p14:xfrm>
          </p:contentPart>
        </mc:Choice>
        <mc:Fallback xmlns="">
          <p:pic>
            <p:nvPicPr>
              <p:cNvPr id="106" name="Ink 105">
                <a:extLst>
                  <a:ext uri="{FF2B5EF4-FFF2-40B4-BE49-F238E27FC236}">
                    <a16:creationId xmlns:a16="http://schemas.microsoft.com/office/drawing/2014/main" id="{2F2F7CF9-9850-403D-BB96-89B8ECE9E45E}"/>
                  </a:ext>
                </a:extLst>
              </p:cNvPr>
              <p:cNvPicPr/>
              <p:nvPr/>
            </p:nvPicPr>
            <p:blipFill>
              <a:blip r:embed="rId35"/>
              <a:stretch>
                <a:fillRect/>
              </a:stretch>
            </p:blipFill>
            <p:spPr>
              <a:xfrm>
                <a:off x="586650" y="4301811"/>
                <a:ext cx="409629" cy="18263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 name="Ink 114">
                <a:extLst>
                  <a:ext uri="{FF2B5EF4-FFF2-40B4-BE49-F238E27FC236}">
                    <a16:creationId xmlns:a16="http://schemas.microsoft.com/office/drawing/2014/main" xmlns="" id="{1392B17B-C192-4998-832C-B8B73B5EBC64}"/>
                  </a:ext>
                </a:extLst>
              </p14:cNvPr>
              <p14:cNvContentPartPr/>
              <p14:nvPr/>
            </p14:nvContentPartPr>
            <p14:xfrm>
              <a:off x="567646" y="4508434"/>
              <a:ext cx="673065" cy="186956"/>
            </p14:xfrm>
          </p:contentPart>
        </mc:Choice>
        <mc:Fallback xmlns="">
          <p:pic>
            <p:nvPicPr>
              <p:cNvPr id="115" name="Ink 114">
                <a:extLst>
                  <a:ext uri="{FF2B5EF4-FFF2-40B4-BE49-F238E27FC236}">
                    <a16:creationId xmlns:a16="http://schemas.microsoft.com/office/drawing/2014/main" id="{1392B17B-C192-4998-832C-B8B73B5EBC64}"/>
                  </a:ext>
                </a:extLst>
              </p:cNvPr>
              <p:cNvPicPr/>
              <p:nvPr/>
            </p:nvPicPr>
            <p:blipFill>
              <a:blip r:embed="rId37"/>
              <a:stretch>
                <a:fillRect/>
              </a:stretch>
            </p:blipFill>
            <p:spPr>
              <a:xfrm>
                <a:off x="549650" y="4490457"/>
                <a:ext cx="708698" cy="22255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8" name="Ink 117">
                <a:extLst>
                  <a:ext uri="{FF2B5EF4-FFF2-40B4-BE49-F238E27FC236}">
                    <a16:creationId xmlns:a16="http://schemas.microsoft.com/office/drawing/2014/main" xmlns="" id="{D548EE0B-7BEE-48C6-8E00-C99974F8AFEA}"/>
                  </a:ext>
                </a:extLst>
              </p14:cNvPr>
              <p14:cNvContentPartPr/>
              <p14:nvPr/>
            </p14:nvContentPartPr>
            <p14:xfrm>
              <a:off x="1378616" y="4478552"/>
              <a:ext cx="105881" cy="39128"/>
            </p14:xfrm>
          </p:contentPart>
        </mc:Choice>
        <mc:Fallback xmlns="">
          <p:pic>
            <p:nvPicPr>
              <p:cNvPr id="118" name="Ink 117">
                <a:extLst>
                  <a:ext uri="{FF2B5EF4-FFF2-40B4-BE49-F238E27FC236}">
                    <a16:creationId xmlns:a16="http://schemas.microsoft.com/office/drawing/2014/main" id="{D548EE0B-7BEE-48C6-8E00-C99974F8AFEA}"/>
                  </a:ext>
                </a:extLst>
              </p:cNvPr>
              <p:cNvPicPr/>
              <p:nvPr/>
            </p:nvPicPr>
            <p:blipFill>
              <a:blip r:embed="rId39"/>
              <a:stretch>
                <a:fillRect/>
              </a:stretch>
            </p:blipFill>
            <p:spPr>
              <a:xfrm>
                <a:off x="1360670" y="4460603"/>
                <a:ext cx="141414" cy="7466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9" name="Ink 118">
                <a:extLst>
                  <a:ext uri="{FF2B5EF4-FFF2-40B4-BE49-F238E27FC236}">
                    <a16:creationId xmlns:a16="http://schemas.microsoft.com/office/drawing/2014/main" xmlns="" id="{E283943A-7EF6-4447-8B65-8915F49B0B1E}"/>
                  </a:ext>
                </a:extLst>
              </p14:cNvPr>
              <p14:cNvContentPartPr/>
              <p14:nvPr/>
            </p14:nvContentPartPr>
            <p14:xfrm>
              <a:off x="449361" y="4184925"/>
              <a:ext cx="928917" cy="580263"/>
            </p14:xfrm>
          </p:contentPart>
        </mc:Choice>
        <mc:Fallback xmlns="">
          <p:pic>
            <p:nvPicPr>
              <p:cNvPr id="119" name="Ink 118">
                <a:extLst>
                  <a:ext uri="{FF2B5EF4-FFF2-40B4-BE49-F238E27FC236}">
                    <a16:creationId xmlns:a16="http://schemas.microsoft.com/office/drawing/2014/main" id="{E283943A-7EF6-4447-8B65-8915F49B0B1E}"/>
                  </a:ext>
                </a:extLst>
              </p:cNvPr>
              <p:cNvPicPr/>
              <p:nvPr/>
            </p:nvPicPr>
            <p:blipFill>
              <a:blip r:embed="rId41"/>
              <a:stretch>
                <a:fillRect/>
              </a:stretch>
            </p:blipFill>
            <p:spPr>
              <a:xfrm>
                <a:off x="431366" y="4166938"/>
                <a:ext cx="964548" cy="61587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0" name="Ink 119">
                <a:extLst>
                  <a:ext uri="{FF2B5EF4-FFF2-40B4-BE49-F238E27FC236}">
                    <a16:creationId xmlns:a16="http://schemas.microsoft.com/office/drawing/2014/main" xmlns="" id="{CEFB923F-EA0A-4E13-A6C0-64726F4D420A}"/>
                  </a:ext>
                </a:extLst>
              </p14:cNvPr>
              <p14:cNvContentPartPr/>
              <p14:nvPr/>
            </p14:nvContentPartPr>
            <p14:xfrm>
              <a:off x="1608534" y="4497045"/>
              <a:ext cx="973119" cy="18605"/>
            </p14:xfrm>
          </p:contentPart>
        </mc:Choice>
        <mc:Fallback xmlns="">
          <p:pic>
            <p:nvPicPr>
              <p:cNvPr id="120" name="Ink 119">
                <a:extLst>
                  <a:ext uri="{FF2B5EF4-FFF2-40B4-BE49-F238E27FC236}">
                    <a16:creationId xmlns:a16="http://schemas.microsoft.com/office/drawing/2014/main" id="{CEFB923F-EA0A-4E13-A6C0-64726F4D420A}"/>
                  </a:ext>
                </a:extLst>
              </p:cNvPr>
              <p:cNvPicPr/>
              <p:nvPr/>
            </p:nvPicPr>
            <p:blipFill>
              <a:blip r:embed="rId43"/>
              <a:stretch>
                <a:fillRect/>
              </a:stretch>
            </p:blipFill>
            <p:spPr>
              <a:xfrm>
                <a:off x="1590540" y="4479156"/>
                <a:ext cx="1008747" cy="5402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5" name="Ink 134">
                <a:extLst>
                  <a:ext uri="{FF2B5EF4-FFF2-40B4-BE49-F238E27FC236}">
                    <a16:creationId xmlns:a16="http://schemas.microsoft.com/office/drawing/2014/main" xmlns="" id="{1FA054FE-F439-427F-BC8E-57FBC43803C0}"/>
                  </a:ext>
                </a:extLst>
              </p14:cNvPr>
              <p14:cNvContentPartPr/>
              <p14:nvPr/>
            </p14:nvContentPartPr>
            <p14:xfrm>
              <a:off x="1752303" y="4557822"/>
              <a:ext cx="765753" cy="127306"/>
            </p14:xfrm>
          </p:contentPart>
        </mc:Choice>
        <mc:Fallback xmlns="">
          <p:pic>
            <p:nvPicPr>
              <p:cNvPr id="135" name="Ink 134">
                <a:extLst>
                  <a:ext uri="{FF2B5EF4-FFF2-40B4-BE49-F238E27FC236}">
                    <a16:creationId xmlns:a16="http://schemas.microsoft.com/office/drawing/2014/main" id="{1FA054FE-F439-427F-BC8E-57FBC43803C0}"/>
                  </a:ext>
                </a:extLst>
              </p:cNvPr>
              <p:cNvPicPr/>
              <p:nvPr/>
            </p:nvPicPr>
            <p:blipFill>
              <a:blip r:embed="rId45"/>
              <a:stretch>
                <a:fillRect/>
              </a:stretch>
            </p:blipFill>
            <p:spPr>
              <a:xfrm>
                <a:off x="1734311" y="4539841"/>
                <a:ext cx="801378" cy="162909"/>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6" name="Ink 135">
                <a:extLst>
                  <a:ext uri="{FF2B5EF4-FFF2-40B4-BE49-F238E27FC236}">
                    <a16:creationId xmlns:a16="http://schemas.microsoft.com/office/drawing/2014/main" xmlns="" id="{6A9C47F2-0CDD-4DEA-8B6D-4DBD9FC55CD6}"/>
                  </a:ext>
                </a:extLst>
              </p14:cNvPr>
              <p14:cNvContentPartPr/>
              <p14:nvPr/>
            </p14:nvContentPartPr>
            <p14:xfrm>
              <a:off x="1754445" y="4688286"/>
              <a:ext cx="840964" cy="72730"/>
            </p14:xfrm>
          </p:contentPart>
        </mc:Choice>
        <mc:Fallback xmlns="">
          <p:pic>
            <p:nvPicPr>
              <p:cNvPr id="136" name="Ink 135">
                <a:extLst>
                  <a:ext uri="{FF2B5EF4-FFF2-40B4-BE49-F238E27FC236}">
                    <a16:creationId xmlns:a16="http://schemas.microsoft.com/office/drawing/2014/main" id="{6A9C47F2-0CDD-4DEA-8B6D-4DBD9FC55CD6}"/>
                  </a:ext>
                </a:extLst>
              </p:cNvPr>
              <p:cNvPicPr/>
              <p:nvPr/>
            </p:nvPicPr>
            <p:blipFill>
              <a:blip r:embed="rId47"/>
              <a:stretch>
                <a:fillRect/>
              </a:stretch>
            </p:blipFill>
            <p:spPr>
              <a:xfrm>
                <a:off x="1736453" y="4670372"/>
                <a:ext cx="876589" cy="108199"/>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9" name="Ink 138">
                <a:extLst>
                  <a:ext uri="{FF2B5EF4-FFF2-40B4-BE49-F238E27FC236}">
                    <a16:creationId xmlns:a16="http://schemas.microsoft.com/office/drawing/2014/main" xmlns="" id="{6135B251-0D0F-493F-B9D5-C8E718310893}"/>
                  </a:ext>
                </a:extLst>
              </p14:cNvPr>
              <p14:cNvContentPartPr/>
              <p14:nvPr/>
            </p14:nvContentPartPr>
            <p14:xfrm>
              <a:off x="2250815" y="4818862"/>
              <a:ext cx="65852" cy="72279"/>
            </p14:xfrm>
          </p:contentPart>
        </mc:Choice>
        <mc:Fallback xmlns="">
          <p:pic>
            <p:nvPicPr>
              <p:cNvPr id="139" name="Ink 138">
                <a:extLst>
                  <a:ext uri="{FF2B5EF4-FFF2-40B4-BE49-F238E27FC236}">
                    <a16:creationId xmlns:a16="http://schemas.microsoft.com/office/drawing/2014/main" id="{6135B251-0D0F-493F-B9D5-C8E718310893}"/>
                  </a:ext>
                </a:extLst>
              </p:cNvPr>
              <p:cNvPicPr/>
              <p:nvPr/>
            </p:nvPicPr>
            <p:blipFill>
              <a:blip r:embed="rId49"/>
              <a:stretch>
                <a:fillRect/>
              </a:stretch>
            </p:blipFill>
            <p:spPr>
              <a:xfrm>
                <a:off x="2232920" y="4800882"/>
                <a:ext cx="101283" cy="107879"/>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5" name="Ink 144">
                <a:extLst>
                  <a:ext uri="{FF2B5EF4-FFF2-40B4-BE49-F238E27FC236}">
                    <a16:creationId xmlns:a16="http://schemas.microsoft.com/office/drawing/2014/main" xmlns="" id="{89662949-CC4A-425F-BB3A-6748A04800E4}"/>
                  </a:ext>
                </a:extLst>
              </p14:cNvPr>
              <p14:cNvContentPartPr/>
              <p14:nvPr/>
            </p14:nvContentPartPr>
            <p14:xfrm>
              <a:off x="1782184" y="4232735"/>
              <a:ext cx="427135" cy="204095"/>
            </p14:xfrm>
          </p:contentPart>
        </mc:Choice>
        <mc:Fallback xmlns="">
          <p:pic>
            <p:nvPicPr>
              <p:cNvPr id="145" name="Ink 144">
                <a:extLst>
                  <a:ext uri="{FF2B5EF4-FFF2-40B4-BE49-F238E27FC236}">
                    <a16:creationId xmlns:a16="http://schemas.microsoft.com/office/drawing/2014/main" id="{89662949-CC4A-425F-BB3A-6748A04800E4}"/>
                  </a:ext>
                </a:extLst>
              </p:cNvPr>
              <p:cNvPicPr/>
              <p:nvPr/>
            </p:nvPicPr>
            <p:blipFill>
              <a:blip r:embed="rId51"/>
              <a:stretch>
                <a:fillRect/>
              </a:stretch>
            </p:blipFill>
            <p:spPr>
              <a:xfrm>
                <a:off x="1764192" y="4214769"/>
                <a:ext cx="462760" cy="239668"/>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8" name="Ink 147">
                <a:extLst>
                  <a:ext uri="{FF2B5EF4-FFF2-40B4-BE49-F238E27FC236}">
                    <a16:creationId xmlns:a16="http://schemas.microsoft.com/office/drawing/2014/main" xmlns="" id="{17C9C9B8-9145-43E2-8FB1-0DF979890F9A}"/>
                  </a:ext>
                </a:extLst>
              </p14:cNvPr>
              <p14:cNvContentPartPr/>
              <p14:nvPr/>
            </p14:nvContentPartPr>
            <p14:xfrm>
              <a:off x="2728241" y="4483288"/>
              <a:ext cx="102950" cy="27513"/>
            </p14:xfrm>
          </p:contentPart>
        </mc:Choice>
        <mc:Fallback xmlns="">
          <p:pic>
            <p:nvPicPr>
              <p:cNvPr id="148" name="Ink 147">
                <a:extLst>
                  <a:ext uri="{FF2B5EF4-FFF2-40B4-BE49-F238E27FC236}">
                    <a16:creationId xmlns:a16="http://schemas.microsoft.com/office/drawing/2014/main" id="{17C9C9B8-9145-43E2-8FB1-0DF979890F9A}"/>
                  </a:ext>
                </a:extLst>
              </p:cNvPr>
              <p:cNvPicPr/>
              <p:nvPr/>
            </p:nvPicPr>
            <p:blipFill>
              <a:blip r:embed="rId53"/>
              <a:stretch>
                <a:fillRect/>
              </a:stretch>
            </p:blipFill>
            <p:spPr>
              <a:xfrm>
                <a:off x="2710305" y="4465422"/>
                <a:ext cx="138462" cy="62887"/>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3" name="Ink 152">
                <a:extLst>
                  <a:ext uri="{FF2B5EF4-FFF2-40B4-BE49-F238E27FC236}">
                    <a16:creationId xmlns:a16="http://schemas.microsoft.com/office/drawing/2014/main" xmlns="" id="{8CBABB7C-5616-46E0-BEF7-963D6D8AFB2B}"/>
                  </a:ext>
                </a:extLst>
              </p14:cNvPr>
              <p14:cNvContentPartPr/>
              <p14:nvPr/>
            </p14:nvContentPartPr>
            <p14:xfrm>
              <a:off x="3669110" y="4252130"/>
              <a:ext cx="68671" cy="34053"/>
            </p14:xfrm>
          </p:contentPart>
        </mc:Choice>
        <mc:Fallback xmlns="">
          <p:pic>
            <p:nvPicPr>
              <p:cNvPr id="153" name="Ink 152">
                <a:extLst>
                  <a:ext uri="{FF2B5EF4-FFF2-40B4-BE49-F238E27FC236}">
                    <a16:creationId xmlns:a16="http://schemas.microsoft.com/office/drawing/2014/main" id="{8CBABB7C-5616-46E0-BEF7-963D6D8AFB2B}"/>
                  </a:ext>
                </a:extLst>
              </p:cNvPr>
              <p:cNvPicPr/>
              <p:nvPr/>
            </p:nvPicPr>
            <p:blipFill>
              <a:blip r:embed="rId55"/>
              <a:stretch>
                <a:fillRect/>
              </a:stretch>
            </p:blipFill>
            <p:spPr>
              <a:xfrm>
                <a:off x="3651133" y="4234207"/>
                <a:ext cx="104265" cy="695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6" name="Ink 155">
                <a:extLst>
                  <a:ext uri="{FF2B5EF4-FFF2-40B4-BE49-F238E27FC236}">
                    <a16:creationId xmlns:a16="http://schemas.microsoft.com/office/drawing/2014/main" xmlns="" id="{F2050825-952D-4AD0-9297-2B85FFA995F4}"/>
                  </a:ext>
                </a:extLst>
              </p14:cNvPr>
              <p14:cNvContentPartPr/>
              <p14:nvPr/>
            </p14:nvContentPartPr>
            <p14:xfrm>
              <a:off x="3557253" y="4341097"/>
              <a:ext cx="310428" cy="138920"/>
            </p14:xfrm>
          </p:contentPart>
        </mc:Choice>
        <mc:Fallback xmlns="">
          <p:pic>
            <p:nvPicPr>
              <p:cNvPr id="156" name="Ink 155">
                <a:extLst>
                  <a:ext uri="{FF2B5EF4-FFF2-40B4-BE49-F238E27FC236}">
                    <a16:creationId xmlns:a16="http://schemas.microsoft.com/office/drawing/2014/main" id="{F2050825-952D-4AD0-9297-2B85FFA995F4}"/>
                  </a:ext>
                </a:extLst>
              </p:cNvPr>
              <p:cNvPicPr/>
              <p:nvPr/>
            </p:nvPicPr>
            <p:blipFill>
              <a:blip r:embed="rId57"/>
              <a:stretch>
                <a:fillRect/>
              </a:stretch>
            </p:blipFill>
            <p:spPr>
              <a:xfrm>
                <a:off x="3539268" y="4323149"/>
                <a:ext cx="346039" cy="17445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65" name="Ink 164">
                <a:extLst>
                  <a:ext uri="{FF2B5EF4-FFF2-40B4-BE49-F238E27FC236}">
                    <a16:creationId xmlns:a16="http://schemas.microsoft.com/office/drawing/2014/main" xmlns="" id="{8C401F05-3E1C-4B4C-AD2F-EF6E13677139}"/>
                  </a:ext>
                </a:extLst>
              </p14:cNvPr>
              <p14:cNvContentPartPr/>
              <p14:nvPr/>
            </p14:nvContentPartPr>
            <p14:xfrm>
              <a:off x="3062800" y="4339857"/>
              <a:ext cx="400523" cy="175342"/>
            </p14:xfrm>
          </p:contentPart>
        </mc:Choice>
        <mc:Fallback xmlns="">
          <p:pic>
            <p:nvPicPr>
              <p:cNvPr id="165" name="Ink 164">
                <a:extLst>
                  <a:ext uri="{FF2B5EF4-FFF2-40B4-BE49-F238E27FC236}">
                    <a16:creationId xmlns:a16="http://schemas.microsoft.com/office/drawing/2014/main" id="{8C401F05-3E1C-4B4C-AD2F-EF6E13677139}"/>
                  </a:ext>
                </a:extLst>
              </p:cNvPr>
              <p:cNvPicPr/>
              <p:nvPr/>
            </p:nvPicPr>
            <p:blipFill>
              <a:blip r:embed="rId59"/>
              <a:stretch>
                <a:fillRect/>
              </a:stretch>
            </p:blipFill>
            <p:spPr>
              <a:xfrm>
                <a:off x="3044807" y="4321892"/>
                <a:ext cx="436149" cy="21091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8" name="Ink 167">
                <a:extLst>
                  <a:ext uri="{FF2B5EF4-FFF2-40B4-BE49-F238E27FC236}">
                    <a16:creationId xmlns:a16="http://schemas.microsoft.com/office/drawing/2014/main" xmlns="" id="{780B66C1-4E1D-49BD-8057-5CFCA30936BA}"/>
                  </a:ext>
                </a:extLst>
              </p14:cNvPr>
              <p14:cNvContentPartPr/>
              <p14:nvPr/>
            </p14:nvContentPartPr>
            <p14:xfrm>
              <a:off x="4152321" y="3016666"/>
              <a:ext cx="204120" cy="90720"/>
            </p14:xfrm>
          </p:contentPart>
        </mc:Choice>
        <mc:Fallback xmlns="">
          <p:pic>
            <p:nvPicPr>
              <p:cNvPr id="168" name="Ink 167">
                <a:extLst>
                  <a:ext uri="{FF2B5EF4-FFF2-40B4-BE49-F238E27FC236}">
                    <a16:creationId xmlns:a16="http://schemas.microsoft.com/office/drawing/2014/main" id="{780B66C1-4E1D-49BD-8057-5CFCA30936BA}"/>
                  </a:ext>
                </a:extLst>
              </p:cNvPr>
              <p:cNvPicPr/>
              <p:nvPr/>
            </p:nvPicPr>
            <p:blipFill>
              <a:blip r:embed="rId61"/>
              <a:stretch>
                <a:fillRect/>
              </a:stretch>
            </p:blipFill>
            <p:spPr>
              <a:xfrm>
                <a:off x="4134321" y="2998666"/>
                <a:ext cx="239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77" name="Ink 176">
                <a:extLst>
                  <a:ext uri="{FF2B5EF4-FFF2-40B4-BE49-F238E27FC236}">
                    <a16:creationId xmlns:a16="http://schemas.microsoft.com/office/drawing/2014/main" xmlns="" id="{C792AB65-397E-4F0F-821F-730D571575B2}"/>
                  </a:ext>
                </a:extLst>
              </p14:cNvPr>
              <p14:cNvContentPartPr/>
              <p14:nvPr/>
            </p14:nvContentPartPr>
            <p14:xfrm>
              <a:off x="5168241" y="2234026"/>
              <a:ext cx="1908720" cy="486360"/>
            </p14:xfrm>
          </p:contentPart>
        </mc:Choice>
        <mc:Fallback xmlns="">
          <p:pic>
            <p:nvPicPr>
              <p:cNvPr id="177" name="Ink 176">
                <a:extLst>
                  <a:ext uri="{FF2B5EF4-FFF2-40B4-BE49-F238E27FC236}">
                    <a16:creationId xmlns:a16="http://schemas.microsoft.com/office/drawing/2014/main" id="{C792AB65-397E-4F0F-821F-730D571575B2}"/>
                  </a:ext>
                </a:extLst>
              </p:cNvPr>
              <p:cNvPicPr/>
              <p:nvPr/>
            </p:nvPicPr>
            <p:blipFill>
              <a:blip r:embed="rId63"/>
              <a:stretch>
                <a:fillRect/>
              </a:stretch>
            </p:blipFill>
            <p:spPr>
              <a:xfrm>
                <a:off x="5150241" y="2216026"/>
                <a:ext cx="194436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98" name="Ink 197">
                <a:extLst>
                  <a:ext uri="{FF2B5EF4-FFF2-40B4-BE49-F238E27FC236}">
                    <a16:creationId xmlns:a16="http://schemas.microsoft.com/office/drawing/2014/main" xmlns="" id="{4DB878FC-982C-4EFB-9A1B-AABFBB8EF878}"/>
                  </a:ext>
                </a:extLst>
              </p14:cNvPr>
              <p14:cNvContentPartPr/>
              <p14:nvPr/>
            </p14:nvContentPartPr>
            <p14:xfrm>
              <a:off x="403908" y="5080947"/>
              <a:ext cx="1018265" cy="558474"/>
            </p14:xfrm>
          </p:contentPart>
        </mc:Choice>
        <mc:Fallback xmlns="">
          <p:pic>
            <p:nvPicPr>
              <p:cNvPr id="198" name="Ink 197">
                <a:extLst>
                  <a:ext uri="{FF2B5EF4-FFF2-40B4-BE49-F238E27FC236}">
                    <a16:creationId xmlns:a16="http://schemas.microsoft.com/office/drawing/2014/main" id="{4DB878FC-982C-4EFB-9A1B-AABFBB8EF878}"/>
                  </a:ext>
                </a:extLst>
              </p:cNvPr>
              <p:cNvPicPr/>
              <p:nvPr/>
            </p:nvPicPr>
            <p:blipFill>
              <a:blip r:embed="rId65"/>
              <a:stretch>
                <a:fillRect/>
              </a:stretch>
            </p:blipFill>
            <p:spPr>
              <a:xfrm>
                <a:off x="385911" y="5062955"/>
                <a:ext cx="1053899" cy="594098"/>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01" name="Ink 200">
                <a:extLst>
                  <a:ext uri="{FF2B5EF4-FFF2-40B4-BE49-F238E27FC236}">
                    <a16:creationId xmlns:a16="http://schemas.microsoft.com/office/drawing/2014/main" xmlns="" id="{E22E7268-DFCA-4307-B27A-E531B803DE4F}"/>
                  </a:ext>
                </a:extLst>
              </p14:cNvPr>
              <p14:cNvContentPartPr/>
              <p14:nvPr/>
            </p14:nvContentPartPr>
            <p14:xfrm>
              <a:off x="1674796" y="5321910"/>
              <a:ext cx="122678" cy="52383"/>
            </p14:xfrm>
          </p:contentPart>
        </mc:Choice>
        <mc:Fallback xmlns="">
          <p:pic>
            <p:nvPicPr>
              <p:cNvPr id="201" name="Ink 200">
                <a:extLst>
                  <a:ext uri="{FF2B5EF4-FFF2-40B4-BE49-F238E27FC236}">
                    <a16:creationId xmlns:a16="http://schemas.microsoft.com/office/drawing/2014/main" id="{E22E7268-DFCA-4307-B27A-E531B803DE4F}"/>
                  </a:ext>
                </a:extLst>
              </p:cNvPr>
              <p:cNvPicPr/>
              <p:nvPr/>
            </p:nvPicPr>
            <p:blipFill>
              <a:blip r:embed="rId67"/>
              <a:stretch>
                <a:fillRect/>
              </a:stretch>
            </p:blipFill>
            <p:spPr>
              <a:xfrm>
                <a:off x="1656808" y="5303971"/>
                <a:ext cx="158294" cy="8790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02" name="Ink 201">
                <a:extLst>
                  <a:ext uri="{FF2B5EF4-FFF2-40B4-BE49-F238E27FC236}">
                    <a16:creationId xmlns:a16="http://schemas.microsoft.com/office/drawing/2014/main" xmlns="" id="{8022C9EE-14C4-4F1E-A17F-0017EC916FEB}"/>
                  </a:ext>
                </a:extLst>
              </p14:cNvPr>
              <p14:cNvContentPartPr/>
              <p14:nvPr/>
            </p14:nvContentPartPr>
            <p14:xfrm>
              <a:off x="2221779" y="5168140"/>
              <a:ext cx="135859" cy="119468"/>
            </p14:xfrm>
          </p:contentPart>
        </mc:Choice>
        <mc:Fallback xmlns="">
          <p:pic>
            <p:nvPicPr>
              <p:cNvPr id="202" name="Ink 201">
                <a:extLst>
                  <a:ext uri="{FF2B5EF4-FFF2-40B4-BE49-F238E27FC236}">
                    <a16:creationId xmlns:a16="http://schemas.microsoft.com/office/drawing/2014/main" id="{8022C9EE-14C4-4F1E-A17F-0017EC916FEB}"/>
                  </a:ext>
                </a:extLst>
              </p:cNvPr>
              <p:cNvPicPr/>
              <p:nvPr/>
            </p:nvPicPr>
            <p:blipFill>
              <a:blip r:embed="rId69"/>
              <a:stretch>
                <a:fillRect/>
              </a:stretch>
            </p:blipFill>
            <p:spPr>
              <a:xfrm>
                <a:off x="2203808" y="5150148"/>
                <a:ext cx="171441" cy="155092"/>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14" name="Ink 213">
                <a:extLst>
                  <a:ext uri="{FF2B5EF4-FFF2-40B4-BE49-F238E27FC236}">
                    <a16:creationId xmlns:a16="http://schemas.microsoft.com/office/drawing/2014/main" xmlns="" id="{D888DE1F-8FE3-4544-92CF-02EA0E7B1EF6}"/>
                  </a:ext>
                </a:extLst>
              </p14:cNvPr>
              <p14:cNvContentPartPr/>
              <p14:nvPr/>
            </p14:nvContentPartPr>
            <p14:xfrm>
              <a:off x="1954962" y="5377842"/>
              <a:ext cx="980245" cy="381385"/>
            </p14:xfrm>
          </p:contentPart>
        </mc:Choice>
        <mc:Fallback xmlns="">
          <p:pic>
            <p:nvPicPr>
              <p:cNvPr id="214" name="Ink 213">
                <a:extLst>
                  <a:ext uri="{FF2B5EF4-FFF2-40B4-BE49-F238E27FC236}">
                    <a16:creationId xmlns:a16="http://schemas.microsoft.com/office/drawing/2014/main" id="{D888DE1F-8FE3-4544-92CF-02EA0E7B1EF6}"/>
                  </a:ext>
                </a:extLst>
              </p:cNvPr>
              <p:cNvPicPr/>
              <p:nvPr/>
            </p:nvPicPr>
            <p:blipFill>
              <a:blip r:embed="rId71"/>
              <a:stretch>
                <a:fillRect/>
              </a:stretch>
            </p:blipFill>
            <p:spPr>
              <a:xfrm>
                <a:off x="1936963" y="5359852"/>
                <a:ext cx="1015884" cy="417005"/>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17" name="Ink 216">
                <a:extLst>
                  <a:ext uri="{FF2B5EF4-FFF2-40B4-BE49-F238E27FC236}">
                    <a16:creationId xmlns:a16="http://schemas.microsoft.com/office/drawing/2014/main" xmlns="" id="{F8733612-2316-481F-98F1-A779B355175A}"/>
                  </a:ext>
                </a:extLst>
              </p14:cNvPr>
              <p14:cNvContentPartPr/>
              <p14:nvPr/>
            </p14:nvContentPartPr>
            <p14:xfrm>
              <a:off x="3223822" y="5353171"/>
              <a:ext cx="121496" cy="47483"/>
            </p14:xfrm>
          </p:contentPart>
        </mc:Choice>
        <mc:Fallback xmlns="">
          <p:pic>
            <p:nvPicPr>
              <p:cNvPr id="217" name="Ink 216">
                <a:extLst>
                  <a:ext uri="{FF2B5EF4-FFF2-40B4-BE49-F238E27FC236}">
                    <a16:creationId xmlns:a16="http://schemas.microsoft.com/office/drawing/2014/main" id="{F8733612-2316-481F-98F1-A779B355175A}"/>
                  </a:ext>
                </a:extLst>
              </p:cNvPr>
              <p:cNvPicPr/>
              <p:nvPr/>
            </p:nvPicPr>
            <p:blipFill>
              <a:blip r:embed="rId73"/>
              <a:stretch>
                <a:fillRect/>
              </a:stretch>
            </p:blipFill>
            <p:spPr>
              <a:xfrm>
                <a:off x="3205849" y="5335185"/>
                <a:ext cx="157082" cy="83095"/>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5" name="Ink 224">
                <a:extLst>
                  <a:ext uri="{FF2B5EF4-FFF2-40B4-BE49-F238E27FC236}">
                    <a16:creationId xmlns:a16="http://schemas.microsoft.com/office/drawing/2014/main" xmlns="" id="{1B2B8DBC-1369-46CA-94A0-36A5B09487D6}"/>
                  </a:ext>
                </a:extLst>
              </p14:cNvPr>
              <p14:cNvContentPartPr/>
              <p14:nvPr/>
            </p14:nvContentPartPr>
            <p14:xfrm>
              <a:off x="3527155" y="5168140"/>
              <a:ext cx="858823" cy="303644"/>
            </p14:xfrm>
          </p:contentPart>
        </mc:Choice>
        <mc:Fallback xmlns="">
          <p:pic>
            <p:nvPicPr>
              <p:cNvPr id="225" name="Ink 224">
                <a:extLst>
                  <a:ext uri="{FF2B5EF4-FFF2-40B4-BE49-F238E27FC236}">
                    <a16:creationId xmlns:a16="http://schemas.microsoft.com/office/drawing/2014/main" id="{1B2B8DBC-1369-46CA-94A0-36A5B09487D6}"/>
                  </a:ext>
                </a:extLst>
              </p:cNvPr>
              <p:cNvPicPr/>
              <p:nvPr/>
            </p:nvPicPr>
            <p:blipFill>
              <a:blip r:embed="rId75"/>
              <a:stretch>
                <a:fillRect/>
              </a:stretch>
            </p:blipFill>
            <p:spPr>
              <a:xfrm>
                <a:off x="3509158" y="5150152"/>
                <a:ext cx="894457" cy="339261"/>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8" name="Ink 227">
                <a:extLst>
                  <a:ext uri="{FF2B5EF4-FFF2-40B4-BE49-F238E27FC236}">
                    <a16:creationId xmlns:a16="http://schemas.microsoft.com/office/drawing/2014/main" xmlns="" id="{6C9782FC-C6DA-441C-AEB0-44F5665F1257}"/>
                  </a:ext>
                </a:extLst>
              </p14:cNvPr>
              <p14:cNvContentPartPr/>
              <p14:nvPr/>
            </p14:nvContentPartPr>
            <p14:xfrm>
              <a:off x="5955921" y="2377666"/>
              <a:ext cx="242640" cy="145800"/>
            </p14:xfrm>
          </p:contentPart>
        </mc:Choice>
        <mc:Fallback xmlns="">
          <p:pic>
            <p:nvPicPr>
              <p:cNvPr id="228" name="Ink 227">
                <a:extLst>
                  <a:ext uri="{FF2B5EF4-FFF2-40B4-BE49-F238E27FC236}">
                    <a16:creationId xmlns:a16="http://schemas.microsoft.com/office/drawing/2014/main" id="{6C9782FC-C6DA-441C-AEB0-44F5665F1257}"/>
                  </a:ext>
                </a:extLst>
              </p:cNvPr>
              <p:cNvPicPr/>
              <p:nvPr/>
            </p:nvPicPr>
            <p:blipFill>
              <a:blip r:embed="rId77"/>
              <a:stretch>
                <a:fillRect/>
              </a:stretch>
            </p:blipFill>
            <p:spPr>
              <a:xfrm>
                <a:off x="5937921" y="2359666"/>
                <a:ext cx="2782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36" name="Ink 235">
                <a:extLst>
                  <a:ext uri="{FF2B5EF4-FFF2-40B4-BE49-F238E27FC236}">
                    <a16:creationId xmlns:a16="http://schemas.microsoft.com/office/drawing/2014/main" xmlns="" id="{F2FAFBE0-1F96-4F7D-AC22-C6E5340D730E}"/>
                  </a:ext>
                </a:extLst>
              </p14:cNvPr>
              <p14:cNvContentPartPr/>
              <p14:nvPr/>
            </p14:nvContentPartPr>
            <p14:xfrm>
              <a:off x="8437761" y="1787266"/>
              <a:ext cx="536400" cy="381600"/>
            </p14:xfrm>
          </p:contentPart>
        </mc:Choice>
        <mc:Fallback xmlns="">
          <p:pic>
            <p:nvPicPr>
              <p:cNvPr id="236" name="Ink 235">
                <a:extLst>
                  <a:ext uri="{FF2B5EF4-FFF2-40B4-BE49-F238E27FC236}">
                    <a16:creationId xmlns:a16="http://schemas.microsoft.com/office/drawing/2014/main" id="{F2FAFBE0-1F96-4F7D-AC22-C6E5340D730E}"/>
                  </a:ext>
                </a:extLst>
              </p:cNvPr>
              <p:cNvPicPr/>
              <p:nvPr/>
            </p:nvPicPr>
            <p:blipFill>
              <a:blip r:embed="rId79"/>
              <a:stretch>
                <a:fillRect/>
              </a:stretch>
            </p:blipFill>
            <p:spPr>
              <a:xfrm>
                <a:off x="8419761" y="1769266"/>
                <a:ext cx="57204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7" name="Ink 236">
                <a:extLst>
                  <a:ext uri="{FF2B5EF4-FFF2-40B4-BE49-F238E27FC236}">
                    <a16:creationId xmlns:a16="http://schemas.microsoft.com/office/drawing/2014/main" xmlns="" id="{BB2CB6D1-B609-45B3-BB05-0B8DBCB9152B}"/>
                  </a:ext>
                </a:extLst>
              </p14:cNvPr>
              <p14:cNvContentPartPr/>
              <p14:nvPr/>
            </p14:nvContentPartPr>
            <p14:xfrm>
              <a:off x="7966881" y="2312506"/>
              <a:ext cx="1447560" cy="355680"/>
            </p14:xfrm>
          </p:contentPart>
        </mc:Choice>
        <mc:Fallback xmlns="">
          <p:pic>
            <p:nvPicPr>
              <p:cNvPr id="237" name="Ink 236">
                <a:extLst>
                  <a:ext uri="{FF2B5EF4-FFF2-40B4-BE49-F238E27FC236}">
                    <a16:creationId xmlns:a16="http://schemas.microsoft.com/office/drawing/2014/main" id="{BB2CB6D1-B609-45B3-BB05-0B8DBCB9152B}"/>
                  </a:ext>
                </a:extLst>
              </p:cNvPr>
              <p:cNvPicPr/>
              <p:nvPr/>
            </p:nvPicPr>
            <p:blipFill>
              <a:blip r:embed="rId81"/>
              <a:stretch>
                <a:fillRect/>
              </a:stretch>
            </p:blipFill>
            <p:spPr>
              <a:xfrm>
                <a:off x="7948881" y="2294506"/>
                <a:ext cx="148320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46" name="Ink 245">
                <a:extLst>
                  <a:ext uri="{FF2B5EF4-FFF2-40B4-BE49-F238E27FC236}">
                    <a16:creationId xmlns:a16="http://schemas.microsoft.com/office/drawing/2014/main" xmlns="" id="{65FE33C0-471E-4290-8795-F83E10E79557}"/>
                  </a:ext>
                </a:extLst>
              </p14:cNvPr>
              <p14:cNvContentPartPr/>
              <p14:nvPr/>
            </p14:nvContentPartPr>
            <p14:xfrm>
              <a:off x="7561521" y="1299826"/>
              <a:ext cx="1025640" cy="721440"/>
            </p14:xfrm>
          </p:contentPart>
        </mc:Choice>
        <mc:Fallback xmlns="">
          <p:pic>
            <p:nvPicPr>
              <p:cNvPr id="246" name="Ink 245">
                <a:extLst>
                  <a:ext uri="{FF2B5EF4-FFF2-40B4-BE49-F238E27FC236}">
                    <a16:creationId xmlns:a16="http://schemas.microsoft.com/office/drawing/2014/main" id="{65FE33C0-471E-4290-8795-F83E10E79557}"/>
                  </a:ext>
                </a:extLst>
              </p:cNvPr>
              <p:cNvPicPr/>
              <p:nvPr/>
            </p:nvPicPr>
            <p:blipFill>
              <a:blip r:embed="rId83"/>
              <a:stretch>
                <a:fillRect/>
              </a:stretch>
            </p:blipFill>
            <p:spPr>
              <a:xfrm>
                <a:off x="7543521" y="1281826"/>
                <a:ext cx="1061280" cy="757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52" name="Ink 251">
                <a:extLst>
                  <a:ext uri="{FF2B5EF4-FFF2-40B4-BE49-F238E27FC236}">
                    <a16:creationId xmlns:a16="http://schemas.microsoft.com/office/drawing/2014/main" xmlns="" id="{F119DAC6-D1E9-4467-9B43-B876B8A29D1D}"/>
                  </a:ext>
                </a:extLst>
              </p14:cNvPr>
              <p14:cNvContentPartPr/>
              <p14:nvPr/>
            </p14:nvContentPartPr>
            <p14:xfrm>
              <a:off x="5182281" y="2904706"/>
              <a:ext cx="1866960" cy="446040"/>
            </p14:xfrm>
          </p:contentPart>
        </mc:Choice>
        <mc:Fallback xmlns="">
          <p:pic>
            <p:nvPicPr>
              <p:cNvPr id="252" name="Ink 251">
                <a:extLst>
                  <a:ext uri="{FF2B5EF4-FFF2-40B4-BE49-F238E27FC236}">
                    <a16:creationId xmlns:a16="http://schemas.microsoft.com/office/drawing/2014/main" id="{F119DAC6-D1E9-4467-9B43-B876B8A29D1D}"/>
                  </a:ext>
                </a:extLst>
              </p:cNvPr>
              <p:cNvPicPr/>
              <p:nvPr/>
            </p:nvPicPr>
            <p:blipFill>
              <a:blip r:embed="rId85"/>
              <a:stretch>
                <a:fillRect/>
              </a:stretch>
            </p:blipFill>
            <p:spPr>
              <a:xfrm>
                <a:off x="5164281" y="2886706"/>
                <a:ext cx="190260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58" name="Ink 257">
                <a:extLst>
                  <a:ext uri="{FF2B5EF4-FFF2-40B4-BE49-F238E27FC236}">
                    <a16:creationId xmlns:a16="http://schemas.microsoft.com/office/drawing/2014/main" xmlns="" id="{812F61F3-DA2B-4930-99F2-AF71CBE64DD2}"/>
                  </a:ext>
                </a:extLst>
              </p14:cNvPr>
              <p14:cNvContentPartPr/>
              <p14:nvPr/>
            </p14:nvContentPartPr>
            <p14:xfrm>
              <a:off x="1306371" y="5948542"/>
              <a:ext cx="208681" cy="123482"/>
            </p14:xfrm>
          </p:contentPart>
        </mc:Choice>
        <mc:Fallback xmlns="">
          <p:pic>
            <p:nvPicPr>
              <p:cNvPr id="258" name="Ink 257">
                <a:extLst>
                  <a:ext uri="{FF2B5EF4-FFF2-40B4-BE49-F238E27FC236}">
                    <a16:creationId xmlns:a16="http://schemas.microsoft.com/office/drawing/2014/main" id="{812F61F3-DA2B-4930-99F2-AF71CBE64DD2}"/>
                  </a:ext>
                </a:extLst>
              </p:cNvPr>
              <p:cNvPicPr/>
              <p:nvPr/>
            </p:nvPicPr>
            <p:blipFill>
              <a:blip r:embed="rId87"/>
              <a:stretch>
                <a:fillRect/>
              </a:stretch>
            </p:blipFill>
            <p:spPr>
              <a:xfrm>
                <a:off x="1288381" y="5930542"/>
                <a:ext cx="244301" cy="159123"/>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61" name="Ink 260">
                <a:extLst>
                  <a:ext uri="{FF2B5EF4-FFF2-40B4-BE49-F238E27FC236}">
                    <a16:creationId xmlns:a16="http://schemas.microsoft.com/office/drawing/2014/main" xmlns="" id="{7160239D-81C7-4754-8B7A-0CEDFF90F687}"/>
                  </a:ext>
                </a:extLst>
              </p14:cNvPr>
              <p14:cNvContentPartPr/>
              <p14:nvPr/>
            </p14:nvContentPartPr>
            <p14:xfrm>
              <a:off x="488349" y="6040684"/>
              <a:ext cx="656069" cy="332725"/>
            </p14:xfrm>
          </p:contentPart>
        </mc:Choice>
        <mc:Fallback xmlns="">
          <p:pic>
            <p:nvPicPr>
              <p:cNvPr id="261" name="Ink 260">
                <a:extLst>
                  <a:ext uri="{FF2B5EF4-FFF2-40B4-BE49-F238E27FC236}">
                    <a16:creationId xmlns:a16="http://schemas.microsoft.com/office/drawing/2014/main" id="{7160239D-81C7-4754-8B7A-0CEDFF90F687}"/>
                  </a:ext>
                </a:extLst>
              </p:cNvPr>
              <p:cNvPicPr/>
              <p:nvPr/>
            </p:nvPicPr>
            <p:blipFill>
              <a:blip r:embed="rId89"/>
              <a:stretch>
                <a:fillRect/>
              </a:stretch>
            </p:blipFill>
            <p:spPr>
              <a:xfrm>
                <a:off x="470355" y="6022699"/>
                <a:ext cx="691698" cy="368336"/>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68" name="Ink 267">
                <a:extLst>
                  <a:ext uri="{FF2B5EF4-FFF2-40B4-BE49-F238E27FC236}">
                    <a16:creationId xmlns:a16="http://schemas.microsoft.com/office/drawing/2014/main" xmlns="" id="{463DAD36-5D34-43C8-898A-BFB1F44AAF26}"/>
                  </a:ext>
                </a:extLst>
              </p14:cNvPr>
              <p14:cNvContentPartPr/>
              <p14:nvPr/>
            </p14:nvContentPartPr>
            <p14:xfrm>
              <a:off x="456822" y="6467429"/>
              <a:ext cx="1166136" cy="342859"/>
            </p14:xfrm>
          </p:contentPart>
        </mc:Choice>
        <mc:Fallback xmlns="">
          <p:pic>
            <p:nvPicPr>
              <p:cNvPr id="268" name="Ink 267">
                <a:extLst>
                  <a:ext uri="{FF2B5EF4-FFF2-40B4-BE49-F238E27FC236}">
                    <a16:creationId xmlns:a16="http://schemas.microsoft.com/office/drawing/2014/main" id="{463DAD36-5D34-43C8-898A-BFB1F44AAF26}"/>
                  </a:ext>
                </a:extLst>
              </p:cNvPr>
              <p:cNvPicPr/>
              <p:nvPr/>
            </p:nvPicPr>
            <p:blipFill>
              <a:blip r:embed="rId91"/>
              <a:stretch>
                <a:fillRect/>
              </a:stretch>
            </p:blipFill>
            <p:spPr>
              <a:xfrm>
                <a:off x="438826" y="6449441"/>
                <a:ext cx="1201768" cy="378476"/>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69" name="Ink 268">
                <a:extLst>
                  <a:ext uri="{FF2B5EF4-FFF2-40B4-BE49-F238E27FC236}">
                    <a16:creationId xmlns:a16="http://schemas.microsoft.com/office/drawing/2014/main" xmlns="" id="{72BEFC75-FA65-4C47-8803-8FCE5D940D6D}"/>
                  </a:ext>
                </a:extLst>
              </p14:cNvPr>
              <p14:cNvContentPartPr/>
              <p14:nvPr/>
            </p14:nvContentPartPr>
            <p14:xfrm>
              <a:off x="1811183" y="6435339"/>
              <a:ext cx="184848" cy="60991"/>
            </p14:xfrm>
          </p:contentPart>
        </mc:Choice>
        <mc:Fallback xmlns="">
          <p:pic>
            <p:nvPicPr>
              <p:cNvPr id="269" name="Ink 268">
                <a:extLst>
                  <a:ext uri="{FF2B5EF4-FFF2-40B4-BE49-F238E27FC236}">
                    <a16:creationId xmlns:a16="http://schemas.microsoft.com/office/drawing/2014/main" id="{72BEFC75-FA65-4C47-8803-8FCE5D940D6D}"/>
                  </a:ext>
                </a:extLst>
              </p:cNvPr>
              <p:cNvPicPr/>
              <p:nvPr/>
            </p:nvPicPr>
            <p:blipFill>
              <a:blip r:embed="rId93"/>
              <a:stretch>
                <a:fillRect/>
              </a:stretch>
            </p:blipFill>
            <p:spPr>
              <a:xfrm>
                <a:off x="1793202" y="6417400"/>
                <a:ext cx="220451" cy="9650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76" name="Ink 275">
                <a:extLst>
                  <a:ext uri="{FF2B5EF4-FFF2-40B4-BE49-F238E27FC236}">
                    <a16:creationId xmlns:a16="http://schemas.microsoft.com/office/drawing/2014/main" xmlns="" id="{015B4B26-F2F4-42D6-B797-179E36BD4F86}"/>
                  </a:ext>
                </a:extLst>
              </p14:cNvPr>
              <p14:cNvContentPartPr/>
              <p14:nvPr/>
            </p14:nvContentPartPr>
            <p14:xfrm>
              <a:off x="2151416" y="6321240"/>
              <a:ext cx="635425" cy="208118"/>
            </p14:xfrm>
          </p:contentPart>
        </mc:Choice>
        <mc:Fallback xmlns="">
          <p:pic>
            <p:nvPicPr>
              <p:cNvPr id="276" name="Ink 275">
                <a:extLst>
                  <a:ext uri="{FF2B5EF4-FFF2-40B4-BE49-F238E27FC236}">
                    <a16:creationId xmlns:a16="http://schemas.microsoft.com/office/drawing/2014/main" id="{015B4B26-F2F4-42D6-B797-179E36BD4F86}"/>
                  </a:ext>
                </a:extLst>
              </p:cNvPr>
              <p:cNvPicPr/>
              <p:nvPr/>
            </p:nvPicPr>
            <p:blipFill>
              <a:blip r:embed="rId95"/>
              <a:stretch>
                <a:fillRect/>
              </a:stretch>
            </p:blipFill>
            <p:spPr>
              <a:xfrm>
                <a:off x="2133425" y="6303268"/>
                <a:ext cx="671046" cy="243703"/>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84" name="Ink 283">
                <a:extLst>
                  <a:ext uri="{FF2B5EF4-FFF2-40B4-BE49-F238E27FC236}">
                    <a16:creationId xmlns:a16="http://schemas.microsoft.com/office/drawing/2014/main" xmlns="" id="{8FDA5D70-588F-4240-9641-FBEC87736195}"/>
                  </a:ext>
                </a:extLst>
              </p14:cNvPr>
              <p14:cNvContentPartPr/>
              <p14:nvPr/>
            </p14:nvContentPartPr>
            <p14:xfrm>
              <a:off x="7907841" y="2799946"/>
              <a:ext cx="1029600" cy="537480"/>
            </p14:xfrm>
          </p:contentPart>
        </mc:Choice>
        <mc:Fallback xmlns="">
          <p:pic>
            <p:nvPicPr>
              <p:cNvPr id="284" name="Ink 283">
                <a:extLst>
                  <a:ext uri="{FF2B5EF4-FFF2-40B4-BE49-F238E27FC236}">
                    <a16:creationId xmlns:a16="http://schemas.microsoft.com/office/drawing/2014/main" id="{8FDA5D70-588F-4240-9641-FBEC87736195}"/>
                  </a:ext>
                </a:extLst>
              </p:cNvPr>
              <p:cNvPicPr/>
              <p:nvPr/>
            </p:nvPicPr>
            <p:blipFill>
              <a:blip r:embed="rId97"/>
              <a:stretch>
                <a:fillRect/>
              </a:stretch>
            </p:blipFill>
            <p:spPr>
              <a:xfrm>
                <a:off x="7889841" y="2781946"/>
                <a:ext cx="106524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90" name="Ink 289">
                <a:extLst>
                  <a:ext uri="{FF2B5EF4-FFF2-40B4-BE49-F238E27FC236}">
                    <a16:creationId xmlns:a16="http://schemas.microsoft.com/office/drawing/2014/main" xmlns="" id="{7A72E078-2CF2-46DB-8142-1E84BA7E9D1E}"/>
                  </a:ext>
                </a:extLst>
              </p14:cNvPr>
              <p14:cNvContentPartPr/>
              <p14:nvPr/>
            </p14:nvContentPartPr>
            <p14:xfrm>
              <a:off x="5208201" y="3090826"/>
              <a:ext cx="1607760" cy="566280"/>
            </p14:xfrm>
          </p:contentPart>
        </mc:Choice>
        <mc:Fallback xmlns="">
          <p:pic>
            <p:nvPicPr>
              <p:cNvPr id="290" name="Ink 289">
                <a:extLst>
                  <a:ext uri="{FF2B5EF4-FFF2-40B4-BE49-F238E27FC236}">
                    <a16:creationId xmlns:a16="http://schemas.microsoft.com/office/drawing/2014/main" id="{7A72E078-2CF2-46DB-8142-1E84BA7E9D1E}"/>
                  </a:ext>
                </a:extLst>
              </p:cNvPr>
              <p:cNvPicPr/>
              <p:nvPr/>
            </p:nvPicPr>
            <p:blipFill>
              <a:blip r:embed="rId99"/>
              <a:stretch>
                <a:fillRect/>
              </a:stretch>
            </p:blipFill>
            <p:spPr>
              <a:xfrm>
                <a:off x="5190201" y="3072826"/>
                <a:ext cx="1643400" cy="601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94" name="Ink 293">
                <a:extLst>
                  <a:ext uri="{FF2B5EF4-FFF2-40B4-BE49-F238E27FC236}">
                    <a16:creationId xmlns:a16="http://schemas.microsoft.com/office/drawing/2014/main" xmlns="" id="{9D7DB3C0-B9BF-4CF9-A720-1C7414858760}"/>
                  </a:ext>
                </a:extLst>
              </p14:cNvPr>
              <p14:cNvContentPartPr/>
              <p14:nvPr/>
            </p14:nvContentPartPr>
            <p14:xfrm>
              <a:off x="8257761" y="3464146"/>
              <a:ext cx="832680" cy="307080"/>
            </p14:xfrm>
          </p:contentPart>
        </mc:Choice>
        <mc:Fallback xmlns="">
          <p:pic>
            <p:nvPicPr>
              <p:cNvPr id="294" name="Ink 293">
                <a:extLst>
                  <a:ext uri="{FF2B5EF4-FFF2-40B4-BE49-F238E27FC236}">
                    <a16:creationId xmlns:a16="http://schemas.microsoft.com/office/drawing/2014/main" id="{9D7DB3C0-B9BF-4CF9-A720-1C7414858760}"/>
                  </a:ext>
                </a:extLst>
              </p:cNvPr>
              <p:cNvPicPr/>
              <p:nvPr/>
            </p:nvPicPr>
            <p:blipFill>
              <a:blip r:embed="rId101"/>
              <a:stretch>
                <a:fillRect/>
              </a:stretch>
            </p:blipFill>
            <p:spPr>
              <a:xfrm>
                <a:off x="8239761" y="3446146"/>
                <a:ext cx="868320" cy="342720"/>
              </a:xfrm>
              <a:prstGeom prst="rect">
                <a:avLst/>
              </a:prstGeom>
            </p:spPr>
          </p:pic>
        </mc:Fallback>
      </mc:AlternateContent>
    </p:spTree>
    <p:extLst>
      <p:ext uri="{BB962C8B-B14F-4D97-AF65-F5344CB8AC3E}">
        <p14:creationId xmlns:p14="http://schemas.microsoft.com/office/powerpoint/2010/main" val="813145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xmlns="" id="{5830E3F3-499E-4560-AC06-FE9E95EFE82A}"/>
                  </a:ext>
                </a:extLst>
              </p14:cNvPr>
              <p14:cNvContentPartPr/>
              <p14:nvPr/>
            </p14:nvContentPartPr>
            <p14:xfrm>
              <a:off x="11261961" y="-11654"/>
              <a:ext cx="752760" cy="720360"/>
            </p14:xfrm>
          </p:contentPart>
        </mc:Choice>
        <mc:Fallback xmlns="">
          <p:pic>
            <p:nvPicPr>
              <p:cNvPr id="4" name="Ink 3">
                <a:extLst>
                  <a:ext uri="{FF2B5EF4-FFF2-40B4-BE49-F238E27FC236}">
                    <a16:creationId xmlns:a16="http://schemas.microsoft.com/office/drawing/2014/main" id="{5830E3F3-499E-4560-AC06-FE9E95EFE82A}"/>
                  </a:ext>
                </a:extLst>
              </p:cNvPr>
              <p:cNvPicPr/>
              <p:nvPr/>
            </p:nvPicPr>
            <p:blipFill>
              <a:blip r:embed="rId3"/>
              <a:stretch>
                <a:fillRect/>
              </a:stretch>
            </p:blipFill>
            <p:spPr>
              <a:xfrm>
                <a:off x="11243961" y="-29654"/>
                <a:ext cx="788400" cy="75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xmlns="" id="{6DB3392F-5243-4719-B5C6-9E45289C2A59}"/>
                  </a:ext>
                </a:extLst>
              </p14:cNvPr>
              <p14:cNvContentPartPr/>
              <p14:nvPr/>
            </p14:nvContentPartPr>
            <p14:xfrm>
              <a:off x="8868681" y="142786"/>
              <a:ext cx="2034720" cy="607680"/>
            </p14:xfrm>
          </p:contentPart>
        </mc:Choice>
        <mc:Fallback xmlns="">
          <p:pic>
            <p:nvPicPr>
              <p:cNvPr id="13" name="Ink 12">
                <a:extLst>
                  <a:ext uri="{FF2B5EF4-FFF2-40B4-BE49-F238E27FC236}">
                    <a16:creationId xmlns:a16="http://schemas.microsoft.com/office/drawing/2014/main" id="{6DB3392F-5243-4719-B5C6-9E45289C2A59}"/>
                  </a:ext>
                </a:extLst>
              </p:cNvPr>
              <p:cNvPicPr/>
              <p:nvPr/>
            </p:nvPicPr>
            <p:blipFill>
              <a:blip r:embed="rId5"/>
              <a:stretch>
                <a:fillRect/>
              </a:stretch>
            </p:blipFill>
            <p:spPr>
              <a:xfrm>
                <a:off x="8850681" y="124786"/>
                <a:ext cx="2070360" cy="643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xmlns="" id="{1541F3AD-35BB-4ACE-8ED6-7FBE5CE76F96}"/>
                  </a:ext>
                </a:extLst>
              </p14:cNvPr>
              <p14:cNvContentPartPr/>
              <p14:nvPr/>
            </p14:nvContentPartPr>
            <p14:xfrm>
              <a:off x="7055361" y="56386"/>
              <a:ext cx="1316520" cy="635400"/>
            </p14:xfrm>
          </p:contentPart>
        </mc:Choice>
        <mc:Fallback xmlns="">
          <p:pic>
            <p:nvPicPr>
              <p:cNvPr id="22" name="Ink 21">
                <a:extLst>
                  <a:ext uri="{FF2B5EF4-FFF2-40B4-BE49-F238E27FC236}">
                    <a16:creationId xmlns:a16="http://schemas.microsoft.com/office/drawing/2014/main" id="{1541F3AD-35BB-4ACE-8ED6-7FBE5CE76F96}"/>
                  </a:ext>
                </a:extLst>
              </p:cNvPr>
              <p:cNvPicPr/>
              <p:nvPr/>
            </p:nvPicPr>
            <p:blipFill>
              <a:blip r:embed="rId7"/>
              <a:stretch>
                <a:fillRect/>
              </a:stretch>
            </p:blipFill>
            <p:spPr>
              <a:xfrm>
                <a:off x="7037361" y="38386"/>
                <a:ext cx="1352160" cy="671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3" name="Ink 32">
                <a:extLst>
                  <a:ext uri="{FF2B5EF4-FFF2-40B4-BE49-F238E27FC236}">
                    <a16:creationId xmlns:a16="http://schemas.microsoft.com/office/drawing/2014/main" xmlns="" id="{05415466-7865-4984-90EF-AE2D74C7AB8F}"/>
                  </a:ext>
                </a:extLst>
              </p14:cNvPr>
              <p14:cNvContentPartPr/>
              <p14:nvPr/>
            </p14:nvContentPartPr>
            <p14:xfrm>
              <a:off x="8789481" y="926506"/>
              <a:ext cx="981720" cy="388800"/>
            </p14:xfrm>
          </p:contentPart>
        </mc:Choice>
        <mc:Fallback xmlns="">
          <p:pic>
            <p:nvPicPr>
              <p:cNvPr id="33" name="Ink 32">
                <a:extLst>
                  <a:ext uri="{FF2B5EF4-FFF2-40B4-BE49-F238E27FC236}">
                    <a16:creationId xmlns:a16="http://schemas.microsoft.com/office/drawing/2014/main" id="{05415466-7865-4984-90EF-AE2D74C7AB8F}"/>
                  </a:ext>
                </a:extLst>
              </p:cNvPr>
              <p:cNvPicPr/>
              <p:nvPr/>
            </p:nvPicPr>
            <p:blipFill>
              <a:blip r:embed="rId9"/>
              <a:stretch>
                <a:fillRect/>
              </a:stretch>
            </p:blipFill>
            <p:spPr>
              <a:xfrm>
                <a:off x="8771481" y="908506"/>
                <a:ext cx="101736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4" name="Ink 33">
                <a:extLst>
                  <a:ext uri="{FF2B5EF4-FFF2-40B4-BE49-F238E27FC236}">
                    <a16:creationId xmlns:a16="http://schemas.microsoft.com/office/drawing/2014/main" xmlns="" id="{B1D02B27-6439-4297-82B6-311BC339F288}"/>
                  </a:ext>
                </a:extLst>
              </p14:cNvPr>
              <p14:cNvContentPartPr/>
              <p14:nvPr/>
            </p14:nvContentPartPr>
            <p14:xfrm>
              <a:off x="10229841" y="1178866"/>
              <a:ext cx="554760" cy="413640"/>
            </p14:xfrm>
          </p:contentPart>
        </mc:Choice>
        <mc:Fallback xmlns="">
          <p:pic>
            <p:nvPicPr>
              <p:cNvPr id="34" name="Ink 33">
                <a:extLst>
                  <a:ext uri="{FF2B5EF4-FFF2-40B4-BE49-F238E27FC236}">
                    <a16:creationId xmlns:a16="http://schemas.microsoft.com/office/drawing/2014/main" id="{B1D02B27-6439-4297-82B6-311BC339F288}"/>
                  </a:ext>
                </a:extLst>
              </p:cNvPr>
              <p:cNvPicPr/>
              <p:nvPr/>
            </p:nvPicPr>
            <p:blipFill>
              <a:blip r:embed="rId11"/>
              <a:stretch>
                <a:fillRect/>
              </a:stretch>
            </p:blipFill>
            <p:spPr>
              <a:xfrm>
                <a:off x="10211841" y="1160866"/>
                <a:ext cx="59040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5" name="Ink 34">
                <a:extLst>
                  <a:ext uri="{FF2B5EF4-FFF2-40B4-BE49-F238E27FC236}">
                    <a16:creationId xmlns:a16="http://schemas.microsoft.com/office/drawing/2014/main" xmlns="" id="{5D05DA6B-F51C-4084-AF1F-CF7DD08C83B0}"/>
                  </a:ext>
                </a:extLst>
              </p14:cNvPr>
              <p14:cNvContentPartPr/>
              <p14:nvPr/>
            </p14:nvContentPartPr>
            <p14:xfrm>
              <a:off x="10336761" y="913186"/>
              <a:ext cx="492120" cy="83160"/>
            </p14:xfrm>
          </p:contentPart>
        </mc:Choice>
        <mc:Fallback xmlns="">
          <p:pic>
            <p:nvPicPr>
              <p:cNvPr id="35" name="Ink 34">
                <a:extLst>
                  <a:ext uri="{FF2B5EF4-FFF2-40B4-BE49-F238E27FC236}">
                    <a16:creationId xmlns:a16="http://schemas.microsoft.com/office/drawing/2014/main" id="{5D05DA6B-F51C-4084-AF1F-CF7DD08C83B0}"/>
                  </a:ext>
                </a:extLst>
              </p:cNvPr>
              <p:cNvPicPr/>
              <p:nvPr/>
            </p:nvPicPr>
            <p:blipFill>
              <a:blip r:embed="rId13"/>
              <a:stretch>
                <a:fillRect/>
              </a:stretch>
            </p:blipFill>
            <p:spPr>
              <a:xfrm>
                <a:off x="10318761" y="895186"/>
                <a:ext cx="527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xmlns="" id="{715A7FA9-9D37-4DF1-9AE7-C513BB84FBBB}"/>
                  </a:ext>
                </a:extLst>
              </p14:cNvPr>
              <p14:cNvContentPartPr/>
              <p14:nvPr/>
            </p14:nvContentPartPr>
            <p14:xfrm>
              <a:off x="7198281" y="809866"/>
              <a:ext cx="1200960" cy="750960"/>
            </p14:xfrm>
          </p:contentPart>
        </mc:Choice>
        <mc:Fallback xmlns="">
          <p:pic>
            <p:nvPicPr>
              <p:cNvPr id="39" name="Ink 38">
                <a:extLst>
                  <a:ext uri="{FF2B5EF4-FFF2-40B4-BE49-F238E27FC236}">
                    <a16:creationId xmlns:a16="http://schemas.microsoft.com/office/drawing/2014/main" id="{715A7FA9-9D37-4DF1-9AE7-C513BB84FBBB}"/>
                  </a:ext>
                </a:extLst>
              </p:cNvPr>
              <p:cNvPicPr/>
              <p:nvPr/>
            </p:nvPicPr>
            <p:blipFill>
              <a:blip r:embed="rId15"/>
              <a:stretch>
                <a:fillRect/>
              </a:stretch>
            </p:blipFill>
            <p:spPr>
              <a:xfrm>
                <a:off x="7180281" y="791866"/>
                <a:ext cx="1236600" cy="786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xmlns="" id="{24784EB5-DDDB-4376-B5E1-B555960A2031}"/>
                  </a:ext>
                </a:extLst>
              </p14:cNvPr>
              <p14:cNvContentPartPr/>
              <p14:nvPr/>
            </p14:nvContentPartPr>
            <p14:xfrm>
              <a:off x="7582401" y="977626"/>
              <a:ext cx="74880" cy="18720"/>
            </p14:xfrm>
          </p:contentPart>
        </mc:Choice>
        <mc:Fallback xmlns="">
          <p:pic>
            <p:nvPicPr>
              <p:cNvPr id="40" name="Ink 39">
                <a:extLst>
                  <a:ext uri="{FF2B5EF4-FFF2-40B4-BE49-F238E27FC236}">
                    <a16:creationId xmlns:a16="http://schemas.microsoft.com/office/drawing/2014/main" id="{24784EB5-DDDB-4376-B5E1-B555960A2031}"/>
                  </a:ext>
                </a:extLst>
              </p:cNvPr>
              <p:cNvPicPr/>
              <p:nvPr/>
            </p:nvPicPr>
            <p:blipFill>
              <a:blip r:embed="rId17"/>
              <a:stretch>
                <a:fillRect/>
              </a:stretch>
            </p:blipFill>
            <p:spPr>
              <a:xfrm>
                <a:off x="7564401" y="959626"/>
                <a:ext cx="110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3" name="Ink 42">
                <a:extLst>
                  <a:ext uri="{FF2B5EF4-FFF2-40B4-BE49-F238E27FC236}">
                    <a16:creationId xmlns:a16="http://schemas.microsoft.com/office/drawing/2014/main" xmlns="" id="{23D35EA1-1238-46FA-A5F3-BFE74980CBE0}"/>
                  </a:ext>
                </a:extLst>
              </p14:cNvPr>
              <p14:cNvContentPartPr/>
              <p14:nvPr/>
            </p14:nvContentPartPr>
            <p14:xfrm>
              <a:off x="11318841" y="834706"/>
              <a:ext cx="570600" cy="618480"/>
            </p14:xfrm>
          </p:contentPart>
        </mc:Choice>
        <mc:Fallback xmlns="">
          <p:pic>
            <p:nvPicPr>
              <p:cNvPr id="43" name="Ink 42">
                <a:extLst>
                  <a:ext uri="{FF2B5EF4-FFF2-40B4-BE49-F238E27FC236}">
                    <a16:creationId xmlns:a16="http://schemas.microsoft.com/office/drawing/2014/main" id="{23D35EA1-1238-46FA-A5F3-BFE74980CBE0}"/>
                  </a:ext>
                </a:extLst>
              </p:cNvPr>
              <p:cNvPicPr/>
              <p:nvPr/>
            </p:nvPicPr>
            <p:blipFill>
              <a:blip r:embed="rId19"/>
              <a:stretch>
                <a:fillRect/>
              </a:stretch>
            </p:blipFill>
            <p:spPr>
              <a:xfrm>
                <a:off x="11300841" y="816706"/>
                <a:ext cx="606240" cy="654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4" name="Ink 53">
                <a:extLst>
                  <a:ext uri="{FF2B5EF4-FFF2-40B4-BE49-F238E27FC236}">
                    <a16:creationId xmlns:a16="http://schemas.microsoft.com/office/drawing/2014/main" xmlns="" id="{DF43618F-83A9-4BC6-92A5-62A12345E2A9}"/>
                  </a:ext>
                </a:extLst>
              </p14:cNvPr>
              <p14:cNvContentPartPr/>
              <p14:nvPr/>
            </p14:nvContentPartPr>
            <p14:xfrm>
              <a:off x="2425401" y="70786"/>
              <a:ext cx="1044000" cy="487800"/>
            </p14:xfrm>
          </p:contentPart>
        </mc:Choice>
        <mc:Fallback xmlns="">
          <p:pic>
            <p:nvPicPr>
              <p:cNvPr id="54" name="Ink 53">
                <a:extLst>
                  <a:ext uri="{FF2B5EF4-FFF2-40B4-BE49-F238E27FC236}">
                    <a16:creationId xmlns:a16="http://schemas.microsoft.com/office/drawing/2014/main" id="{DF43618F-83A9-4BC6-92A5-62A12345E2A9}"/>
                  </a:ext>
                </a:extLst>
              </p:cNvPr>
              <p:cNvPicPr/>
              <p:nvPr/>
            </p:nvPicPr>
            <p:blipFill>
              <a:blip r:embed="rId21"/>
              <a:stretch>
                <a:fillRect/>
              </a:stretch>
            </p:blipFill>
            <p:spPr>
              <a:xfrm>
                <a:off x="2407401" y="52786"/>
                <a:ext cx="1079640" cy="523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5" name="Ink 54">
                <a:extLst>
                  <a:ext uri="{FF2B5EF4-FFF2-40B4-BE49-F238E27FC236}">
                    <a16:creationId xmlns:a16="http://schemas.microsoft.com/office/drawing/2014/main" xmlns="" id="{6DDDE20D-119D-41F1-BBE8-EE2BFBA51D6F}"/>
                  </a:ext>
                </a:extLst>
              </p14:cNvPr>
              <p14:cNvContentPartPr/>
              <p14:nvPr/>
            </p14:nvContentPartPr>
            <p14:xfrm>
              <a:off x="840681" y="81226"/>
              <a:ext cx="1300680" cy="442080"/>
            </p14:xfrm>
          </p:contentPart>
        </mc:Choice>
        <mc:Fallback xmlns="">
          <p:pic>
            <p:nvPicPr>
              <p:cNvPr id="55" name="Ink 54">
                <a:extLst>
                  <a:ext uri="{FF2B5EF4-FFF2-40B4-BE49-F238E27FC236}">
                    <a16:creationId xmlns:a16="http://schemas.microsoft.com/office/drawing/2014/main" id="{6DDDE20D-119D-41F1-BBE8-EE2BFBA51D6F}"/>
                  </a:ext>
                </a:extLst>
              </p:cNvPr>
              <p:cNvPicPr/>
              <p:nvPr/>
            </p:nvPicPr>
            <p:blipFill>
              <a:blip r:embed="rId23"/>
              <a:stretch>
                <a:fillRect/>
              </a:stretch>
            </p:blipFill>
            <p:spPr>
              <a:xfrm>
                <a:off x="822681" y="63226"/>
                <a:ext cx="133632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7" name="Ink 56">
                <a:extLst>
                  <a:ext uri="{FF2B5EF4-FFF2-40B4-BE49-F238E27FC236}">
                    <a16:creationId xmlns:a16="http://schemas.microsoft.com/office/drawing/2014/main" xmlns="" id="{0A6976D0-F2E2-45AC-AF0E-640547C75EBF}"/>
                  </a:ext>
                </a:extLst>
              </p14:cNvPr>
              <p14:cNvContentPartPr/>
              <p14:nvPr/>
            </p14:nvContentPartPr>
            <p14:xfrm>
              <a:off x="4571721" y="93106"/>
              <a:ext cx="231120" cy="245520"/>
            </p14:xfrm>
          </p:contentPart>
        </mc:Choice>
        <mc:Fallback xmlns="">
          <p:pic>
            <p:nvPicPr>
              <p:cNvPr id="57" name="Ink 56">
                <a:extLst>
                  <a:ext uri="{FF2B5EF4-FFF2-40B4-BE49-F238E27FC236}">
                    <a16:creationId xmlns:a16="http://schemas.microsoft.com/office/drawing/2014/main" id="{0A6976D0-F2E2-45AC-AF0E-640547C75EBF}"/>
                  </a:ext>
                </a:extLst>
              </p:cNvPr>
              <p:cNvPicPr/>
              <p:nvPr/>
            </p:nvPicPr>
            <p:blipFill>
              <a:blip r:embed="rId25"/>
              <a:stretch>
                <a:fillRect/>
              </a:stretch>
            </p:blipFill>
            <p:spPr>
              <a:xfrm>
                <a:off x="4553721" y="75106"/>
                <a:ext cx="2667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8" name="Ink 57">
                <a:extLst>
                  <a:ext uri="{FF2B5EF4-FFF2-40B4-BE49-F238E27FC236}">
                    <a16:creationId xmlns:a16="http://schemas.microsoft.com/office/drawing/2014/main" xmlns="" id="{E0731C19-B30E-4A43-A045-83624F1A2A86}"/>
                  </a:ext>
                </a:extLst>
              </p14:cNvPr>
              <p14:cNvContentPartPr/>
              <p14:nvPr/>
            </p14:nvContentPartPr>
            <p14:xfrm>
              <a:off x="3702321" y="293626"/>
              <a:ext cx="340560" cy="183600"/>
            </p14:xfrm>
          </p:contentPart>
        </mc:Choice>
        <mc:Fallback xmlns="">
          <p:pic>
            <p:nvPicPr>
              <p:cNvPr id="58" name="Ink 57">
                <a:extLst>
                  <a:ext uri="{FF2B5EF4-FFF2-40B4-BE49-F238E27FC236}">
                    <a16:creationId xmlns:a16="http://schemas.microsoft.com/office/drawing/2014/main" id="{E0731C19-B30E-4A43-A045-83624F1A2A86}"/>
                  </a:ext>
                </a:extLst>
              </p:cNvPr>
              <p:cNvPicPr/>
              <p:nvPr/>
            </p:nvPicPr>
            <p:blipFill>
              <a:blip r:embed="rId27"/>
              <a:stretch>
                <a:fillRect/>
              </a:stretch>
            </p:blipFill>
            <p:spPr>
              <a:xfrm>
                <a:off x="3684321" y="275626"/>
                <a:ext cx="3762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3" name="Ink 62">
                <a:extLst>
                  <a:ext uri="{FF2B5EF4-FFF2-40B4-BE49-F238E27FC236}">
                    <a16:creationId xmlns:a16="http://schemas.microsoft.com/office/drawing/2014/main" xmlns="" id="{1B8A4604-BE90-4964-88A1-51FE3D3102FD}"/>
                  </a:ext>
                </a:extLst>
              </p14:cNvPr>
              <p14:cNvContentPartPr/>
              <p14:nvPr/>
            </p14:nvContentPartPr>
            <p14:xfrm>
              <a:off x="2330001" y="724546"/>
              <a:ext cx="144720" cy="569160"/>
            </p14:xfrm>
          </p:contentPart>
        </mc:Choice>
        <mc:Fallback xmlns="">
          <p:pic>
            <p:nvPicPr>
              <p:cNvPr id="63" name="Ink 62">
                <a:extLst>
                  <a:ext uri="{FF2B5EF4-FFF2-40B4-BE49-F238E27FC236}">
                    <a16:creationId xmlns:a16="http://schemas.microsoft.com/office/drawing/2014/main" id="{1B8A4604-BE90-4964-88A1-51FE3D3102FD}"/>
                  </a:ext>
                </a:extLst>
              </p:cNvPr>
              <p:cNvPicPr/>
              <p:nvPr/>
            </p:nvPicPr>
            <p:blipFill>
              <a:blip r:embed="rId29"/>
              <a:stretch>
                <a:fillRect/>
              </a:stretch>
            </p:blipFill>
            <p:spPr>
              <a:xfrm>
                <a:off x="2312001" y="706546"/>
                <a:ext cx="18036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0" name="Ink 69">
                <a:extLst>
                  <a:ext uri="{FF2B5EF4-FFF2-40B4-BE49-F238E27FC236}">
                    <a16:creationId xmlns:a16="http://schemas.microsoft.com/office/drawing/2014/main" xmlns="" id="{97114B80-DCC3-456C-8E0F-78EBE17A4942}"/>
                  </a:ext>
                </a:extLst>
              </p14:cNvPr>
              <p14:cNvContentPartPr/>
              <p14:nvPr/>
            </p14:nvContentPartPr>
            <p14:xfrm>
              <a:off x="4366521" y="697186"/>
              <a:ext cx="603360" cy="439560"/>
            </p14:xfrm>
          </p:contentPart>
        </mc:Choice>
        <mc:Fallback xmlns="">
          <p:pic>
            <p:nvPicPr>
              <p:cNvPr id="70" name="Ink 69">
                <a:extLst>
                  <a:ext uri="{FF2B5EF4-FFF2-40B4-BE49-F238E27FC236}">
                    <a16:creationId xmlns:a16="http://schemas.microsoft.com/office/drawing/2014/main" id="{97114B80-DCC3-456C-8E0F-78EBE17A4942}"/>
                  </a:ext>
                </a:extLst>
              </p:cNvPr>
              <p:cNvPicPr/>
              <p:nvPr/>
            </p:nvPicPr>
            <p:blipFill>
              <a:blip r:embed="rId31"/>
              <a:stretch>
                <a:fillRect/>
              </a:stretch>
            </p:blipFill>
            <p:spPr>
              <a:xfrm>
                <a:off x="4348521" y="679186"/>
                <a:ext cx="63900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1" name="Ink 70">
                <a:extLst>
                  <a:ext uri="{FF2B5EF4-FFF2-40B4-BE49-F238E27FC236}">
                    <a16:creationId xmlns:a16="http://schemas.microsoft.com/office/drawing/2014/main" xmlns="" id="{D3F2E66C-8A96-412D-93C9-603DB5058294}"/>
                  </a:ext>
                </a:extLst>
              </p14:cNvPr>
              <p14:cNvContentPartPr/>
              <p14:nvPr/>
            </p14:nvContentPartPr>
            <p14:xfrm>
              <a:off x="3562641" y="685306"/>
              <a:ext cx="536760" cy="566280"/>
            </p14:xfrm>
          </p:contentPart>
        </mc:Choice>
        <mc:Fallback xmlns="">
          <p:pic>
            <p:nvPicPr>
              <p:cNvPr id="71" name="Ink 70">
                <a:extLst>
                  <a:ext uri="{FF2B5EF4-FFF2-40B4-BE49-F238E27FC236}">
                    <a16:creationId xmlns:a16="http://schemas.microsoft.com/office/drawing/2014/main" id="{D3F2E66C-8A96-412D-93C9-603DB5058294}"/>
                  </a:ext>
                </a:extLst>
              </p:cNvPr>
              <p:cNvPicPr/>
              <p:nvPr/>
            </p:nvPicPr>
            <p:blipFill>
              <a:blip r:embed="rId33"/>
              <a:stretch>
                <a:fillRect/>
              </a:stretch>
            </p:blipFill>
            <p:spPr>
              <a:xfrm>
                <a:off x="3544641" y="667306"/>
                <a:ext cx="572400" cy="601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2" name="Ink 71">
                <a:extLst>
                  <a:ext uri="{FF2B5EF4-FFF2-40B4-BE49-F238E27FC236}">
                    <a16:creationId xmlns:a16="http://schemas.microsoft.com/office/drawing/2014/main" xmlns="" id="{73890379-0B01-4D88-A422-C4C9D6D1E5C1}"/>
                  </a:ext>
                </a:extLst>
              </p14:cNvPr>
              <p14:cNvContentPartPr/>
              <p14:nvPr/>
            </p14:nvContentPartPr>
            <p14:xfrm>
              <a:off x="2770281" y="875386"/>
              <a:ext cx="524160" cy="388080"/>
            </p14:xfrm>
          </p:contentPart>
        </mc:Choice>
        <mc:Fallback xmlns="">
          <p:pic>
            <p:nvPicPr>
              <p:cNvPr id="72" name="Ink 71">
                <a:extLst>
                  <a:ext uri="{FF2B5EF4-FFF2-40B4-BE49-F238E27FC236}">
                    <a16:creationId xmlns:a16="http://schemas.microsoft.com/office/drawing/2014/main" id="{73890379-0B01-4D88-A422-C4C9D6D1E5C1}"/>
                  </a:ext>
                </a:extLst>
              </p:cNvPr>
              <p:cNvPicPr/>
              <p:nvPr/>
            </p:nvPicPr>
            <p:blipFill>
              <a:blip r:embed="rId35"/>
              <a:stretch>
                <a:fillRect/>
              </a:stretch>
            </p:blipFill>
            <p:spPr>
              <a:xfrm>
                <a:off x="2752281" y="857386"/>
                <a:ext cx="55980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3" name="Ink 72">
                <a:extLst>
                  <a:ext uri="{FF2B5EF4-FFF2-40B4-BE49-F238E27FC236}">
                    <a16:creationId xmlns:a16="http://schemas.microsoft.com/office/drawing/2014/main" xmlns="" id="{783FA9F8-893F-4E2C-B612-63E71E860C5C}"/>
                  </a:ext>
                </a:extLst>
              </p14:cNvPr>
              <p14:cNvContentPartPr/>
              <p14:nvPr/>
            </p14:nvContentPartPr>
            <p14:xfrm>
              <a:off x="1015641" y="851626"/>
              <a:ext cx="1079280" cy="398880"/>
            </p14:xfrm>
          </p:contentPart>
        </mc:Choice>
        <mc:Fallback xmlns="">
          <p:pic>
            <p:nvPicPr>
              <p:cNvPr id="73" name="Ink 72">
                <a:extLst>
                  <a:ext uri="{FF2B5EF4-FFF2-40B4-BE49-F238E27FC236}">
                    <a16:creationId xmlns:a16="http://schemas.microsoft.com/office/drawing/2014/main" id="{783FA9F8-893F-4E2C-B612-63E71E860C5C}"/>
                  </a:ext>
                </a:extLst>
              </p:cNvPr>
              <p:cNvPicPr/>
              <p:nvPr/>
            </p:nvPicPr>
            <p:blipFill>
              <a:blip r:embed="rId37"/>
              <a:stretch>
                <a:fillRect/>
              </a:stretch>
            </p:blipFill>
            <p:spPr>
              <a:xfrm>
                <a:off x="997641" y="833626"/>
                <a:ext cx="111492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6" name="Ink 75">
                <a:extLst>
                  <a:ext uri="{FF2B5EF4-FFF2-40B4-BE49-F238E27FC236}">
                    <a16:creationId xmlns:a16="http://schemas.microsoft.com/office/drawing/2014/main" xmlns="" id="{A6E771DE-5199-4810-A94E-E1E6763EDCE0}"/>
                  </a:ext>
                </a:extLst>
              </p14:cNvPr>
              <p14:cNvContentPartPr/>
              <p14:nvPr/>
            </p14:nvContentPartPr>
            <p14:xfrm>
              <a:off x="11259801" y="1792306"/>
              <a:ext cx="593280" cy="568440"/>
            </p14:xfrm>
          </p:contentPart>
        </mc:Choice>
        <mc:Fallback xmlns="">
          <p:pic>
            <p:nvPicPr>
              <p:cNvPr id="76" name="Ink 75">
                <a:extLst>
                  <a:ext uri="{FF2B5EF4-FFF2-40B4-BE49-F238E27FC236}">
                    <a16:creationId xmlns:a16="http://schemas.microsoft.com/office/drawing/2014/main" id="{A6E771DE-5199-4810-A94E-E1E6763EDCE0}"/>
                  </a:ext>
                </a:extLst>
              </p:cNvPr>
              <p:cNvPicPr/>
              <p:nvPr/>
            </p:nvPicPr>
            <p:blipFill>
              <a:blip r:embed="rId39"/>
              <a:stretch>
                <a:fillRect/>
              </a:stretch>
            </p:blipFill>
            <p:spPr>
              <a:xfrm>
                <a:off x="11241801" y="1774306"/>
                <a:ext cx="628920" cy="604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9" name="Ink 88">
                <a:extLst>
                  <a:ext uri="{FF2B5EF4-FFF2-40B4-BE49-F238E27FC236}">
                    <a16:creationId xmlns:a16="http://schemas.microsoft.com/office/drawing/2014/main" xmlns="" id="{D079DC35-A1B1-41BF-AFB8-57E0C37238DC}"/>
                  </a:ext>
                </a:extLst>
              </p14:cNvPr>
              <p14:cNvContentPartPr/>
              <p14:nvPr/>
            </p14:nvContentPartPr>
            <p14:xfrm>
              <a:off x="8032041" y="1806706"/>
              <a:ext cx="338400" cy="765720"/>
            </p14:xfrm>
          </p:contentPart>
        </mc:Choice>
        <mc:Fallback xmlns="">
          <p:pic>
            <p:nvPicPr>
              <p:cNvPr id="89" name="Ink 88">
                <a:extLst>
                  <a:ext uri="{FF2B5EF4-FFF2-40B4-BE49-F238E27FC236}">
                    <a16:creationId xmlns:a16="http://schemas.microsoft.com/office/drawing/2014/main" id="{D079DC35-A1B1-41BF-AFB8-57E0C37238DC}"/>
                  </a:ext>
                </a:extLst>
              </p:cNvPr>
              <p:cNvPicPr/>
              <p:nvPr/>
            </p:nvPicPr>
            <p:blipFill>
              <a:blip r:embed="rId41"/>
              <a:stretch>
                <a:fillRect/>
              </a:stretch>
            </p:blipFill>
            <p:spPr>
              <a:xfrm>
                <a:off x="8014041" y="1788706"/>
                <a:ext cx="374040" cy="801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5" name="Ink 104">
                <a:extLst>
                  <a:ext uri="{FF2B5EF4-FFF2-40B4-BE49-F238E27FC236}">
                    <a16:creationId xmlns:a16="http://schemas.microsoft.com/office/drawing/2014/main" xmlns="" id="{55BB60EA-818A-4D15-ABE6-34E2ACF7DB64}"/>
                  </a:ext>
                </a:extLst>
              </p14:cNvPr>
              <p14:cNvContentPartPr/>
              <p14:nvPr/>
            </p14:nvContentPartPr>
            <p14:xfrm>
              <a:off x="8810721" y="1739746"/>
              <a:ext cx="2117880" cy="642600"/>
            </p14:xfrm>
          </p:contentPart>
        </mc:Choice>
        <mc:Fallback xmlns="">
          <p:pic>
            <p:nvPicPr>
              <p:cNvPr id="105" name="Ink 104">
                <a:extLst>
                  <a:ext uri="{FF2B5EF4-FFF2-40B4-BE49-F238E27FC236}">
                    <a16:creationId xmlns:a16="http://schemas.microsoft.com/office/drawing/2014/main" id="{55BB60EA-818A-4D15-ABE6-34E2ACF7DB64}"/>
                  </a:ext>
                </a:extLst>
              </p:cNvPr>
              <p:cNvPicPr/>
              <p:nvPr/>
            </p:nvPicPr>
            <p:blipFill>
              <a:blip r:embed="rId43"/>
              <a:stretch>
                <a:fillRect/>
              </a:stretch>
            </p:blipFill>
            <p:spPr>
              <a:xfrm>
                <a:off x="8792721" y="1721746"/>
                <a:ext cx="2153520"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6" name="Ink 105">
                <a:extLst>
                  <a:ext uri="{FF2B5EF4-FFF2-40B4-BE49-F238E27FC236}">
                    <a16:creationId xmlns:a16="http://schemas.microsoft.com/office/drawing/2014/main" xmlns="" id="{0E9BE767-3ED2-408D-8A5A-E0C9403920DD}"/>
                  </a:ext>
                </a:extLst>
              </p14:cNvPr>
              <p14:cNvContentPartPr/>
              <p14:nvPr/>
            </p14:nvContentPartPr>
            <p14:xfrm>
              <a:off x="7058241" y="1987786"/>
              <a:ext cx="177480" cy="554400"/>
            </p14:xfrm>
          </p:contentPart>
        </mc:Choice>
        <mc:Fallback xmlns="">
          <p:pic>
            <p:nvPicPr>
              <p:cNvPr id="106" name="Ink 105">
                <a:extLst>
                  <a:ext uri="{FF2B5EF4-FFF2-40B4-BE49-F238E27FC236}">
                    <a16:creationId xmlns:a16="http://schemas.microsoft.com/office/drawing/2014/main" id="{0E9BE767-3ED2-408D-8A5A-E0C9403920DD}"/>
                  </a:ext>
                </a:extLst>
              </p:cNvPr>
              <p:cNvPicPr/>
              <p:nvPr/>
            </p:nvPicPr>
            <p:blipFill>
              <a:blip r:embed="rId45"/>
              <a:stretch>
                <a:fillRect/>
              </a:stretch>
            </p:blipFill>
            <p:spPr>
              <a:xfrm>
                <a:off x="7040241" y="1969786"/>
                <a:ext cx="213120" cy="590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1" name="Ink 110">
                <a:extLst>
                  <a:ext uri="{FF2B5EF4-FFF2-40B4-BE49-F238E27FC236}">
                    <a16:creationId xmlns:a16="http://schemas.microsoft.com/office/drawing/2014/main" xmlns="" id="{6875AA5C-767C-4383-B213-179208FFD6E7}"/>
                  </a:ext>
                </a:extLst>
              </p14:cNvPr>
              <p14:cNvContentPartPr/>
              <p14:nvPr/>
            </p14:nvContentPartPr>
            <p14:xfrm>
              <a:off x="7598601" y="1953586"/>
              <a:ext cx="515520" cy="342000"/>
            </p14:xfrm>
          </p:contentPart>
        </mc:Choice>
        <mc:Fallback xmlns="">
          <p:pic>
            <p:nvPicPr>
              <p:cNvPr id="111" name="Ink 110">
                <a:extLst>
                  <a:ext uri="{FF2B5EF4-FFF2-40B4-BE49-F238E27FC236}">
                    <a16:creationId xmlns:a16="http://schemas.microsoft.com/office/drawing/2014/main" id="{6875AA5C-767C-4383-B213-179208FFD6E7}"/>
                  </a:ext>
                </a:extLst>
              </p:cNvPr>
              <p:cNvPicPr/>
              <p:nvPr/>
            </p:nvPicPr>
            <p:blipFill>
              <a:blip r:embed="rId47"/>
              <a:stretch>
                <a:fillRect/>
              </a:stretch>
            </p:blipFill>
            <p:spPr>
              <a:xfrm>
                <a:off x="7580601" y="1935586"/>
                <a:ext cx="55116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5" name="Ink 114">
                <a:extLst>
                  <a:ext uri="{FF2B5EF4-FFF2-40B4-BE49-F238E27FC236}">
                    <a16:creationId xmlns:a16="http://schemas.microsoft.com/office/drawing/2014/main" xmlns="" id="{41848C60-4777-4710-8383-45A963216203}"/>
                  </a:ext>
                </a:extLst>
              </p14:cNvPr>
              <p14:cNvContentPartPr/>
              <p14:nvPr/>
            </p14:nvContentPartPr>
            <p14:xfrm>
              <a:off x="715041" y="2426626"/>
              <a:ext cx="478080" cy="361800"/>
            </p14:xfrm>
          </p:contentPart>
        </mc:Choice>
        <mc:Fallback xmlns="">
          <p:pic>
            <p:nvPicPr>
              <p:cNvPr id="115" name="Ink 114">
                <a:extLst>
                  <a:ext uri="{FF2B5EF4-FFF2-40B4-BE49-F238E27FC236}">
                    <a16:creationId xmlns:a16="http://schemas.microsoft.com/office/drawing/2014/main" id="{41848C60-4777-4710-8383-45A963216203}"/>
                  </a:ext>
                </a:extLst>
              </p:cNvPr>
              <p:cNvPicPr/>
              <p:nvPr/>
            </p:nvPicPr>
            <p:blipFill>
              <a:blip r:embed="rId49"/>
              <a:stretch>
                <a:fillRect/>
              </a:stretch>
            </p:blipFill>
            <p:spPr>
              <a:xfrm>
                <a:off x="697041" y="2408626"/>
                <a:ext cx="51372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0" name="Ink 119">
                <a:extLst>
                  <a:ext uri="{FF2B5EF4-FFF2-40B4-BE49-F238E27FC236}">
                    <a16:creationId xmlns:a16="http://schemas.microsoft.com/office/drawing/2014/main" xmlns="" id="{BF819C01-45BE-448E-8AB4-567141EAD629}"/>
                  </a:ext>
                </a:extLst>
              </p14:cNvPr>
              <p14:cNvContentPartPr/>
              <p14:nvPr/>
            </p14:nvContentPartPr>
            <p14:xfrm>
              <a:off x="2572281" y="2490346"/>
              <a:ext cx="130680" cy="2160"/>
            </p14:xfrm>
          </p:contentPart>
        </mc:Choice>
        <mc:Fallback xmlns="">
          <p:pic>
            <p:nvPicPr>
              <p:cNvPr id="120" name="Ink 119">
                <a:extLst>
                  <a:ext uri="{FF2B5EF4-FFF2-40B4-BE49-F238E27FC236}">
                    <a16:creationId xmlns:a16="http://schemas.microsoft.com/office/drawing/2014/main" id="{BF819C01-45BE-448E-8AB4-567141EAD629}"/>
                  </a:ext>
                </a:extLst>
              </p:cNvPr>
              <p:cNvPicPr/>
              <p:nvPr/>
            </p:nvPicPr>
            <p:blipFill>
              <a:blip r:embed="rId51"/>
              <a:stretch>
                <a:fillRect/>
              </a:stretch>
            </p:blipFill>
            <p:spPr>
              <a:xfrm>
                <a:off x="2554281" y="2472346"/>
                <a:ext cx="1663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1" name="Ink 120">
                <a:extLst>
                  <a:ext uri="{FF2B5EF4-FFF2-40B4-BE49-F238E27FC236}">
                    <a16:creationId xmlns:a16="http://schemas.microsoft.com/office/drawing/2014/main" xmlns="" id="{EE90E3B7-0308-4852-ADF8-BBD64A400282}"/>
                  </a:ext>
                </a:extLst>
              </p14:cNvPr>
              <p14:cNvContentPartPr/>
              <p14:nvPr/>
            </p14:nvContentPartPr>
            <p14:xfrm>
              <a:off x="2942721" y="2489626"/>
              <a:ext cx="205560" cy="7920"/>
            </p14:xfrm>
          </p:contentPart>
        </mc:Choice>
        <mc:Fallback xmlns="">
          <p:pic>
            <p:nvPicPr>
              <p:cNvPr id="121" name="Ink 120">
                <a:extLst>
                  <a:ext uri="{FF2B5EF4-FFF2-40B4-BE49-F238E27FC236}">
                    <a16:creationId xmlns:a16="http://schemas.microsoft.com/office/drawing/2014/main" id="{EE90E3B7-0308-4852-ADF8-BBD64A400282}"/>
                  </a:ext>
                </a:extLst>
              </p:cNvPr>
              <p:cNvPicPr/>
              <p:nvPr/>
            </p:nvPicPr>
            <p:blipFill>
              <a:blip r:embed="rId53"/>
              <a:stretch>
                <a:fillRect/>
              </a:stretch>
            </p:blipFill>
            <p:spPr>
              <a:xfrm>
                <a:off x="2924721" y="2471626"/>
                <a:ext cx="241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2" name="Ink 121">
                <a:extLst>
                  <a:ext uri="{FF2B5EF4-FFF2-40B4-BE49-F238E27FC236}">
                    <a16:creationId xmlns:a16="http://schemas.microsoft.com/office/drawing/2014/main" xmlns="" id="{E6F7D0B9-3D9B-41A7-94CD-0B0F767A2495}"/>
                  </a:ext>
                </a:extLst>
              </p14:cNvPr>
              <p14:cNvContentPartPr/>
              <p14:nvPr/>
            </p14:nvContentPartPr>
            <p14:xfrm>
              <a:off x="3380841" y="2477746"/>
              <a:ext cx="140040" cy="12600"/>
            </p14:xfrm>
          </p:contentPart>
        </mc:Choice>
        <mc:Fallback xmlns="">
          <p:pic>
            <p:nvPicPr>
              <p:cNvPr id="122" name="Ink 121">
                <a:extLst>
                  <a:ext uri="{FF2B5EF4-FFF2-40B4-BE49-F238E27FC236}">
                    <a16:creationId xmlns:a16="http://schemas.microsoft.com/office/drawing/2014/main" id="{E6F7D0B9-3D9B-41A7-94CD-0B0F767A2495}"/>
                  </a:ext>
                </a:extLst>
              </p:cNvPr>
              <p:cNvPicPr/>
              <p:nvPr/>
            </p:nvPicPr>
            <p:blipFill>
              <a:blip r:embed="rId55"/>
              <a:stretch>
                <a:fillRect/>
              </a:stretch>
            </p:blipFill>
            <p:spPr>
              <a:xfrm>
                <a:off x="3362841" y="2459746"/>
                <a:ext cx="1756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7" name="Ink 126">
                <a:extLst>
                  <a:ext uri="{FF2B5EF4-FFF2-40B4-BE49-F238E27FC236}">
                    <a16:creationId xmlns:a16="http://schemas.microsoft.com/office/drawing/2014/main" xmlns="" id="{72B6BE1E-6EC9-4DC1-9860-2BEA62C54ECF}"/>
                  </a:ext>
                </a:extLst>
              </p14:cNvPr>
              <p14:cNvContentPartPr/>
              <p14:nvPr/>
            </p14:nvContentPartPr>
            <p14:xfrm>
              <a:off x="1604961" y="2397826"/>
              <a:ext cx="740160" cy="343440"/>
            </p14:xfrm>
          </p:contentPart>
        </mc:Choice>
        <mc:Fallback xmlns="">
          <p:pic>
            <p:nvPicPr>
              <p:cNvPr id="127" name="Ink 126">
                <a:extLst>
                  <a:ext uri="{FF2B5EF4-FFF2-40B4-BE49-F238E27FC236}">
                    <a16:creationId xmlns:a16="http://schemas.microsoft.com/office/drawing/2014/main" id="{72B6BE1E-6EC9-4DC1-9860-2BEA62C54ECF}"/>
                  </a:ext>
                </a:extLst>
              </p:cNvPr>
              <p:cNvPicPr/>
              <p:nvPr/>
            </p:nvPicPr>
            <p:blipFill>
              <a:blip r:embed="rId57"/>
              <a:stretch>
                <a:fillRect/>
              </a:stretch>
            </p:blipFill>
            <p:spPr>
              <a:xfrm>
                <a:off x="1586961" y="2379826"/>
                <a:ext cx="77580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9" name="Ink 128">
                <a:extLst>
                  <a:ext uri="{FF2B5EF4-FFF2-40B4-BE49-F238E27FC236}">
                    <a16:creationId xmlns:a16="http://schemas.microsoft.com/office/drawing/2014/main" xmlns="" id="{09DC22B2-99F0-42AC-82DC-FE435F8F0E1E}"/>
                  </a:ext>
                </a:extLst>
              </p14:cNvPr>
              <p14:cNvContentPartPr/>
              <p14:nvPr/>
            </p14:nvContentPartPr>
            <p14:xfrm>
              <a:off x="3744441" y="2329066"/>
              <a:ext cx="760680" cy="455400"/>
            </p14:xfrm>
          </p:contentPart>
        </mc:Choice>
        <mc:Fallback xmlns="">
          <p:pic>
            <p:nvPicPr>
              <p:cNvPr id="129" name="Ink 128">
                <a:extLst>
                  <a:ext uri="{FF2B5EF4-FFF2-40B4-BE49-F238E27FC236}">
                    <a16:creationId xmlns:a16="http://schemas.microsoft.com/office/drawing/2014/main" id="{09DC22B2-99F0-42AC-82DC-FE435F8F0E1E}"/>
                  </a:ext>
                </a:extLst>
              </p:cNvPr>
              <p:cNvPicPr/>
              <p:nvPr/>
            </p:nvPicPr>
            <p:blipFill>
              <a:blip r:embed="rId59"/>
              <a:stretch>
                <a:fillRect/>
              </a:stretch>
            </p:blipFill>
            <p:spPr>
              <a:xfrm>
                <a:off x="3726441" y="2311066"/>
                <a:ext cx="79632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9" name="Ink 138">
                <a:extLst>
                  <a:ext uri="{FF2B5EF4-FFF2-40B4-BE49-F238E27FC236}">
                    <a16:creationId xmlns:a16="http://schemas.microsoft.com/office/drawing/2014/main" xmlns="" id="{A16A7450-AAAF-4881-9176-ED3889BE2942}"/>
                  </a:ext>
                </a:extLst>
              </p14:cNvPr>
              <p14:cNvContentPartPr/>
              <p14:nvPr/>
            </p14:nvContentPartPr>
            <p14:xfrm>
              <a:off x="890361" y="3208906"/>
              <a:ext cx="955800" cy="559800"/>
            </p14:xfrm>
          </p:contentPart>
        </mc:Choice>
        <mc:Fallback xmlns="">
          <p:pic>
            <p:nvPicPr>
              <p:cNvPr id="139" name="Ink 138">
                <a:extLst>
                  <a:ext uri="{FF2B5EF4-FFF2-40B4-BE49-F238E27FC236}">
                    <a16:creationId xmlns:a16="http://schemas.microsoft.com/office/drawing/2014/main" id="{A16A7450-AAAF-4881-9176-ED3889BE2942}"/>
                  </a:ext>
                </a:extLst>
              </p:cNvPr>
              <p:cNvPicPr/>
              <p:nvPr/>
            </p:nvPicPr>
            <p:blipFill>
              <a:blip r:embed="rId61"/>
              <a:stretch>
                <a:fillRect/>
              </a:stretch>
            </p:blipFill>
            <p:spPr>
              <a:xfrm>
                <a:off x="872361" y="3190906"/>
                <a:ext cx="991440" cy="595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6" name="Ink 155">
                <a:extLst>
                  <a:ext uri="{FF2B5EF4-FFF2-40B4-BE49-F238E27FC236}">
                    <a16:creationId xmlns:a16="http://schemas.microsoft.com/office/drawing/2014/main" xmlns="" id="{172F07FC-1730-4B38-8F71-90F8AE34E531}"/>
                  </a:ext>
                </a:extLst>
              </p14:cNvPr>
              <p14:cNvContentPartPr/>
              <p14:nvPr/>
            </p14:nvContentPartPr>
            <p14:xfrm>
              <a:off x="5631921" y="3357946"/>
              <a:ext cx="319680" cy="300600"/>
            </p14:xfrm>
          </p:contentPart>
        </mc:Choice>
        <mc:Fallback xmlns="">
          <p:pic>
            <p:nvPicPr>
              <p:cNvPr id="156" name="Ink 155">
                <a:extLst>
                  <a:ext uri="{FF2B5EF4-FFF2-40B4-BE49-F238E27FC236}">
                    <a16:creationId xmlns:a16="http://schemas.microsoft.com/office/drawing/2014/main" id="{172F07FC-1730-4B38-8F71-90F8AE34E531}"/>
                  </a:ext>
                </a:extLst>
              </p:cNvPr>
              <p:cNvPicPr/>
              <p:nvPr/>
            </p:nvPicPr>
            <p:blipFill>
              <a:blip r:embed="rId63"/>
              <a:stretch>
                <a:fillRect/>
              </a:stretch>
            </p:blipFill>
            <p:spPr>
              <a:xfrm>
                <a:off x="5613921" y="3339946"/>
                <a:ext cx="35532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7" name="Ink 156">
                <a:extLst>
                  <a:ext uri="{FF2B5EF4-FFF2-40B4-BE49-F238E27FC236}">
                    <a16:creationId xmlns:a16="http://schemas.microsoft.com/office/drawing/2014/main" xmlns="" id="{C1072F16-2031-430A-A6C4-60954C8197F2}"/>
                  </a:ext>
                </a:extLst>
              </p14:cNvPr>
              <p14:cNvContentPartPr/>
              <p14:nvPr/>
            </p14:nvContentPartPr>
            <p14:xfrm>
              <a:off x="3365361" y="3103786"/>
              <a:ext cx="1810080" cy="624240"/>
            </p14:xfrm>
          </p:contentPart>
        </mc:Choice>
        <mc:Fallback xmlns="">
          <p:pic>
            <p:nvPicPr>
              <p:cNvPr id="157" name="Ink 156">
                <a:extLst>
                  <a:ext uri="{FF2B5EF4-FFF2-40B4-BE49-F238E27FC236}">
                    <a16:creationId xmlns:a16="http://schemas.microsoft.com/office/drawing/2014/main" id="{C1072F16-2031-430A-A6C4-60954C8197F2}"/>
                  </a:ext>
                </a:extLst>
              </p:cNvPr>
              <p:cNvPicPr/>
              <p:nvPr/>
            </p:nvPicPr>
            <p:blipFill>
              <a:blip r:embed="rId65"/>
              <a:stretch>
                <a:fillRect/>
              </a:stretch>
            </p:blipFill>
            <p:spPr>
              <a:xfrm>
                <a:off x="3347361" y="3085786"/>
                <a:ext cx="1845720" cy="659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74" name="Ink 173">
                <a:extLst>
                  <a:ext uri="{FF2B5EF4-FFF2-40B4-BE49-F238E27FC236}">
                    <a16:creationId xmlns:a16="http://schemas.microsoft.com/office/drawing/2014/main" xmlns="" id="{2838E0C8-0EA7-42A7-897A-57E1F6D9BD78}"/>
                  </a:ext>
                </a:extLst>
              </p14:cNvPr>
              <p14:cNvContentPartPr/>
              <p14:nvPr/>
            </p14:nvContentPartPr>
            <p14:xfrm>
              <a:off x="2126961" y="3052666"/>
              <a:ext cx="832320" cy="946080"/>
            </p14:xfrm>
          </p:contentPart>
        </mc:Choice>
        <mc:Fallback xmlns="">
          <p:pic>
            <p:nvPicPr>
              <p:cNvPr id="174" name="Ink 173">
                <a:extLst>
                  <a:ext uri="{FF2B5EF4-FFF2-40B4-BE49-F238E27FC236}">
                    <a16:creationId xmlns:a16="http://schemas.microsoft.com/office/drawing/2014/main" id="{2838E0C8-0EA7-42A7-897A-57E1F6D9BD78}"/>
                  </a:ext>
                </a:extLst>
              </p:cNvPr>
              <p:cNvPicPr/>
              <p:nvPr/>
            </p:nvPicPr>
            <p:blipFill>
              <a:blip r:embed="rId67"/>
              <a:stretch>
                <a:fillRect/>
              </a:stretch>
            </p:blipFill>
            <p:spPr>
              <a:xfrm>
                <a:off x="2108961" y="3034666"/>
                <a:ext cx="867960" cy="981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75" name="Ink 174">
                <a:extLst>
                  <a:ext uri="{FF2B5EF4-FFF2-40B4-BE49-F238E27FC236}">
                    <a16:creationId xmlns:a16="http://schemas.microsoft.com/office/drawing/2014/main" xmlns="" id="{1D816723-0B99-46EB-B5BE-7B253A57E22D}"/>
                  </a:ext>
                </a:extLst>
              </p14:cNvPr>
              <p14:cNvContentPartPr/>
              <p14:nvPr/>
            </p14:nvContentPartPr>
            <p14:xfrm>
              <a:off x="6219081" y="2751346"/>
              <a:ext cx="3132360" cy="1032480"/>
            </p14:xfrm>
          </p:contentPart>
        </mc:Choice>
        <mc:Fallback xmlns="">
          <p:pic>
            <p:nvPicPr>
              <p:cNvPr id="175" name="Ink 174">
                <a:extLst>
                  <a:ext uri="{FF2B5EF4-FFF2-40B4-BE49-F238E27FC236}">
                    <a16:creationId xmlns:a16="http://schemas.microsoft.com/office/drawing/2014/main" id="{1D816723-0B99-46EB-B5BE-7B253A57E22D}"/>
                  </a:ext>
                </a:extLst>
              </p:cNvPr>
              <p:cNvPicPr/>
              <p:nvPr/>
            </p:nvPicPr>
            <p:blipFill>
              <a:blip r:embed="rId69"/>
              <a:stretch>
                <a:fillRect/>
              </a:stretch>
            </p:blipFill>
            <p:spPr>
              <a:xfrm>
                <a:off x="6201081" y="2733346"/>
                <a:ext cx="3168000" cy="1068120"/>
              </a:xfrm>
              <a:prstGeom prst="rect">
                <a:avLst/>
              </a:prstGeom>
            </p:spPr>
          </p:pic>
        </mc:Fallback>
      </mc:AlternateContent>
    </p:spTree>
    <p:extLst>
      <p:ext uri="{BB962C8B-B14F-4D97-AF65-F5344CB8AC3E}">
        <p14:creationId xmlns:p14="http://schemas.microsoft.com/office/powerpoint/2010/main" val="925671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TotalTime>
  <Words>4</Words>
  <Application>Microsoft Office PowerPoint</Application>
  <PresentationFormat>Widescreen</PresentationFormat>
  <Paragraphs>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 Titr</vt:lpstr>
      <vt:lpstr>Calibri</vt:lpstr>
      <vt:lpstr>Calibri Light</vt:lpstr>
      <vt:lpstr>Shabnam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iman zabbah</dc:creator>
  <cp:lastModifiedBy>Iman</cp:lastModifiedBy>
  <cp:revision>26</cp:revision>
  <dcterms:created xsi:type="dcterms:W3CDTF">2020-10-28T05:00:37Z</dcterms:created>
  <dcterms:modified xsi:type="dcterms:W3CDTF">2023-06-25T06:17:36Z</dcterms:modified>
</cp:coreProperties>
</file>